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6" r:id="rId3"/>
  </p:sldMasterIdLst>
  <p:notesMasterIdLst>
    <p:notesMasterId r:id="rId19"/>
  </p:notesMasterIdLst>
  <p:sldIdLst>
    <p:sldId id="256" r:id="rId4"/>
    <p:sldId id="259" r:id="rId5"/>
    <p:sldId id="260" r:id="rId6"/>
    <p:sldId id="263" r:id="rId7"/>
    <p:sldId id="279" r:id="rId8"/>
    <p:sldId id="265" r:id="rId9"/>
    <p:sldId id="266" r:id="rId10"/>
    <p:sldId id="267" r:id="rId11"/>
    <p:sldId id="274" r:id="rId12"/>
    <p:sldId id="275" r:id="rId13"/>
    <p:sldId id="268" r:id="rId14"/>
    <p:sldId id="276" r:id="rId15"/>
    <p:sldId id="277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A662-3C08-47DE-A10C-B8430F0A608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EA2C767-B77B-4643-8934-DE22C182634D}" type="pres">
      <dgm:prSet presAssocID="{6003A662-3C08-47DE-A10C-B8430F0A608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FBAC1-E3D6-4F7D-A636-7D99C2CB094C}" type="presOf" srcId="{6003A662-3C08-47DE-A10C-B8430F0A6081}" destId="{6EA2C767-B77B-4643-8934-DE22C182634D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B1BA-22D3-4D14-97BD-9FA966460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191E-0204-448D-BC43-9E8B50B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891-61E5-4B1A-9CE0-C695CF0D9DA8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B4F3-E206-48A6-871B-7FA8FC891EFE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673-9907-4716-84CC-D234CAF27761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5A15-3D3B-455E-BD3E-807A0C3C24A1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FA-C9C0-455D-8F2A-6521EF0A1C61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1118-D48C-4A01-9C64-180AFBD5E5B0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B3E5-13C3-4D01-A0EC-12D1B7732118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8B46-5B85-4D79-B078-B2DF1B989939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C824-D9C6-4338-B908-5860D58B1415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7C58B-56F7-4763-8008-CE85240FD1BD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4998-B156-457E-AE1C-13DA3DC379EA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34486-0B23-4AA4-8BB1-F15A6663D802}" type="datetime8">
              <a:rPr lang="en-IN" smtClean="0"/>
              <a:t>04-04-2023 15:12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3875D-3992-4928-9A8F-1A0EE35968DF}"/>
              </a:ext>
            </a:extLst>
          </p:cNvPr>
          <p:cNvSpPr/>
          <p:nvPr/>
        </p:nvSpPr>
        <p:spPr>
          <a:xfrm>
            <a:off x="1285875" y="2314575"/>
            <a:ext cx="97423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2182" y="4858326"/>
            <a:ext cx="326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Presented By:- Sarvesh Sawant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Abhishek Patel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Abhas Upadhyay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Rakesh Guttula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4" y="674255"/>
            <a:ext cx="1129536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367306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 Page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11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0" y="1879319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83031"/>
            <a:ext cx="10760618" cy="2065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2815788"/>
            <a:ext cx="10254526" cy="3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" y="245420"/>
            <a:ext cx="11014300" cy="34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6" y="1745673"/>
            <a:ext cx="10085648" cy="3001818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To overcome the drawbacks of existing system, this project is proposing a smarter way of communication and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068E3-B62D-4C36-9DC3-4ECBEF8BF6CA}"/>
              </a:ext>
            </a:extLst>
          </p:cNvPr>
          <p:cNvSpPr txBox="1"/>
          <p:nvPr/>
        </p:nvSpPr>
        <p:spPr>
          <a:xfrm>
            <a:off x="1126835" y="439221"/>
            <a:ext cx="83172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000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5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24727" y="2198254"/>
            <a:ext cx="655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861-4ECE-4393-168D-20436F9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INTRODUCTION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4EE2-BFC0-E921-A39A-7A5F5A88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971675"/>
            <a:ext cx="10640291" cy="406968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Society </a:t>
            </a:r>
            <a:r>
              <a:rPr lang="en-US" dirty="0"/>
              <a:t>Management System follows “Simplicity is the ultimate sophistication” phrase and aims at making the current situation in the society simple and efficient.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/>
              <a:t>System reduces the conflicts that arise within the society by providing facilities such as 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automates bulletin that occur within the society and makes it easy for the members of the society an easy access to the society happenings and on </a:t>
            </a:r>
            <a:r>
              <a:rPr lang="en-US" dirty="0" smtClean="0"/>
              <a:t>goings.</a:t>
            </a:r>
            <a:endParaRPr lang="en-IN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mtClean="0"/>
              <a:t> The </a:t>
            </a:r>
            <a:r>
              <a:rPr lang="en-US" dirty="0"/>
              <a:t>main aim of the project is to provide utility to maintain day to day operations of the society .This system helps them to store all transactions electronically in a system, which in turn saves lot time, money and energy.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B59C8F-AE05-4C0E-BA89-3DCD1EEBB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6" y="1948723"/>
            <a:ext cx="8504162" cy="3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67841-0959-4471-826C-E117420E1D52}"/>
              </a:ext>
            </a:extLst>
          </p:cNvPr>
          <p:cNvSpPr/>
          <p:nvPr/>
        </p:nvSpPr>
        <p:spPr>
          <a:xfrm>
            <a:off x="1182256" y="523025"/>
            <a:ext cx="99383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&amp;Technologies </a:t>
            </a:r>
            <a:r>
              <a:rPr lang="en-IN" sz="48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4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Java Spring Boot: Everything to Get You Started - Programmers 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2" y="2096795"/>
            <a:ext cx="3354243" cy="18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EEA9-50CD-4BCD-AE19-73C0C48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585"/>
          </a:xfrm>
        </p:spPr>
        <p:txBody>
          <a:bodyPr>
            <a:normAutofit/>
          </a:bodyPr>
          <a:lstStyle/>
          <a:p>
            <a:pPr algn="ctr"/>
            <a:r>
              <a:rPr lang="en-IN" sz="4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89681"/>
              </p:ext>
            </p:extLst>
          </p:nvPr>
        </p:nvGraphicFramePr>
        <p:xfrm>
          <a:off x="11296072" y="4719782"/>
          <a:ext cx="757382" cy="3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5" y="2054990"/>
            <a:ext cx="10058400" cy="32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5</a:t>
            </a:fld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23E957-B8B7-0AC3-0AF5-F06A0FB5B91B}"/>
              </a:ext>
            </a:extLst>
          </p:cNvPr>
          <p:cNvSpPr/>
          <p:nvPr/>
        </p:nvSpPr>
        <p:spPr>
          <a:xfrm>
            <a:off x="4931739" y="227800"/>
            <a:ext cx="2048834" cy="90163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Login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3" idx="3"/>
            <a:endCxn id="8" idx="7"/>
          </p:cNvCxnSpPr>
          <p:nvPr/>
        </p:nvCxnSpPr>
        <p:spPr>
          <a:xfrm flipH="1">
            <a:off x="2181043" y="997389"/>
            <a:ext cx="3050741" cy="156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6680528" y="997389"/>
            <a:ext cx="2659370" cy="147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686544" y="2465618"/>
            <a:ext cx="1750915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Committee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9107707" y="2373770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Residents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930798" y="3895764"/>
            <a:ext cx="1250245" cy="17431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Members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/>
              <a:t>ADD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  <a:p>
            <a:pPr algn="ctr"/>
            <a:r>
              <a:rPr lang="en-IN" dirty="0"/>
              <a:t>VIEW</a:t>
            </a:r>
            <a:r>
              <a:rPr lang="en-IN" dirty="0">
                <a:solidFill>
                  <a:srgbClr val="92D050"/>
                </a:solidFill>
              </a:rPr>
              <a:t>(GET)</a:t>
            </a:r>
          </a:p>
          <a:p>
            <a:pPr algn="ctr"/>
            <a:r>
              <a:rPr lang="en-IN" dirty="0"/>
              <a:t>EDIT</a:t>
            </a:r>
            <a:r>
              <a:rPr lang="en-IN" dirty="0">
                <a:solidFill>
                  <a:srgbClr val="FFFF00"/>
                </a:solidFill>
              </a:rPr>
              <a:t>(PUT)</a:t>
            </a: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1562001" y="3113404"/>
            <a:ext cx="1" cy="773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067342" y="2056719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Voting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19221" y="4879795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Voting Result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19221" y="2981733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Event Schedule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2475952" y="3923739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Event approval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4954928" y="3811666"/>
            <a:ext cx="1810328" cy="850202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Complaint/Suggestion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1411461" y="1007775"/>
            <a:ext cx="1810328" cy="850202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 approval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2390694" y="89553"/>
            <a:ext cx="1662190" cy="615224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 Solved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5146718" y="1345901"/>
            <a:ext cx="1353422" cy="60447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Bulletin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142482" y="85499"/>
            <a:ext cx="1179634" cy="14075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Account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Payment schedule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(POST)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9399385" y="3744602"/>
            <a:ext cx="1002145" cy="11351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Account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Payment</a:t>
            </a:r>
          </a:p>
          <a:p>
            <a:pPr algn="ctr"/>
            <a:r>
              <a:rPr lang="en-IN" dirty="0" smtClean="0">
                <a:solidFill>
                  <a:srgbClr val="00B0F0"/>
                </a:solidFill>
              </a:rPr>
              <a:t>(POST)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9900458" y="3021556"/>
            <a:ext cx="0" cy="72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437459" y="2380612"/>
            <a:ext cx="2629883" cy="40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16" idx="6"/>
          </p:cNvCxnSpPr>
          <p:nvPr/>
        </p:nvCxnSpPr>
        <p:spPr>
          <a:xfrm flipH="1" flipV="1">
            <a:off x="6652843" y="2380612"/>
            <a:ext cx="2454864" cy="31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20" idx="1"/>
          </p:cNvCxnSpPr>
          <p:nvPr/>
        </p:nvCxnSpPr>
        <p:spPr>
          <a:xfrm>
            <a:off x="2437459" y="2789511"/>
            <a:ext cx="2782585" cy="1146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18" idx="6"/>
          </p:cNvCxnSpPr>
          <p:nvPr/>
        </p:nvCxnSpPr>
        <p:spPr>
          <a:xfrm flipH="1">
            <a:off x="6704722" y="2697663"/>
            <a:ext cx="2402985" cy="607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437459" y="2789511"/>
            <a:ext cx="2681762" cy="516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20" idx="7"/>
          </p:cNvCxnSpPr>
          <p:nvPr/>
        </p:nvCxnSpPr>
        <p:spPr>
          <a:xfrm flipH="1">
            <a:off x="6500140" y="2697663"/>
            <a:ext cx="2607567" cy="1238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1"/>
            <a:endCxn id="24" idx="2"/>
          </p:cNvCxnSpPr>
          <p:nvPr/>
        </p:nvCxnSpPr>
        <p:spPr>
          <a:xfrm flipH="1" flipV="1">
            <a:off x="732299" y="1493076"/>
            <a:ext cx="210661" cy="1067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0"/>
            <a:endCxn id="21" idx="3"/>
          </p:cNvCxnSpPr>
          <p:nvPr/>
        </p:nvCxnSpPr>
        <p:spPr>
          <a:xfrm flipV="1">
            <a:off x="1562002" y="1733468"/>
            <a:ext cx="114575" cy="732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21" idx="0"/>
            <a:endCxn id="22" idx="3"/>
          </p:cNvCxnSpPr>
          <p:nvPr/>
        </p:nvCxnSpPr>
        <p:spPr>
          <a:xfrm flipV="1">
            <a:off x="2316625" y="614680"/>
            <a:ext cx="317491" cy="393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483214" y="1648136"/>
            <a:ext cx="2663504" cy="1141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4"/>
            <a:endCxn id="19" idx="1"/>
          </p:cNvCxnSpPr>
          <p:nvPr/>
        </p:nvCxnSpPr>
        <p:spPr>
          <a:xfrm>
            <a:off x="1562002" y="3113404"/>
            <a:ext cx="1146141" cy="905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2437459" y="2789511"/>
            <a:ext cx="2913953" cy="218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3"/>
            <a:endCxn id="17" idx="7"/>
          </p:cNvCxnSpPr>
          <p:nvPr/>
        </p:nvCxnSpPr>
        <p:spPr>
          <a:xfrm flipH="1">
            <a:off x="6472531" y="2926690"/>
            <a:ext cx="2867367" cy="204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954928" y="5745508"/>
            <a:ext cx="1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 flipH="1" flipV="1">
            <a:off x="6500140" y="1648136"/>
            <a:ext cx="2607567" cy="104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080655" y="413488"/>
            <a:ext cx="1013182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Committee and Residents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1387627"/>
            <a:ext cx="10058400" cy="4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853441" y="413488"/>
            <a:ext cx="1022096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198318"/>
            <a:ext cx="10359043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413488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1198318"/>
            <a:ext cx="10722315" cy="51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0"/>
            <a:ext cx="4975860" cy="62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67B5BE-7711-4647-B51E-82909218F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15AAE-C3C8-4477-94CE-8D4735E11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b1728-e40a-4b73-8d35-ba2418e57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1429</TotalTime>
  <Words>338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PowerPoint Presentation</vt:lpstr>
      <vt:lpstr>     INTRODUCTION​</vt:lpstr>
      <vt:lpstr>PowerPoint Presentation</vt:lpstr>
      <vt:lpstr>ARCHITECTURE​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conclusion, To overcome the drawbacks of existing system, this project is proposing a smarter way of communication and automates online voting system, online hall allocation, online complain/suggestion registration in which society member can make complain form anywhere, any time and committee with the help of the system resolve the Complain as soon as possible, etc.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Sarvesh Sawant</cp:lastModifiedBy>
  <cp:revision>73</cp:revision>
  <dcterms:created xsi:type="dcterms:W3CDTF">2023-01-14T13:15:54Z</dcterms:created>
  <dcterms:modified xsi:type="dcterms:W3CDTF">2023-04-04T10:32:24Z</dcterms:modified>
</cp:coreProperties>
</file>