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2" r:id="rId6"/>
    <p:sldId id="263" r:id="rId7"/>
    <p:sldId id="264" r:id="rId8"/>
    <p:sldId id="265" r:id="rId9"/>
    <p:sldId id="266" r:id="rId10"/>
    <p:sldId id="267" r:id="rId11"/>
    <p:sldId id="282" r:id="rId12"/>
    <p:sldId id="289" r:id="rId13"/>
    <p:sldId id="290" r:id="rId14"/>
    <p:sldId id="291" r:id="rId15"/>
    <p:sldId id="292" r:id="rId16"/>
    <p:sldId id="293" r:id="rId17"/>
    <p:sldId id="268" r:id="rId18"/>
    <p:sldId id="269" r:id="rId19"/>
    <p:sldId id="270" r:id="rId20"/>
    <p:sldId id="271" r:id="rId21"/>
    <p:sldId id="272" r:id="rId22"/>
    <p:sldId id="273" r:id="rId23"/>
    <p:sldId id="274" r:id="rId24"/>
    <p:sldId id="27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3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387912-BC87-4970-B703-E382EF252865}" type="datetimeFigureOut">
              <a:rPr lang="en-US" smtClean="0"/>
              <a:t>29-Feb-20</a:t>
            </a:fld>
            <a:endParaRPr lang="en-US"/>
          </a:p>
        </p:txBody>
      </p:sp>
      <p:sp>
        <p:nvSpPr>
          <p:cNvPr id="104873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73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3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7C1C8-318D-4DC5-8446-FABE0FBC07E7}" type="slidenum">
              <a:rPr lang="en-US" smtClean="0"/>
              <a:t>‹#›</a:t>
            </a:fld>
            <a:endParaRPr lang="en-US"/>
          </a:p>
        </p:txBody>
      </p:sp>
    </p:spTree>
    <p:extLst>
      <p:ext uri="{BB962C8B-B14F-4D97-AF65-F5344CB8AC3E}">
        <p14:creationId xmlns:p14="http://schemas.microsoft.com/office/powerpoint/2010/main" val="448069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lstStyle/>
          <a:p>
            <a:r>
              <a:rPr lang="en-US"/>
              <a:t>Project By: ...........................</a:t>
            </a:r>
          </a:p>
        </p:txBody>
      </p:sp>
      <p:sp>
        <p:nvSpPr>
          <p:cNvPr id="1048584" name="Footer Placeholder 4"/>
          <p:cNvSpPr>
            <a:spLocks noGrp="1"/>
          </p:cNvSpPr>
          <p:nvPr>
            <p:ph type="ftr" sz="quarter" idx="11"/>
          </p:nvPr>
        </p:nvSpPr>
        <p:spPr>
          <a:xfrm>
            <a:off x="3124200" y="6356351"/>
            <a:ext cx="3886200" cy="349249"/>
          </a:xfrm>
        </p:spPr>
        <p:txBody>
          <a:bodyPr/>
          <a:lstStyle/>
          <a:p>
            <a:r>
              <a:rPr lang="en-US" dirty="0" err="1"/>
              <a:t>Rivier</a:t>
            </a:r>
            <a:r>
              <a:rPr lang="en-US" dirty="0"/>
              <a:t> U., </a:t>
            </a:r>
            <a:r>
              <a:rPr lang="en-US" dirty="0" err="1"/>
              <a:t>BigData</a:t>
            </a:r>
            <a:r>
              <a:rPr lang="en-US" dirty="0"/>
              <a:t>, Term1, Spring-2020, Prof. Dr. B. Khasnabish</a:t>
            </a:r>
          </a:p>
        </p:txBody>
      </p:sp>
      <p:sp>
        <p:nvSpPr>
          <p:cNvPr id="1048585" name="Slide Number Placeholder 5"/>
          <p:cNvSpPr>
            <a:spLocks noGrp="1"/>
          </p:cNvSpPr>
          <p:nvPr>
            <p:ph type="sldNum" sz="quarter" idx="12"/>
          </p:nvPr>
        </p:nvSpPr>
        <p:spPr>
          <a:xfrm>
            <a:off x="7315200" y="6356351"/>
            <a:ext cx="1371600" cy="349250"/>
          </a:xfrm>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9" name="Title 1"/>
          <p:cNvSpPr>
            <a:spLocks noGrp="1"/>
          </p:cNvSpPr>
          <p:nvPr>
            <p:ph type="title"/>
          </p:nvPr>
        </p:nvSpPr>
        <p:spPr/>
        <p:txBody>
          <a:bodyPr/>
          <a:lstStyle/>
          <a:p>
            <a:r>
              <a:rPr lang="en-US"/>
              <a:t>Click to edit Master title style</a:t>
            </a:r>
          </a:p>
        </p:txBody>
      </p:sp>
      <p:sp>
        <p:nvSpPr>
          <p:cNvPr id="104870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1" name="Date Placeholder 3"/>
          <p:cNvSpPr>
            <a:spLocks noGrp="1"/>
          </p:cNvSpPr>
          <p:nvPr>
            <p:ph type="dt" sz="half" idx="10"/>
          </p:nvPr>
        </p:nvSpPr>
        <p:spPr/>
        <p:txBody>
          <a:bodyPr/>
          <a:lstStyle/>
          <a:p>
            <a:r>
              <a:rPr lang="en-US"/>
              <a:t>Project By: ...........................</a:t>
            </a:r>
          </a:p>
        </p:txBody>
      </p:sp>
      <p:sp>
        <p:nvSpPr>
          <p:cNvPr id="1048702"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Khasnabish</a:t>
            </a:r>
          </a:p>
        </p:txBody>
      </p:sp>
      <p:sp>
        <p:nvSpPr>
          <p:cNvPr id="1048703"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8"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89"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0" name="Date Placeholder 3"/>
          <p:cNvSpPr>
            <a:spLocks noGrp="1"/>
          </p:cNvSpPr>
          <p:nvPr>
            <p:ph type="dt" sz="half" idx="10"/>
          </p:nvPr>
        </p:nvSpPr>
        <p:spPr/>
        <p:txBody>
          <a:bodyPr/>
          <a:lstStyle/>
          <a:p>
            <a:r>
              <a:rPr lang="en-US"/>
              <a:t>Project By: ...........................</a:t>
            </a:r>
          </a:p>
        </p:txBody>
      </p:sp>
      <p:sp>
        <p:nvSpPr>
          <p:cNvPr id="1048691"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Khasnabish</a:t>
            </a:r>
          </a:p>
        </p:txBody>
      </p:sp>
      <p:sp>
        <p:nvSpPr>
          <p:cNvPr id="1048692"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solidFill>
            <a:schemeClr val="tx2">
              <a:lumMod val="60000"/>
              <a:lumOff val="40000"/>
            </a:schemeClr>
          </a:solidFill>
          <a:ln w="25400" cmpd="sng">
            <a:solidFill>
              <a:srgbClr val="3333FF"/>
            </a:solidFill>
          </a:ln>
        </p:spPr>
        <p:txBody>
          <a:bodyPr/>
          <a:lstStyle>
            <a:lvl1pPr>
              <a:defRPr b="1" i="0" baseline="0">
                <a:solidFill>
                  <a:schemeClr val="bg1"/>
                </a:solidFill>
              </a:defRPr>
            </a:lvl1pPr>
          </a:lstStyle>
          <a:p>
            <a:r>
              <a:rPr lang="en-US" dirty="0"/>
              <a:t>Click to edit Master title style</a:t>
            </a:r>
          </a:p>
        </p:txBody>
      </p:sp>
      <p:sp>
        <p:nvSpPr>
          <p:cNvPr id="104859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94" name="Date Placeholder 3"/>
          <p:cNvSpPr>
            <a:spLocks noGrp="1"/>
          </p:cNvSpPr>
          <p:nvPr>
            <p:ph type="dt" sz="half" idx="10"/>
          </p:nvPr>
        </p:nvSpPr>
        <p:spPr>
          <a:solidFill>
            <a:schemeClr val="accent2">
              <a:lumMod val="20000"/>
              <a:lumOff val="80000"/>
            </a:schemeClr>
          </a:solidFill>
          <a:ln>
            <a:solidFill>
              <a:srgbClr val="3333FF"/>
            </a:solidFill>
          </a:ln>
        </p:spPr>
        <p:txBody>
          <a:bodyPr/>
          <a:lstStyle/>
          <a:p>
            <a:r>
              <a:rPr lang="en-US"/>
              <a:t>Project By: ...........................</a:t>
            </a:r>
            <a:endParaRPr lang="en-US" dirty="0"/>
          </a:p>
        </p:txBody>
      </p:sp>
      <p:sp>
        <p:nvSpPr>
          <p:cNvPr id="1048595" name="Footer Placeholder 4"/>
          <p:cNvSpPr>
            <a:spLocks noGrp="1"/>
          </p:cNvSpPr>
          <p:nvPr>
            <p:ph type="ftr" sz="quarter" idx="11"/>
          </p:nvPr>
        </p:nvSpPr>
        <p:spPr>
          <a:xfrm>
            <a:off x="3124200" y="6356351"/>
            <a:ext cx="3886200" cy="349249"/>
          </a:xfrm>
          <a:solidFill>
            <a:schemeClr val="accent1">
              <a:lumMod val="20000"/>
              <a:lumOff val="80000"/>
            </a:schemeClr>
          </a:solidFill>
          <a:ln>
            <a:solidFill>
              <a:srgbClr val="3333FF"/>
            </a:solidFill>
          </a:ln>
        </p:spPr>
        <p:txBody>
          <a:bodyPr/>
          <a:lstStyle/>
          <a:p>
            <a:r>
              <a:rPr lang="en-US" dirty="0" err="1"/>
              <a:t>Rivier</a:t>
            </a:r>
            <a:r>
              <a:rPr lang="en-US" dirty="0"/>
              <a:t> U., </a:t>
            </a:r>
            <a:r>
              <a:rPr lang="en-US" dirty="0" err="1"/>
              <a:t>BigData</a:t>
            </a:r>
            <a:r>
              <a:rPr lang="en-US" dirty="0"/>
              <a:t>, Term1, Spring-2020, Prof. Dr. B. Khasnabish</a:t>
            </a:r>
          </a:p>
        </p:txBody>
      </p:sp>
      <p:sp>
        <p:nvSpPr>
          <p:cNvPr id="1048596" name="Slide Number Placeholder 5"/>
          <p:cNvSpPr>
            <a:spLocks noGrp="1"/>
          </p:cNvSpPr>
          <p:nvPr>
            <p:ph type="sldNum" sz="quarter" idx="12"/>
          </p:nvPr>
        </p:nvSpPr>
        <p:spPr>
          <a:xfrm>
            <a:off x="7239000" y="6356351"/>
            <a:ext cx="1447800" cy="349250"/>
          </a:xfrm>
          <a:solidFill>
            <a:schemeClr val="accent5">
              <a:lumMod val="20000"/>
              <a:lumOff val="80000"/>
            </a:schemeClr>
          </a:solidFill>
          <a:ln>
            <a:solidFill>
              <a:srgbClr val="3333FF"/>
            </a:solidFill>
          </a:ln>
        </p:spPr>
        <p:txBody>
          <a:bodyPr/>
          <a:lstStyle>
            <a:lvl1pPr>
              <a:defRPr b="0"/>
            </a:lvl1pPr>
          </a:lstStyle>
          <a:p>
            <a:r>
              <a:rPr lang="en-US" dirty="0"/>
              <a:t>Page - </a:t>
            </a:r>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4"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05"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6" name="Date Placeholder 3"/>
          <p:cNvSpPr>
            <a:spLocks noGrp="1"/>
          </p:cNvSpPr>
          <p:nvPr>
            <p:ph type="dt" sz="half" idx="10"/>
          </p:nvPr>
        </p:nvSpPr>
        <p:spPr/>
        <p:txBody>
          <a:bodyPr/>
          <a:lstStyle/>
          <a:p>
            <a:r>
              <a:rPr lang="en-US"/>
              <a:t>Project By: ...........................</a:t>
            </a:r>
          </a:p>
        </p:txBody>
      </p:sp>
      <p:sp>
        <p:nvSpPr>
          <p:cNvPr id="1048707"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Khasnabish</a:t>
            </a:r>
          </a:p>
        </p:txBody>
      </p:sp>
      <p:sp>
        <p:nvSpPr>
          <p:cNvPr id="1048708"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9" name="Title 1"/>
          <p:cNvSpPr>
            <a:spLocks noGrp="1"/>
          </p:cNvSpPr>
          <p:nvPr>
            <p:ph type="title"/>
          </p:nvPr>
        </p:nvSpPr>
        <p:spPr/>
        <p:txBody>
          <a:bodyPr/>
          <a:lstStyle/>
          <a:p>
            <a:r>
              <a:rPr lang="en-US"/>
              <a:t>Click to edit Master title style</a:t>
            </a:r>
          </a:p>
        </p:txBody>
      </p:sp>
      <p:sp>
        <p:nvSpPr>
          <p:cNvPr id="104871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2" name="Date Placeholder 4"/>
          <p:cNvSpPr>
            <a:spLocks noGrp="1"/>
          </p:cNvSpPr>
          <p:nvPr>
            <p:ph type="dt" sz="half" idx="10"/>
          </p:nvPr>
        </p:nvSpPr>
        <p:spPr/>
        <p:txBody>
          <a:bodyPr/>
          <a:lstStyle/>
          <a:p>
            <a:r>
              <a:rPr lang="en-US"/>
              <a:t>Project By: ...........................</a:t>
            </a:r>
          </a:p>
        </p:txBody>
      </p:sp>
      <p:sp>
        <p:nvSpPr>
          <p:cNvPr id="1048713" name="Footer Placeholder 5"/>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Khasnabish</a:t>
            </a:r>
          </a:p>
        </p:txBody>
      </p:sp>
      <p:sp>
        <p:nvSpPr>
          <p:cNvPr id="1048714"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15" name="Title 1"/>
          <p:cNvSpPr>
            <a:spLocks noGrp="1"/>
          </p:cNvSpPr>
          <p:nvPr>
            <p:ph type="title"/>
          </p:nvPr>
        </p:nvSpPr>
        <p:spPr/>
        <p:txBody>
          <a:bodyPr/>
          <a:lstStyle/>
          <a:p>
            <a:r>
              <a:rPr lang="en-US"/>
              <a:t>Click to edit Master title style</a:t>
            </a:r>
          </a:p>
        </p:txBody>
      </p:sp>
      <p:sp>
        <p:nvSpPr>
          <p:cNvPr id="1048716"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8"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0" name="Date Placeholder 6"/>
          <p:cNvSpPr>
            <a:spLocks noGrp="1"/>
          </p:cNvSpPr>
          <p:nvPr>
            <p:ph type="dt" sz="half" idx="10"/>
          </p:nvPr>
        </p:nvSpPr>
        <p:spPr/>
        <p:txBody>
          <a:bodyPr/>
          <a:lstStyle/>
          <a:p>
            <a:r>
              <a:rPr lang="en-US"/>
              <a:t>Project By: ...........................</a:t>
            </a:r>
          </a:p>
        </p:txBody>
      </p:sp>
      <p:sp>
        <p:nvSpPr>
          <p:cNvPr id="1048721" name="Footer Placeholder 7"/>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Khasnabish</a:t>
            </a:r>
          </a:p>
        </p:txBody>
      </p:sp>
      <p:sp>
        <p:nvSpPr>
          <p:cNvPr id="1048722"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p>
            <a:r>
              <a:rPr lang="en-US"/>
              <a:t>Click to edit Master title style</a:t>
            </a:r>
          </a:p>
        </p:txBody>
      </p:sp>
      <p:sp>
        <p:nvSpPr>
          <p:cNvPr id="1048685" name="Date Placeholder 2"/>
          <p:cNvSpPr>
            <a:spLocks noGrp="1"/>
          </p:cNvSpPr>
          <p:nvPr>
            <p:ph type="dt" sz="half" idx="10"/>
          </p:nvPr>
        </p:nvSpPr>
        <p:spPr/>
        <p:txBody>
          <a:bodyPr/>
          <a:lstStyle/>
          <a:p>
            <a:r>
              <a:rPr lang="en-US"/>
              <a:t>Project By: ...........................</a:t>
            </a:r>
          </a:p>
        </p:txBody>
      </p:sp>
      <p:sp>
        <p:nvSpPr>
          <p:cNvPr id="1048686" name="Footer Placeholder 3"/>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Khasnabish</a:t>
            </a:r>
          </a:p>
        </p:txBody>
      </p:sp>
      <p:sp>
        <p:nvSpPr>
          <p:cNvPr id="1048687"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23" name="Date Placeholder 1"/>
          <p:cNvSpPr>
            <a:spLocks noGrp="1"/>
          </p:cNvSpPr>
          <p:nvPr>
            <p:ph type="dt" sz="half" idx="10"/>
          </p:nvPr>
        </p:nvSpPr>
        <p:spPr/>
        <p:txBody>
          <a:bodyPr/>
          <a:lstStyle/>
          <a:p>
            <a:r>
              <a:rPr lang="en-US"/>
              <a:t>Project By: ...........................</a:t>
            </a:r>
          </a:p>
        </p:txBody>
      </p:sp>
      <p:sp>
        <p:nvSpPr>
          <p:cNvPr id="1048724" name="Footer Placeholder 2"/>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Khasnabish</a:t>
            </a:r>
          </a:p>
        </p:txBody>
      </p:sp>
      <p:sp>
        <p:nvSpPr>
          <p:cNvPr id="1048725"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6"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2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8"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9" name="Date Placeholder 4"/>
          <p:cNvSpPr>
            <a:spLocks noGrp="1"/>
          </p:cNvSpPr>
          <p:nvPr>
            <p:ph type="dt" sz="half" idx="10"/>
          </p:nvPr>
        </p:nvSpPr>
        <p:spPr/>
        <p:txBody>
          <a:bodyPr/>
          <a:lstStyle/>
          <a:p>
            <a:r>
              <a:rPr lang="en-US"/>
              <a:t>Project By: ...........................</a:t>
            </a:r>
          </a:p>
        </p:txBody>
      </p:sp>
      <p:sp>
        <p:nvSpPr>
          <p:cNvPr id="1048730" name="Footer Placeholder 5"/>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Khasnabish</a:t>
            </a:r>
          </a:p>
        </p:txBody>
      </p:sp>
      <p:sp>
        <p:nvSpPr>
          <p:cNvPr id="1048731"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3"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94"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95"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6" name="Date Placeholder 4"/>
          <p:cNvSpPr>
            <a:spLocks noGrp="1"/>
          </p:cNvSpPr>
          <p:nvPr>
            <p:ph type="dt" sz="half" idx="10"/>
          </p:nvPr>
        </p:nvSpPr>
        <p:spPr/>
        <p:txBody>
          <a:bodyPr/>
          <a:lstStyle/>
          <a:p>
            <a:r>
              <a:rPr lang="en-US"/>
              <a:t>Project By: ...........................</a:t>
            </a:r>
          </a:p>
        </p:txBody>
      </p:sp>
      <p:sp>
        <p:nvSpPr>
          <p:cNvPr id="1048697" name="Footer Placeholder 5"/>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Khasnabish</a:t>
            </a:r>
          </a:p>
        </p:txBody>
      </p:sp>
      <p:sp>
        <p:nvSpPr>
          <p:cNvPr id="1048698"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Project By: ...........................</a:t>
            </a:r>
          </a:p>
        </p:txBody>
      </p:sp>
      <p:sp>
        <p:nvSpPr>
          <p:cNvPr id="1048579" name="Footer Placeholder 4"/>
          <p:cNvSpPr>
            <a:spLocks noGrp="1"/>
          </p:cNvSpPr>
          <p:nvPr>
            <p:ph type="ftr" sz="quarter" idx="3"/>
          </p:nvPr>
        </p:nvSpPr>
        <p:spPr>
          <a:xfrm>
            <a:off x="2819400" y="6356351"/>
            <a:ext cx="4038600" cy="349249"/>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err="1"/>
              <a:t>Rivier</a:t>
            </a:r>
            <a:r>
              <a:rPr lang="en-US" dirty="0"/>
              <a:t> U., </a:t>
            </a:r>
            <a:r>
              <a:rPr lang="en-US" dirty="0" err="1"/>
              <a:t>BigData</a:t>
            </a:r>
            <a:r>
              <a:rPr lang="en-US" dirty="0"/>
              <a:t>, Term1, Spring-2020, Prof. Dr. B. Khasnabish</a:t>
            </a:r>
          </a:p>
        </p:txBody>
      </p:sp>
      <p:sp>
        <p:nvSpPr>
          <p:cNvPr id="1048580" name="Slide Number Placeholder 5"/>
          <p:cNvSpPr>
            <a:spLocks noGrp="1"/>
          </p:cNvSpPr>
          <p:nvPr>
            <p:ph type="sldNum" sz="quarter" idx="4"/>
          </p:nvPr>
        </p:nvSpPr>
        <p:spPr>
          <a:xfrm>
            <a:off x="7239000" y="6356351"/>
            <a:ext cx="1447800" cy="349250"/>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hyperlink" Target="https://www.javatpoint.com/python-tutorial" TargetMode="External"/><Relationship Id="rId2" Type="http://schemas.openxmlformats.org/officeDocument/2006/relationships/hyperlink" Target="https://www.programiz.com/python-programming/tutori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ounded Rectangle 6"/>
          <p:cNvSpPr/>
          <p:nvPr/>
        </p:nvSpPr>
        <p:spPr>
          <a:xfrm>
            <a:off x="304800" y="362146"/>
            <a:ext cx="8458200" cy="5867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000" dirty="0">
                <a:latin typeface="Times New Roman" panose="02020603050405020304" pitchFamily="18" charset="0"/>
                <a:cs typeface="Times New Roman" panose="02020603050405020304" pitchFamily="18" charset="0"/>
              </a:rPr>
              <a:t>Univ. Students Daily Activities</a:t>
            </a:r>
          </a:p>
        </p:txBody>
      </p:sp>
      <p:sp>
        <p:nvSpPr>
          <p:cNvPr id="1048587" name="Title 1"/>
          <p:cNvSpPr>
            <a:spLocks noGrp="1"/>
          </p:cNvSpPr>
          <p:nvPr>
            <p:ph type="ctrTitle"/>
          </p:nvPr>
        </p:nvSpPr>
        <p:spPr>
          <a:xfrm>
            <a:off x="533400" y="762000"/>
            <a:ext cx="7772400" cy="1470025"/>
          </a:xfrm>
        </p:spPr>
        <p:txBody>
          <a:bodyPr/>
          <a:lstStyle/>
          <a:p>
            <a:pPr algn="l"/>
            <a:r>
              <a:rPr lang="en-US" b="1" dirty="0">
                <a:solidFill>
                  <a:schemeClr val="tx2"/>
                </a:solidFill>
              </a:rPr>
              <a:t>Project Title: </a:t>
            </a:r>
          </a:p>
        </p:txBody>
      </p:sp>
      <p:sp>
        <p:nvSpPr>
          <p:cNvPr id="1048588" name="Subtitle 2"/>
          <p:cNvSpPr>
            <a:spLocks noGrp="1"/>
          </p:cNvSpPr>
          <p:nvPr>
            <p:ph type="subTitle" idx="1"/>
          </p:nvPr>
        </p:nvSpPr>
        <p:spPr>
          <a:xfrm>
            <a:off x="381000" y="3733800"/>
            <a:ext cx="8382000" cy="2209800"/>
          </a:xfrm>
        </p:spPr>
        <p:txBody>
          <a:bodyPr>
            <a:normAutofit lnSpcReduction="10000"/>
          </a:bodyPr>
          <a:lstStyle/>
          <a:p>
            <a:pPr algn="l"/>
            <a:r>
              <a:rPr lang="en-US" sz="2600" dirty="0"/>
              <a:t>Student’s Name: Abhishek Reddy Pentareddy</a:t>
            </a:r>
          </a:p>
          <a:p>
            <a:pPr algn="l"/>
            <a:r>
              <a:rPr lang="en-US" sz="2600" dirty="0"/>
              <a:t>Course : CS694AH1 TOPIC: BIG DATA SYSTEMS,     </a:t>
            </a:r>
          </a:p>
          <a:p>
            <a:pPr algn="l"/>
            <a:r>
              <a:rPr lang="en-US" sz="2600" dirty="0"/>
              <a:t>Semester: Spring 2020</a:t>
            </a:r>
          </a:p>
          <a:p>
            <a:pPr algn="l"/>
            <a:r>
              <a:rPr lang="en-US" sz="2600" dirty="0"/>
              <a:t>Professor’s Name: Prof. Dr. Bhumip KHASNABISH   </a:t>
            </a:r>
          </a:p>
          <a:p>
            <a:pPr algn="l"/>
            <a:r>
              <a:rPr lang="en-US" sz="2600" dirty="0"/>
              <a:t>Presentation Date, Location &amp; Time: 02/29/2020</a:t>
            </a:r>
          </a:p>
          <a:p>
            <a:endParaRPr lang="en-US" dirty="0"/>
          </a:p>
          <a:p>
            <a:endParaRPr lang="en-US" dirty="0"/>
          </a:p>
        </p:txBody>
      </p:sp>
      <p:sp>
        <p:nvSpPr>
          <p:cNvPr id="1048589" name="Date Placeholder 3"/>
          <p:cNvSpPr>
            <a:spLocks noGrp="1"/>
          </p:cNvSpPr>
          <p:nvPr>
            <p:ph type="dt" sz="half" idx="10"/>
          </p:nvPr>
        </p:nvSpPr>
        <p:spPr>
          <a:xfrm>
            <a:off x="457200" y="6356351"/>
            <a:ext cx="2514600" cy="273050"/>
          </a:xfrm>
        </p:spPr>
        <p:txBody>
          <a:bodyPr/>
          <a:lstStyle/>
          <a:p>
            <a:r>
              <a:rPr lang="en-US" dirty="0"/>
              <a:t>Project By: Abhishek Pentareddy</a:t>
            </a:r>
          </a:p>
        </p:txBody>
      </p:sp>
      <p:sp>
        <p:nvSpPr>
          <p:cNvPr id="1048590" name="Footer Placeholder 4"/>
          <p:cNvSpPr>
            <a:spLocks noGrp="1"/>
          </p:cNvSpPr>
          <p:nvPr>
            <p:ph type="ftr" sz="quarter" idx="11"/>
          </p:nvPr>
        </p:nvSpPr>
        <p:spPr>
          <a:xfrm>
            <a:off x="3124200" y="6356351"/>
            <a:ext cx="4114800" cy="349250"/>
          </a:xfrm>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591" name="Slide Number Placeholder 5"/>
          <p:cNvSpPr>
            <a:spLocks noGrp="1"/>
          </p:cNvSpPr>
          <p:nvPr>
            <p:ph type="sldNum" sz="quarter" idx="12"/>
          </p:nvPr>
        </p:nvSpPr>
        <p:spPr/>
        <p:txBody>
          <a:bodyPr/>
          <a:lstStyle/>
          <a:p>
            <a:fld id="{B6F15528-21DE-4FAA-801E-634DDDAF4B2B}" type="slidenum">
              <a:rPr lang="en-US" smtClean="0"/>
              <a:t>1</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a:xfrm>
            <a:off x="457200" y="274638"/>
            <a:ext cx="8229600" cy="944562"/>
          </a:xfrm>
        </p:spPr>
        <p:txBody>
          <a:bodyPr/>
          <a:lstStyle/>
          <a:p>
            <a:r>
              <a:rPr lang="en-US" dirty="0"/>
              <a:t>Results </a:t>
            </a:r>
          </a:p>
        </p:txBody>
      </p:sp>
      <p:sp>
        <p:nvSpPr>
          <p:cNvPr id="1048643" name="Content Placeholder 2"/>
          <p:cNvSpPr>
            <a:spLocks noGrp="1"/>
          </p:cNvSpPr>
          <p:nvPr>
            <p:ph idx="1"/>
          </p:nvPr>
        </p:nvSpPr>
        <p:spPr>
          <a:xfrm>
            <a:off x="457200" y="1447801"/>
            <a:ext cx="8229600" cy="3276600"/>
          </a:xfrm>
        </p:spPr>
        <p:txBody>
          <a:bodyPr/>
          <a:lstStyle/>
          <a:p>
            <a:r>
              <a:rPr lang="en-US" dirty="0"/>
              <a:t>Dataset of Student week day activity</a:t>
            </a:r>
          </a:p>
          <a:p>
            <a:endParaRPr lang="en-US" dirty="0"/>
          </a:p>
        </p:txBody>
      </p:sp>
      <p:sp>
        <p:nvSpPr>
          <p:cNvPr id="1048644" name="Date Placeholder 3"/>
          <p:cNvSpPr>
            <a:spLocks noGrp="1"/>
          </p:cNvSpPr>
          <p:nvPr>
            <p:ph type="dt" sz="half" idx="10"/>
          </p:nvPr>
        </p:nvSpPr>
        <p:spPr>
          <a:xfrm>
            <a:off x="457200" y="6356351"/>
            <a:ext cx="2286000" cy="349250"/>
          </a:xfrm>
        </p:spPr>
        <p:txBody>
          <a:bodyPr/>
          <a:lstStyle/>
          <a:p>
            <a:r>
              <a:rPr lang="en-US" dirty="0"/>
              <a:t>Project By:  Abhishek Pentareddy</a:t>
            </a:r>
          </a:p>
        </p:txBody>
      </p:sp>
      <p:sp>
        <p:nvSpPr>
          <p:cNvPr id="1048645"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46" name="Slide Number Placeholder 5"/>
          <p:cNvSpPr>
            <a:spLocks noGrp="1"/>
          </p:cNvSpPr>
          <p:nvPr>
            <p:ph type="sldNum" sz="quarter" idx="12"/>
          </p:nvPr>
        </p:nvSpPr>
        <p:spPr/>
        <p:txBody>
          <a:bodyPr/>
          <a:lstStyle/>
          <a:p>
            <a:fld id="{B6F15528-21DE-4FAA-801E-634DDDAF4B2B}" type="slidenum">
              <a:rPr lang="en-US" smtClean="0"/>
              <a:t>10</a:t>
            </a:fld>
            <a:endParaRPr lang="en-US"/>
          </a:p>
        </p:txBody>
      </p:sp>
      <p:pic>
        <p:nvPicPr>
          <p:cNvPr id="2" name="Picture 1"/>
          <p:cNvPicPr>
            <a:picLocks noChangeAspect="1"/>
          </p:cNvPicPr>
          <p:nvPr/>
        </p:nvPicPr>
        <p:blipFill>
          <a:blip r:embed="rId2"/>
          <a:stretch>
            <a:fillRect/>
          </a:stretch>
        </p:blipFill>
        <p:spPr>
          <a:xfrm>
            <a:off x="1700212" y="1981199"/>
            <a:ext cx="5743575" cy="35337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a:xfrm>
            <a:off x="457200" y="274638"/>
            <a:ext cx="8229600" cy="944562"/>
          </a:xfrm>
        </p:spPr>
        <p:txBody>
          <a:bodyPr/>
          <a:lstStyle/>
          <a:p>
            <a:r>
              <a:rPr lang="en-US" dirty="0"/>
              <a:t>Results </a:t>
            </a:r>
          </a:p>
        </p:txBody>
      </p:sp>
      <p:sp>
        <p:nvSpPr>
          <p:cNvPr id="1048643" name="Content Placeholder 2"/>
          <p:cNvSpPr>
            <a:spLocks noGrp="1"/>
          </p:cNvSpPr>
          <p:nvPr>
            <p:ph idx="1"/>
          </p:nvPr>
        </p:nvSpPr>
        <p:spPr>
          <a:xfrm>
            <a:off x="457200" y="1447801"/>
            <a:ext cx="8229600" cy="4648199"/>
          </a:xfrm>
        </p:spPr>
        <p:txBody>
          <a:bodyPr/>
          <a:lstStyle/>
          <a:p>
            <a:r>
              <a:rPr lang="en-US" dirty="0"/>
              <a:t>Result of Student week day activity</a:t>
            </a:r>
          </a:p>
          <a:p>
            <a:endParaRPr lang="en-US" dirty="0"/>
          </a:p>
        </p:txBody>
      </p:sp>
      <p:sp>
        <p:nvSpPr>
          <p:cNvPr id="1048644" name="Date Placeholder 3"/>
          <p:cNvSpPr>
            <a:spLocks noGrp="1"/>
          </p:cNvSpPr>
          <p:nvPr>
            <p:ph type="dt" sz="half" idx="10"/>
          </p:nvPr>
        </p:nvSpPr>
        <p:spPr>
          <a:xfrm>
            <a:off x="457200" y="6356351"/>
            <a:ext cx="2209800" cy="349250"/>
          </a:xfrm>
        </p:spPr>
        <p:txBody>
          <a:bodyPr/>
          <a:lstStyle/>
          <a:p>
            <a:r>
              <a:rPr lang="en-US" dirty="0"/>
              <a:t>Project By: Abhishek Pentareddy</a:t>
            </a:r>
          </a:p>
        </p:txBody>
      </p:sp>
      <p:sp>
        <p:nvSpPr>
          <p:cNvPr id="1048645"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46" name="Slide Number Placeholder 5"/>
          <p:cNvSpPr>
            <a:spLocks noGrp="1"/>
          </p:cNvSpPr>
          <p:nvPr>
            <p:ph type="sldNum" sz="quarter" idx="12"/>
          </p:nvPr>
        </p:nvSpPr>
        <p:spPr/>
        <p:txBody>
          <a:bodyPr/>
          <a:lstStyle/>
          <a:p>
            <a:fld id="{B6F15528-21DE-4FAA-801E-634DDDAF4B2B}" type="slidenum">
              <a:rPr lang="en-US" smtClean="0"/>
              <a:t>11</a:t>
            </a:fld>
            <a:endParaRPr lang="en-US"/>
          </a:p>
        </p:txBody>
      </p:sp>
      <p:pic>
        <p:nvPicPr>
          <p:cNvPr id="3" name="Picture 2"/>
          <p:cNvPicPr>
            <a:picLocks noChangeAspect="1"/>
          </p:cNvPicPr>
          <p:nvPr/>
        </p:nvPicPr>
        <p:blipFill>
          <a:blip r:embed="rId2"/>
          <a:stretch>
            <a:fillRect/>
          </a:stretch>
        </p:blipFill>
        <p:spPr>
          <a:xfrm>
            <a:off x="785600" y="2079153"/>
            <a:ext cx="4038600" cy="1800223"/>
          </a:xfrm>
          <a:prstGeom prst="rect">
            <a:avLst/>
          </a:prstGeom>
        </p:spPr>
      </p:pic>
      <p:pic>
        <p:nvPicPr>
          <p:cNvPr id="4" name="Picture 3"/>
          <p:cNvPicPr>
            <a:picLocks noChangeAspect="1"/>
          </p:cNvPicPr>
          <p:nvPr/>
        </p:nvPicPr>
        <p:blipFill>
          <a:blip r:embed="rId3"/>
          <a:stretch>
            <a:fillRect/>
          </a:stretch>
        </p:blipFill>
        <p:spPr>
          <a:xfrm>
            <a:off x="5045691" y="2017238"/>
            <a:ext cx="3412509" cy="1862138"/>
          </a:xfrm>
          <a:prstGeom prst="rect">
            <a:avLst/>
          </a:prstGeom>
        </p:spPr>
      </p:pic>
      <p:pic>
        <p:nvPicPr>
          <p:cNvPr id="5" name="Picture 4"/>
          <p:cNvPicPr>
            <a:picLocks noChangeAspect="1"/>
          </p:cNvPicPr>
          <p:nvPr/>
        </p:nvPicPr>
        <p:blipFill>
          <a:blip r:embed="rId4"/>
          <a:stretch>
            <a:fillRect/>
          </a:stretch>
        </p:blipFill>
        <p:spPr>
          <a:xfrm>
            <a:off x="723687" y="3979924"/>
            <a:ext cx="4100513" cy="1946156"/>
          </a:xfrm>
          <a:prstGeom prst="rect">
            <a:avLst/>
          </a:prstGeom>
        </p:spPr>
      </p:pic>
      <p:pic>
        <p:nvPicPr>
          <p:cNvPr id="6" name="Picture 5"/>
          <p:cNvPicPr>
            <a:picLocks noChangeAspect="1"/>
          </p:cNvPicPr>
          <p:nvPr/>
        </p:nvPicPr>
        <p:blipFill>
          <a:blip r:embed="rId5"/>
          <a:stretch>
            <a:fillRect/>
          </a:stretch>
        </p:blipFill>
        <p:spPr>
          <a:xfrm>
            <a:off x="5049104" y="3979924"/>
            <a:ext cx="3409096" cy="1900127"/>
          </a:xfrm>
          <a:prstGeom prst="rect">
            <a:avLst/>
          </a:prstGeom>
        </p:spPr>
      </p:pic>
    </p:spTree>
    <p:extLst>
      <p:ext uri="{BB962C8B-B14F-4D97-AF65-F5344CB8AC3E}">
        <p14:creationId xmlns:p14="http://schemas.microsoft.com/office/powerpoint/2010/main" val="3013575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a:xfrm>
            <a:off x="457200" y="274638"/>
            <a:ext cx="8229600" cy="944562"/>
          </a:xfrm>
        </p:spPr>
        <p:txBody>
          <a:bodyPr/>
          <a:lstStyle/>
          <a:p>
            <a:r>
              <a:rPr lang="en-US" dirty="0"/>
              <a:t>Results </a:t>
            </a:r>
          </a:p>
        </p:txBody>
      </p:sp>
      <p:sp>
        <p:nvSpPr>
          <p:cNvPr id="1048643" name="Content Placeholder 2"/>
          <p:cNvSpPr>
            <a:spLocks noGrp="1"/>
          </p:cNvSpPr>
          <p:nvPr>
            <p:ph idx="1"/>
          </p:nvPr>
        </p:nvSpPr>
        <p:spPr>
          <a:xfrm>
            <a:off x="457200" y="1447801"/>
            <a:ext cx="8229600" cy="3276600"/>
          </a:xfrm>
        </p:spPr>
        <p:txBody>
          <a:bodyPr/>
          <a:lstStyle/>
          <a:p>
            <a:r>
              <a:rPr lang="en-US" dirty="0"/>
              <a:t>Result of Student week day activity</a:t>
            </a:r>
          </a:p>
          <a:p>
            <a:endParaRPr lang="en-US" dirty="0"/>
          </a:p>
        </p:txBody>
      </p:sp>
      <p:sp>
        <p:nvSpPr>
          <p:cNvPr id="1048644" name="Date Placeholder 3"/>
          <p:cNvSpPr>
            <a:spLocks noGrp="1"/>
          </p:cNvSpPr>
          <p:nvPr>
            <p:ph type="dt" sz="half" idx="10"/>
          </p:nvPr>
        </p:nvSpPr>
        <p:spPr>
          <a:xfrm>
            <a:off x="457200" y="6356351"/>
            <a:ext cx="2362200" cy="343260"/>
          </a:xfrm>
        </p:spPr>
        <p:txBody>
          <a:bodyPr/>
          <a:lstStyle/>
          <a:p>
            <a:r>
              <a:rPr lang="en-US" dirty="0"/>
              <a:t>Project By: Abhishek Pentareddy</a:t>
            </a:r>
          </a:p>
        </p:txBody>
      </p:sp>
      <p:sp>
        <p:nvSpPr>
          <p:cNvPr id="1048645"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46" name="Slide Number Placeholder 5"/>
          <p:cNvSpPr>
            <a:spLocks noGrp="1"/>
          </p:cNvSpPr>
          <p:nvPr>
            <p:ph type="sldNum" sz="quarter" idx="12"/>
          </p:nvPr>
        </p:nvSpPr>
        <p:spPr/>
        <p:txBody>
          <a:bodyPr/>
          <a:lstStyle/>
          <a:p>
            <a:fld id="{B6F15528-21DE-4FAA-801E-634DDDAF4B2B}" type="slidenum">
              <a:rPr lang="en-US" smtClean="0"/>
              <a:t>12</a:t>
            </a:fld>
            <a:endParaRPr lang="en-US"/>
          </a:p>
        </p:txBody>
      </p:sp>
      <p:pic>
        <p:nvPicPr>
          <p:cNvPr id="2" name="Picture 1"/>
          <p:cNvPicPr>
            <a:picLocks noChangeAspect="1"/>
          </p:cNvPicPr>
          <p:nvPr/>
        </p:nvPicPr>
        <p:blipFill>
          <a:blip r:embed="rId2"/>
          <a:stretch>
            <a:fillRect/>
          </a:stretch>
        </p:blipFill>
        <p:spPr>
          <a:xfrm>
            <a:off x="838200" y="2194744"/>
            <a:ext cx="3886200" cy="1845394"/>
          </a:xfrm>
          <a:prstGeom prst="rect">
            <a:avLst/>
          </a:prstGeom>
        </p:spPr>
      </p:pic>
      <p:pic>
        <p:nvPicPr>
          <p:cNvPr id="7" name="Picture 6"/>
          <p:cNvPicPr>
            <a:picLocks noChangeAspect="1"/>
          </p:cNvPicPr>
          <p:nvPr/>
        </p:nvPicPr>
        <p:blipFill>
          <a:blip r:embed="rId3"/>
          <a:stretch>
            <a:fillRect/>
          </a:stretch>
        </p:blipFill>
        <p:spPr>
          <a:xfrm>
            <a:off x="4953000" y="2133600"/>
            <a:ext cx="3623135" cy="1906538"/>
          </a:xfrm>
          <a:prstGeom prst="rect">
            <a:avLst/>
          </a:prstGeom>
        </p:spPr>
      </p:pic>
      <p:pic>
        <p:nvPicPr>
          <p:cNvPr id="8" name="Picture 7"/>
          <p:cNvPicPr>
            <a:picLocks noChangeAspect="1"/>
          </p:cNvPicPr>
          <p:nvPr/>
        </p:nvPicPr>
        <p:blipFill>
          <a:blip r:embed="rId4"/>
          <a:stretch>
            <a:fillRect/>
          </a:stretch>
        </p:blipFill>
        <p:spPr>
          <a:xfrm>
            <a:off x="790575" y="4107273"/>
            <a:ext cx="3933825" cy="1918519"/>
          </a:xfrm>
          <a:prstGeom prst="rect">
            <a:avLst/>
          </a:prstGeom>
        </p:spPr>
      </p:pic>
      <p:pic>
        <p:nvPicPr>
          <p:cNvPr id="9" name="Picture 8"/>
          <p:cNvPicPr>
            <a:picLocks noChangeAspect="1"/>
          </p:cNvPicPr>
          <p:nvPr/>
        </p:nvPicPr>
        <p:blipFill>
          <a:blip r:embed="rId5"/>
          <a:stretch>
            <a:fillRect/>
          </a:stretch>
        </p:blipFill>
        <p:spPr>
          <a:xfrm>
            <a:off x="4959824" y="4107273"/>
            <a:ext cx="3616311" cy="1918519"/>
          </a:xfrm>
          <a:prstGeom prst="rect">
            <a:avLst/>
          </a:prstGeom>
        </p:spPr>
      </p:pic>
    </p:spTree>
    <p:extLst>
      <p:ext uri="{BB962C8B-B14F-4D97-AF65-F5344CB8AC3E}">
        <p14:creationId xmlns:p14="http://schemas.microsoft.com/office/powerpoint/2010/main" val="2738228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a:xfrm>
            <a:off x="457200" y="274638"/>
            <a:ext cx="8229600" cy="944562"/>
          </a:xfrm>
        </p:spPr>
        <p:txBody>
          <a:bodyPr/>
          <a:lstStyle/>
          <a:p>
            <a:r>
              <a:rPr lang="en-US" dirty="0"/>
              <a:t>Results </a:t>
            </a:r>
          </a:p>
        </p:txBody>
      </p:sp>
      <p:sp>
        <p:nvSpPr>
          <p:cNvPr id="1048643" name="Content Placeholder 2"/>
          <p:cNvSpPr>
            <a:spLocks noGrp="1"/>
          </p:cNvSpPr>
          <p:nvPr>
            <p:ph idx="1"/>
          </p:nvPr>
        </p:nvSpPr>
        <p:spPr>
          <a:xfrm>
            <a:off x="457200" y="1447801"/>
            <a:ext cx="8229600" cy="3276600"/>
          </a:xfrm>
        </p:spPr>
        <p:txBody>
          <a:bodyPr/>
          <a:lstStyle/>
          <a:p>
            <a:r>
              <a:rPr lang="en-US" dirty="0"/>
              <a:t>dataset of Student educational activity per hour</a:t>
            </a:r>
          </a:p>
          <a:p>
            <a:endParaRPr lang="en-US" dirty="0"/>
          </a:p>
        </p:txBody>
      </p:sp>
      <p:sp>
        <p:nvSpPr>
          <p:cNvPr id="1048644" name="Date Placeholder 3"/>
          <p:cNvSpPr>
            <a:spLocks noGrp="1"/>
          </p:cNvSpPr>
          <p:nvPr>
            <p:ph type="dt" sz="half" idx="10"/>
          </p:nvPr>
        </p:nvSpPr>
        <p:spPr>
          <a:xfrm>
            <a:off x="457200" y="6356351"/>
            <a:ext cx="2286000" cy="349250"/>
          </a:xfrm>
        </p:spPr>
        <p:txBody>
          <a:bodyPr/>
          <a:lstStyle/>
          <a:p>
            <a:r>
              <a:rPr lang="en-US" dirty="0"/>
              <a:t>Project By:  Abhishek Pentareddy</a:t>
            </a:r>
          </a:p>
        </p:txBody>
      </p:sp>
      <p:sp>
        <p:nvSpPr>
          <p:cNvPr id="1048645"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46" name="Slide Number Placeholder 5"/>
          <p:cNvSpPr>
            <a:spLocks noGrp="1"/>
          </p:cNvSpPr>
          <p:nvPr>
            <p:ph type="sldNum" sz="quarter" idx="12"/>
          </p:nvPr>
        </p:nvSpPr>
        <p:spPr/>
        <p:txBody>
          <a:bodyPr/>
          <a:lstStyle/>
          <a:p>
            <a:fld id="{B6F15528-21DE-4FAA-801E-634DDDAF4B2B}" type="slidenum">
              <a:rPr lang="en-US" smtClean="0"/>
              <a:t>13</a:t>
            </a:fld>
            <a:endParaRPr lang="en-US"/>
          </a:p>
        </p:txBody>
      </p:sp>
      <p:pic>
        <p:nvPicPr>
          <p:cNvPr id="3" name="Picture 2"/>
          <p:cNvPicPr>
            <a:picLocks noChangeAspect="1"/>
          </p:cNvPicPr>
          <p:nvPr/>
        </p:nvPicPr>
        <p:blipFill>
          <a:blip r:embed="rId2"/>
          <a:stretch>
            <a:fillRect/>
          </a:stretch>
        </p:blipFill>
        <p:spPr>
          <a:xfrm>
            <a:off x="1028700" y="2514600"/>
            <a:ext cx="6934200" cy="3413406"/>
          </a:xfrm>
          <a:prstGeom prst="rect">
            <a:avLst/>
          </a:prstGeom>
        </p:spPr>
      </p:pic>
    </p:spTree>
    <p:extLst>
      <p:ext uri="{BB962C8B-B14F-4D97-AF65-F5344CB8AC3E}">
        <p14:creationId xmlns:p14="http://schemas.microsoft.com/office/powerpoint/2010/main" val="3568212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a:xfrm>
            <a:off x="457200" y="274638"/>
            <a:ext cx="8229600" cy="944562"/>
          </a:xfrm>
        </p:spPr>
        <p:txBody>
          <a:bodyPr/>
          <a:lstStyle/>
          <a:p>
            <a:r>
              <a:rPr lang="en-US" dirty="0"/>
              <a:t>Results </a:t>
            </a:r>
          </a:p>
        </p:txBody>
      </p:sp>
      <p:sp>
        <p:nvSpPr>
          <p:cNvPr id="1048643" name="Content Placeholder 2"/>
          <p:cNvSpPr>
            <a:spLocks noGrp="1"/>
          </p:cNvSpPr>
          <p:nvPr>
            <p:ph idx="1"/>
          </p:nvPr>
        </p:nvSpPr>
        <p:spPr>
          <a:xfrm>
            <a:off x="457200" y="1447801"/>
            <a:ext cx="8229600" cy="3276600"/>
          </a:xfrm>
        </p:spPr>
        <p:txBody>
          <a:bodyPr/>
          <a:lstStyle/>
          <a:p>
            <a:r>
              <a:rPr lang="en-US" dirty="0"/>
              <a:t>Result of Student educational activity per hour</a:t>
            </a:r>
          </a:p>
          <a:p>
            <a:endParaRPr lang="en-US" dirty="0"/>
          </a:p>
        </p:txBody>
      </p:sp>
      <p:sp>
        <p:nvSpPr>
          <p:cNvPr id="1048644" name="Date Placeholder 3"/>
          <p:cNvSpPr>
            <a:spLocks noGrp="1"/>
          </p:cNvSpPr>
          <p:nvPr>
            <p:ph type="dt" sz="half" idx="10"/>
          </p:nvPr>
        </p:nvSpPr>
        <p:spPr>
          <a:xfrm>
            <a:off x="457200" y="6356350"/>
            <a:ext cx="2286000" cy="349249"/>
          </a:xfrm>
        </p:spPr>
        <p:txBody>
          <a:bodyPr/>
          <a:lstStyle/>
          <a:p>
            <a:r>
              <a:rPr lang="en-US" dirty="0"/>
              <a:t>Project By:  Abhishek Pentareddy</a:t>
            </a:r>
          </a:p>
        </p:txBody>
      </p:sp>
      <p:sp>
        <p:nvSpPr>
          <p:cNvPr id="1048645"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46" name="Slide Number Placeholder 5"/>
          <p:cNvSpPr>
            <a:spLocks noGrp="1"/>
          </p:cNvSpPr>
          <p:nvPr>
            <p:ph type="sldNum" sz="quarter" idx="12"/>
          </p:nvPr>
        </p:nvSpPr>
        <p:spPr/>
        <p:txBody>
          <a:bodyPr/>
          <a:lstStyle/>
          <a:p>
            <a:fld id="{B6F15528-21DE-4FAA-801E-634DDDAF4B2B}" type="slidenum">
              <a:rPr lang="en-US" smtClean="0"/>
              <a:t>14</a:t>
            </a:fld>
            <a:endParaRPr lang="en-US"/>
          </a:p>
        </p:txBody>
      </p:sp>
      <p:pic>
        <p:nvPicPr>
          <p:cNvPr id="2" name="Picture 1"/>
          <p:cNvPicPr>
            <a:picLocks noChangeAspect="1"/>
          </p:cNvPicPr>
          <p:nvPr/>
        </p:nvPicPr>
        <p:blipFill>
          <a:blip r:embed="rId2"/>
          <a:stretch>
            <a:fillRect/>
          </a:stretch>
        </p:blipFill>
        <p:spPr>
          <a:xfrm>
            <a:off x="457200" y="2209800"/>
            <a:ext cx="8229600" cy="3733800"/>
          </a:xfrm>
          <a:prstGeom prst="rect">
            <a:avLst/>
          </a:prstGeom>
        </p:spPr>
      </p:pic>
    </p:spTree>
    <p:extLst>
      <p:ext uri="{BB962C8B-B14F-4D97-AF65-F5344CB8AC3E}">
        <p14:creationId xmlns:p14="http://schemas.microsoft.com/office/powerpoint/2010/main" val="1292678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a:xfrm>
            <a:off x="457200" y="274638"/>
            <a:ext cx="8229600" cy="944562"/>
          </a:xfrm>
        </p:spPr>
        <p:txBody>
          <a:bodyPr/>
          <a:lstStyle/>
          <a:p>
            <a:r>
              <a:rPr lang="en-US" dirty="0"/>
              <a:t>Results </a:t>
            </a:r>
          </a:p>
        </p:txBody>
      </p:sp>
      <p:sp>
        <p:nvSpPr>
          <p:cNvPr id="1048643" name="Content Placeholder 2"/>
          <p:cNvSpPr>
            <a:spLocks noGrp="1"/>
          </p:cNvSpPr>
          <p:nvPr>
            <p:ph idx="1"/>
          </p:nvPr>
        </p:nvSpPr>
        <p:spPr>
          <a:xfrm>
            <a:off x="457200" y="1447801"/>
            <a:ext cx="8229600" cy="3276600"/>
          </a:xfrm>
        </p:spPr>
        <p:txBody>
          <a:bodyPr/>
          <a:lstStyle/>
          <a:p>
            <a:r>
              <a:rPr lang="en-US" dirty="0"/>
              <a:t>dataset of Student weekday activity based on gender</a:t>
            </a:r>
          </a:p>
          <a:p>
            <a:endParaRPr lang="en-US" dirty="0"/>
          </a:p>
          <a:p>
            <a:endParaRPr lang="en-US" dirty="0"/>
          </a:p>
        </p:txBody>
      </p:sp>
      <p:sp>
        <p:nvSpPr>
          <p:cNvPr id="1048644" name="Date Placeholder 3"/>
          <p:cNvSpPr>
            <a:spLocks noGrp="1"/>
          </p:cNvSpPr>
          <p:nvPr>
            <p:ph type="dt" sz="half" idx="10"/>
          </p:nvPr>
        </p:nvSpPr>
        <p:spPr>
          <a:xfrm>
            <a:off x="457200" y="6356351"/>
            <a:ext cx="2286000" cy="349250"/>
          </a:xfrm>
        </p:spPr>
        <p:txBody>
          <a:bodyPr/>
          <a:lstStyle/>
          <a:p>
            <a:r>
              <a:rPr lang="en-US" dirty="0"/>
              <a:t>Project By:  Abhishek Pentareddy</a:t>
            </a:r>
          </a:p>
        </p:txBody>
      </p:sp>
      <p:sp>
        <p:nvSpPr>
          <p:cNvPr id="1048645"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46" name="Slide Number Placeholder 5"/>
          <p:cNvSpPr>
            <a:spLocks noGrp="1"/>
          </p:cNvSpPr>
          <p:nvPr>
            <p:ph type="sldNum" sz="quarter" idx="12"/>
          </p:nvPr>
        </p:nvSpPr>
        <p:spPr/>
        <p:txBody>
          <a:bodyPr/>
          <a:lstStyle/>
          <a:p>
            <a:fld id="{B6F15528-21DE-4FAA-801E-634DDDAF4B2B}" type="slidenum">
              <a:rPr lang="en-US" smtClean="0"/>
              <a:t>15</a:t>
            </a:fld>
            <a:endParaRPr lang="en-US"/>
          </a:p>
        </p:txBody>
      </p:sp>
      <p:pic>
        <p:nvPicPr>
          <p:cNvPr id="3" name="Picture 2"/>
          <p:cNvPicPr>
            <a:picLocks noChangeAspect="1"/>
          </p:cNvPicPr>
          <p:nvPr/>
        </p:nvPicPr>
        <p:blipFill>
          <a:blip r:embed="rId2"/>
          <a:stretch>
            <a:fillRect/>
          </a:stretch>
        </p:blipFill>
        <p:spPr>
          <a:xfrm>
            <a:off x="1795462" y="2438400"/>
            <a:ext cx="5553075" cy="3519747"/>
          </a:xfrm>
          <a:prstGeom prst="rect">
            <a:avLst/>
          </a:prstGeom>
        </p:spPr>
      </p:pic>
    </p:spTree>
    <p:extLst>
      <p:ext uri="{BB962C8B-B14F-4D97-AF65-F5344CB8AC3E}">
        <p14:creationId xmlns:p14="http://schemas.microsoft.com/office/powerpoint/2010/main" val="3981592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a:xfrm>
            <a:off x="457200" y="274638"/>
            <a:ext cx="8229600" cy="944562"/>
          </a:xfrm>
        </p:spPr>
        <p:txBody>
          <a:bodyPr/>
          <a:lstStyle/>
          <a:p>
            <a:r>
              <a:rPr lang="en-US" dirty="0"/>
              <a:t>Results </a:t>
            </a:r>
          </a:p>
        </p:txBody>
      </p:sp>
      <p:sp>
        <p:nvSpPr>
          <p:cNvPr id="1048643" name="Content Placeholder 2"/>
          <p:cNvSpPr>
            <a:spLocks noGrp="1"/>
          </p:cNvSpPr>
          <p:nvPr>
            <p:ph idx="1"/>
          </p:nvPr>
        </p:nvSpPr>
        <p:spPr>
          <a:xfrm>
            <a:off x="457200" y="1447801"/>
            <a:ext cx="8229600" cy="3276600"/>
          </a:xfrm>
        </p:spPr>
        <p:txBody>
          <a:bodyPr/>
          <a:lstStyle/>
          <a:p>
            <a:r>
              <a:rPr lang="en-US" dirty="0"/>
              <a:t>Result of Student weekday activity based on gender</a:t>
            </a:r>
          </a:p>
          <a:p>
            <a:endParaRPr lang="en-US" dirty="0"/>
          </a:p>
          <a:p>
            <a:endParaRPr lang="en-US" dirty="0"/>
          </a:p>
        </p:txBody>
      </p:sp>
      <p:sp>
        <p:nvSpPr>
          <p:cNvPr id="1048644" name="Date Placeholder 3"/>
          <p:cNvSpPr>
            <a:spLocks noGrp="1"/>
          </p:cNvSpPr>
          <p:nvPr>
            <p:ph type="dt" sz="half" idx="10"/>
          </p:nvPr>
        </p:nvSpPr>
        <p:spPr>
          <a:xfrm>
            <a:off x="457200" y="6356350"/>
            <a:ext cx="2209800" cy="349249"/>
          </a:xfrm>
        </p:spPr>
        <p:txBody>
          <a:bodyPr/>
          <a:lstStyle/>
          <a:p>
            <a:r>
              <a:rPr lang="en-US" dirty="0"/>
              <a:t>Project By: Abhishek Pentareddy</a:t>
            </a:r>
          </a:p>
        </p:txBody>
      </p:sp>
      <p:sp>
        <p:nvSpPr>
          <p:cNvPr id="1048645"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46" name="Slide Number Placeholder 5"/>
          <p:cNvSpPr>
            <a:spLocks noGrp="1"/>
          </p:cNvSpPr>
          <p:nvPr>
            <p:ph type="sldNum" sz="quarter" idx="12"/>
          </p:nvPr>
        </p:nvSpPr>
        <p:spPr/>
        <p:txBody>
          <a:bodyPr/>
          <a:lstStyle/>
          <a:p>
            <a:fld id="{B6F15528-21DE-4FAA-801E-634DDDAF4B2B}" type="slidenum">
              <a:rPr lang="en-US" smtClean="0"/>
              <a:t>16</a:t>
            </a:fld>
            <a:endParaRPr lang="en-US"/>
          </a:p>
        </p:txBody>
      </p:sp>
      <p:pic>
        <p:nvPicPr>
          <p:cNvPr id="2" name="Picture 1"/>
          <p:cNvPicPr>
            <a:picLocks noChangeAspect="1"/>
          </p:cNvPicPr>
          <p:nvPr/>
        </p:nvPicPr>
        <p:blipFill>
          <a:blip r:embed="rId2"/>
          <a:stretch>
            <a:fillRect/>
          </a:stretch>
        </p:blipFill>
        <p:spPr>
          <a:xfrm>
            <a:off x="551597" y="2501783"/>
            <a:ext cx="3903814" cy="2842494"/>
          </a:xfrm>
          <a:prstGeom prst="rect">
            <a:avLst/>
          </a:prstGeom>
        </p:spPr>
      </p:pic>
      <p:pic>
        <p:nvPicPr>
          <p:cNvPr id="4" name="Picture 3"/>
          <p:cNvPicPr>
            <a:picLocks noChangeAspect="1"/>
          </p:cNvPicPr>
          <p:nvPr/>
        </p:nvPicPr>
        <p:blipFill>
          <a:blip r:embed="rId3"/>
          <a:stretch>
            <a:fillRect/>
          </a:stretch>
        </p:blipFill>
        <p:spPr>
          <a:xfrm>
            <a:off x="4572000" y="2501783"/>
            <a:ext cx="3990975" cy="2842494"/>
          </a:xfrm>
          <a:prstGeom prst="rect">
            <a:avLst/>
          </a:prstGeom>
        </p:spPr>
      </p:pic>
    </p:spTree>
    <p:extLst>
      <p:ext uri="{BB962C8B-B14F-4D97-AF65-F5344CB8AC3E}">
        <p14:creationId xmlns:p14="http://schemas.microsoft.com/office/powerpoint/2010/main" val="121658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457200" y="274638"/>
            <a:ext cx="8229600" cy="868362"/>
          </a:xfrm>
        </p:spPr>
        <p:txBody>
          <a:bodyPr>
            <a:normAutofit/>
          </a:bodyPr>
          <a:lstStyle/>
          <a:p>
            <a:r>
              <a:rPr lang="en-US" dirty="0"/>
              <a:t>Future Works</a:t>
            </a:r>
          </a:p>
        </p:txBody>
      </p:sp>
      <p:sp>
        <p:nvSpPr>
          <p:cNvPr id="1048648" name="Content Placeholder 2"/>
          <p:cNvSpPr>
            <a:spLocks noGrp="1"/>
          </p:cNvSpPr>
          <p:nvPr>
            <p:ph idx="1"/>
          </p:nvPr>
        </p:nvSpPr>
        <p:spPr>
          <a:xfrm>
            <a:off x="457200" y="1295400"/>
            <a:ext cx="8229600" cy="4830763"/>
          </a:xfrm>
        </p:spPr>
        <p:txBody>
          <a:bodyPr/>
          <a:lstStyle/>
          <a:p>
            <a:r>
              <a:rPr lang="en-US" dirty="0"/>
              <a:t>This project future enhancements are collected the information about students weekends and holidays activities and will provide the simulations results.</a:t>
            </a:r>
          </a:p>
        </p:txBody>
      </p:sp>
      <p:sp>
        <p:nvSpPr>
          <p:cNvPr id="1048649" name="Date Placeholder 3"/>
          <p:cNvSpPr>
            <a:spLocks noGrp="1"/>
          </p:cNvSpPr>
          <p:nvPr>
            <p:ph type="dt" sz="half" idx="10"/>
          </p:nvPr>
        </p:nvSpPr>
        <p:spPr>
          <a:xfrm>
            <a:off x="457200" y="6356351"/>
            <a:ext cx="2286000" cy="349250"/>
          </a:xfrm>
        </p:spPr>
        <p:txBody>
          <a:bodyPr/>
          <a:lstStyle/>
          <a:p>
            <a:r>
              <a:rPr lang="en-US" dirty="0"/>
              <a:t>Project By: Abhishek Pentareddy</a:t>
            </a:r>
          </a:p>
        </p:txBody>
      </p:sp>
      <p:sp>
        <p:nvSpPr>
          <p:cNvPr id="1048650"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51" name="Slide Number Placeholder 5"/>
          <p:cNvSpPr>
            <a:spLocks noGrp="1"/>
          </p:cNvSpPr>
          <p:nvPr>
            <p:ph type="sldNum" sz="quarter" idx="12"/>
          </p:nvPr>
        </p:nvSpPr>
        <p:spPr/>
        <p:txBody>
          <a:bodyPr/>
          <a:lstStyle/>
          <a:p>
            <a:fld id="{B6F15528-21DE-4FAA-801E-634DDDAF4B2B}" type="slidenum">
              <a:rPr lang="en-US" smtClean="0"/>
              <a:t>17</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554717" y="228600"/>
            <a:ext cx="8229600" cy="715962"/>
          </a:xfrm>
        </p:spPr>
        <p:txBody>
          <a:bodyPr>
            <a:normAutofit fontScale="90000"/>
          </a:bodyPr>
          <a:lstStyle/>
          <a:p>
            <a:r>
              <a:rPr lang="en-US" dirty="0"/>
              <a:t>Q&amp;A and Discussion </a:t>
            </a:r>
          </a:p>
        </p:txBody>
      </p:sp>
      <p:sp>
        <p:nvSpPr>
          <p:cNvPr id="1048653" name="Content Placeholder 2"/>
          <p:cNvSpPr>
            <a:spLocks noGrp="1"/>
          </p:cNvSpPr>
          <p:nvPr>
            <p:ph idx="1"/>
          </p:nvPr>
        </p:nvSpPr>
        <p:spPr>
          <a:xfrm>
            <a:off x="533400" y="1219200"/>
            <a:ext cx="8229600" cy="762000"/>
          </a:xfrm>
          <a:solidFill>
            <a:srgbClr val="3333FF"/>
          </a:solidFill>
          <a:ln>
            <a:solidFill>
              <a:schemeClr val="tx1"/>
            </a:solidFill>
          </a:ln>
        </p:spPr>
        <p:txBody>
          <a:bodyPr>
            <a:normAutofit fontScale="92500"/>
          </a:bodyPr>
          <a:lstStyle/>
          <a:p>
            <a:pPr marL="0" indent="0">
              <a:buNone/>
            </a:pPr>
            <a:r>
              <a:rPr lang="en-US" sz="4000" b="1" dirty="0">
                <a:solidFill>
                  <a:schemeClr val="bg1"/>
                </a:solidFill>
                <a:latin typeface="Comic Sans MS" panose="030F0702030302020204" pitchFamily="66" charset="0"/>
              </a:rPr>
              <a:t>Thanks for Your KIND Attention</a:t>
            </a:r>
          </a:p>
        </p:txBody>
      </p:sp>
      <p:sp>
        <p:nvSpPr>
          <p:cNvPr id="1048654" name="Date Placeholder 3"/>
          <p:cNvSpPr>
            <a:spLocks noGrp="1"/>
          </p:cNvSpPr>
          <p:nvPr>
            <p:ph type="dt" sz="half" idx="10"/>
          </p:nvPr>
        </p:nvSpPr>
        <p:spPr>
          <a:xfrm>
            <a:off x="457200" y="6356350"/>
            <a:ext cx="2286000" cy="349249"/>
          </a:xfrm>
        </p:spPr>
        <p:txBody>
          <a:bodyPr/>
          <a:lstStyle/>
          <a:p>
            <a:r>
              <a:rPr lang="en-US" dirty="0"/>
              <a:t>Project By:  Abhishek Pentareddy</a:t>
            </a:r>
          </a:p>
        </p:txBody>
      </p:sp>
      <p:sp>
        <p:nvSpPr>
          <p:cNvPr id="1048655"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56" name="Slide Number Placeholder 5"/>
          <p:cNvSpPr>
            <a:spLocks noGrp="1"/>
          </p:cNvSpPr>
          <p:nvPr>
            <p:ph type="sldNum" sz="quarter" idx="12"/>
          </p:nvPr>
        </p:nvSpPr>
        <p:spPr/>
        <p:txBody>
          <a:bodyPr/>
          <a:lstStyle/>
          <a:p>
            <a:fld id="{B6F15528-21DE-4FAA-801E-634DDDAF4B2B}" type="slidenum">
              <a:rPr lang="en-US" smtClean="0"/>
              <a:t>18</a:t>
            </a:fld>
            <a:endParaRPr lang="en-US"/>
          </a:p>
        </p:txBody>
      </p:sp>
      <p:grpSp>
        <p:nvGrpSpPr>
          <p:cNvPr id="48" name="Group 6"/>
          <p:cNvGrpSpPr/>
          <p:nvPr/>
        </p:nvGrpSpPr>
        <p:grpSpPr>
          <a:xfrm>
            <a:off x="1000433" y="2133600"/>
            <a:ext cx="7143136" cy="3352800"/>
            <a:chOff x="381001" y="675968"/>
            <a:chExt cx="8382000" cy="5208180"/>
          </a:xfrm>
        </p:grpSpPr>
        <p:sp>
          <p:nvSpPr>
            <p:cNvPr id="1048657" name="Donut 7"/>
            <p:cNvSpPr/>
            <p:nvPr/>
          </p:nvSpPr>
          <p:spPr>
            <a:xfrm>
              <a:off x="381001" y="762000"/>
              <a:ext cx="8382000" cy="5122148"/>
            </a:xfrm>
            <a:prstGeom prst="don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pic>
          <p:nvPicPr>
            <p:cNvPr id="2097152" name="Picture 2" descr="C:\Users\bhumip\AppData\Local\Microsoft\Windows\Temporary Internet Files\Content.IE5\88B1N4KD\question_mark[1].png"/>
            <p:cNvPicPr>
              <a:picLocks noChangeAspect="1" noChangeArrowheads="1"/>
            </p:cNvPicPr>
            <p:nvPr/>
          </p:nvPicPr>
          <p:blipFill>
            <a:blip r:embed="rId2" cstate="print"/>
            <a:srcRect/>
            <a:stretch>
              <a:fillRect/>
            </a:stretch>
          </p:blipFill>
          <p:spPr bwMode="auto">
            <a:xfrm>
              <a:off x="5390536" y="675968"/>
              <a:ext cx="2590800" cy="3048000"/>
            </a:xfrm>
            <a:prstGeom prst="rect">
              <a:avLst/>
            </a:prstGeom>
            <a:noFill/>
          </p:spPr>
        </p:pic>
        <p:pic>
          <p:nvPicPr>
            <p:cNvPr id="2097153" name="Picture 3" descr="C:\Users\bhumip\AppData\Local\Microsoft\Windows\Temporary Internet Files\Content.IE5\4KOCR1JA\questions[1].png"/>
            <p:cNvPicPr>
              <a:picLocks noChangeAspect="1" noChangeArrowheads="1"/>
            </p:cNvPicPr>
            <p:nvPr/>
          </p:nvPicPr>
          <p:blipFill>
            <a:blip r:embed="rId3"/>
            <a:srcRect/>
            <a:stretch>
              <a:fillRect/>
            </a:stretch>
          </p:blipFill>
          <p:spPr bwMode="auto">
            <a:xfrm>
              <a:off x="1818967" y="675968"/>
              <a:ext cx="2111477" cy="2219632"/>
            </a:xfrm>
            <a:prstGeom prst="rect">
              <a:avLst/>
            </a:prstGeom>
            <a:noFill/>
          </p:spPr>
        </p:pic>
        <p:pic>
          <p:nvPicPr>
            <p:cNvPr id="2097154" name="Picture 5" descr="C:\Users\bhumip\AppData\Local\Microsoft\Windows\Temporary Internet Files\Content.IE5\HTN636D9\Blue_question_mark[1].jpg"/>
            <p:cNvPicPr>
              <a:picLocks noChangeAspect="1" noChangeArrowheads="1"/>
            </p:cNvPicPr>
            <p:nvPr/>
          </p:nvPicPr>
          <p:blipFill>
            <a:blip r:embed="rId4" cstate="print"/>
            <a:srcRect/>
            <a:stretch>
              <a:fillRect/>
            </a:stretch>
          </p:blipFill>
          <p:spPr bwMode="auto">
            <a:xfrm>
              <a:off x="5619136" y="3562506"/>
              <a:ext cx="2362200" cy="2321642"/>
            </a:xfrm>
            <a:prstGeom prst="rect">
              <a:avLst/>
            </a:prstGeom>
            <a:noFill/>
          </p:spPr>
        </p:pic>
        <p:pic>
          <p:nvPicPr>
            <p:cNvPr id="2097155" name="Picture 6" descr="C:\Users\bhumip\AppData\Local\Microsoft\Windows\Temporary Internet Files\Content.IE5\5ON0T54U\clipart-illustration-orange-man-holding-question-mark[1].jpg"/>
            <p:cNvPicPr>
              <a:picLocks noChangeAspect="1" noChangeArrowheads="1"/>
            </p:cNvPicPr>
            <p:nvPr/>
          </p:nvPicPr>
          <p:blipFill>
            <a:blip r:embed="rId5"/>
            <a:srcRect/>
            <a:stretch>
              <a:fillRect/>
            </a:stretch>
          </p:blipFill>
          <p:spPr bwMode="auto">
            <a:xfrm>
              <a:off x="3914467" y="1866592"/>
              <a:ext cx="1924665" cy="3362325"/>
            </a:xfrm>
            <a:prstGeom prst="rect">
              <a:avLst/>
            </a:prstGeom>
            <a:noFill/>
          </p:spPr>
        </p:pic>
        <p:pic>
          <p:nvPicPr>
            <p:cNvPr id="2097156" name="Picture 7" descr="C:\Users\bhumip\AppData\Local\Microsoft\Windows\Temporary Internet Files\Content.IE5\HTN636D9\questions_logo_by_garbo_x-d4n83tb[1].png"/>
            <p:cNvPicPr>
              <a:picLocks noChangeAspect="1" noChangeArrowheads="1"/>
            </p:cNvPicPr>
            <p:nvPr/>
          </p:nvPicPr>
          <p:blipFill>
            <a:blip r:embed="rId6" cstate="print"/>
            <a:srcRect/>
            <a:stretch>
              <a:fillRect/>
            </a:stretch>
          </p:blipFill>
          <p:spPr bwMode="auto">
            <a:xfrm>
              <a:off x="1818967" y="3547754"/>
              <a:ext cx="2095499" cy="2336394"/>
            </a:xfrm>
            <a:prstGeom prst="rect">
              <a:avLst/>
            </a:prstGeom>
            <a:noFill/>
          </p:spPr>
        </p:pic>
      </p:grpSp>
      <p:sp>
        <p:nvSpPr>
          <p:cNvPr id="1048658" name="Rectangle 13"/>
          <p:cNvSpPr/>
          <p:nvPr/>
        </p:nvSpPr>
        <p:spPr>
          <a:xfrm>
            <a:off x="4972322" y="5477470"/>
            <a:ext cx="3535681" cy="89154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Discussion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a:xfrm>
            <a:off x="457200" y="274638"/>
            <a:ext cx="8229600" cy="792162"/>
          </a:xfrm>
        </p:spPr>
        <p:txBody>
          <a:bodyPr/>
          <a:lstStyle/>
          <a:p>
            <a:r>
              <a:rPr lang="en-US" dirty="0"/>
              <a:t>References</a:t>
            </a:r>
          </a:p>
        </p:txBody>
      </p:sp>
      <p:sp>
        <p:nvSpPr>
          <p:cNvPr id="1048660" name="Content Placeholder 2"/>
          <p:cNvSpPr>
            <a:spLocks noGrp="1"/>
          </p:cNvSpPr>
          <p:nvPr>
            <p:ph idx="1"/>
          </p:nvPr>
        </p:nvSpPr>
        <p:spPr>
          <a:xfrm>
            <a:off x="457200" y="1219200"/>
            <a:ext cx="8229600" cy="4906963"/>
          </a:xfrm>
        </p:spPr>
        <p:txBody>
          <a:bodyPr/>
          <a:lstStyle/>
          <a:p>
            <a:r>
              <a:rPr lang="en-US" dirty="0">
                <a:hlinkClick r:id="rId2"/>
              </a:rPr>
              <a:t>https://www.programiz.com/python-programming/tutorial</a:t>
            </a:r>
            <a:endParaRPr lang="en-US" dirty="0"/>
          </a:p>
          <a:p>
            <a:r>
              <a:rPr lang="en-US" dirty="0">
                <a:hlinkClick r:id="rId3"/>
              </a:rPr>
              <a:t>https://www.javatpoint.com/python-tutorial</a:t>
            </a:r>
            <a:endParaRPr lang="en-US" dirty="0"/>
          </a:p>
          <a:p>
            <a:endParaRPr lang="en-US" dirty="0"/>
          </a:p>
        </p:txBody>
      </p:sp>
      <p:sp>
        <p:nvSpPr>
          <p:cNvPr id="1048661" name="Date Placeholder 3"/>
          <p:cNvSpPr>
            <a:spLocks noGrp="1"/>
          </p:cNvSpPr>
          <p:nvPr>
            <p:ph type="dt" sz="half" idx="10"/>
          </p:nvPr>
        </p:nvSpPr>
        <p:spPr>
          <a:xfrm>
            <a:off x="457200" y="6356351"/>
            <a:ext cx="2286000" cy="349250"/>
          </a:xfrm>
        </p:spPr>
        <p:txBody>
          <a:bodyPr/>
          <a:lstStyle/>
          <a:p>
            <a:r>
              <a:rPr lang="en-US" dirty="0"/>
              <a:t>Project By:  Abhishek Pentareddy</a:t>
            </a:r>
          </a:p>
        </p:txBody>
      </p:sp>
      <p:sp>
        <p:nvSpPr>
          <p:cNvPr id="1048662"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63" name="Slide Number Placeholder 5"/>
          <p:cNvSpPr>
            <a:spLocks noGrp="1"/>
          </p:cNvSpPr>
          <p:nvPr>
            <p:ph type="sldNum" sz="quarter" idx="12"/>
          </p:nvPr>
        </p:nvSpPr>
        <p:spPr/>
        <p:txBody>
          <a:bodyPr/>
          <a:lstStyle/>
          <a:p>
            <a:fld id="{B6F15528-21DE-4FAA-801E-634DDDAF4B2B}" type="slidenum">
              <a:rPr lang="en-US" smtClean="0"/>
              <a:t>19</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457200" y="274638"/>
            <a:ext cx="8229600" cy="639762"/>
          </a:xfrm>
        </p:spPr>
        <p:txBody>
          <a:bodyPr>
            <a:normAutofit fontScale="90000"/>
          </a:bodyPr>
          <a:lstStyle/>
          <a:p>
            <a:r>
              <a:rPr lang="en-US" dirty="0"/>
              <a:t>Outline</a:t>
            </a:r>
          </a:p>
        </p:txBody>
      </p:sp>
      <p:sp>
        <p:nvSpPr>
          <p:cNvPr id="1048598" name="Content Placeholder 2"/>
          <p:cNvSpPr>
            <a:spLocks noGrp="1"/>
          </p:cNvSpPr>
          <p:nvPr>
            <p:ph idx="1"/>
          </p:nvPr>
        </p:nvSpPr>
        <p:spPr>
          <a:xfrm>
            <a:off x="457200" y="1066800"/>
            <a:ext cx="8229600" cy="5059363"/>
          </a:xfrm>
        </p:spPr>
        <p:txBody>
          <a:bodyPr>
            <a:normAutofit fontScale="86250" lnSpcReduction="20000"/>
          </a:bodyPr>
          <a:lstStyle/>
          <a:p>
            <a:r>
              <a:rPr lang="en-US" dirty="0"/>
              <a:t>Abstract and Summary</a:t>
            </a:r>
          </a:p>
          <a:p>
            <a:r>
              <a:rPr lang="en-US" dirty="0"/>
              <a:t>Main Focus of the Project</a:t>
            </a:r>
          </a:p>
          <a:p>
            <a:r>
              <a:rPr lang="en-US" dirty="0"/>
              <a:t>Survey of Previous works </a:t>
            </a:r>
          </a:p>
          <a:p>
            <a:r>
              <a:rPr lang="en-US" dirty="0"/>
              <a:t>Distinction of the Current Work</a:t>
            </a:r>
          </a:p>
          <a:p>
            <a:r>
              <a:rPr lang="en-US" dirty="0"/>
              <a:t>Usefulness of the Current Work</a:t>
            </a:r>
          </a:p>
          <a:p>
            <a:r>
              <a:rPr lang="en-US" dirty="0"/>
              <a:t>Simulation/Emulation Details </a:t>
            </a:r>
          </a:p>
          <a:p>
            <a:r>
              <a:rPr lang="en-US" dirty="0"/>
              <a:t>Results </a:t>
            </a:r>
          </a:p>
          <a:p>
            <a:r>
              <a:rPr lang="en-US" dirty="0"/>
              <a:t>Future works</a:t>
            </a:r>
          </a:p>
          <a:p>
            <a:r>
              <a:rPr lang="en-US" dirty="0"/>
              <a:t>Q&amp;A and Discussion </a:t>
            </a:r>
          </a:p>
          <a:p>
            <a:r>
              <a:rPr lang="en-US" dirty="0"/>
              <a:t>References </a:t>
            </a:r>
          </a:p>
          <a:p>
            <a:r>
              <a:rPr lang="en-US" dirty="0"/>
              <a:t>Background and Other Information </a:t>
            </a:r>
          </a:p>
          <a:p>
            <a:endParaRPr lang="en-US" dirty="0"/>
          </a:p>
          <a:p>
            <a:endParaRPr lang="en-US" dirty="0"/>
          </a:p>
        </p:txBody>
      </p:sp>
      <p:sp>
        <p:nvSpPr>
          <p:cNvPr id="1048599" name="Date Placeholder 3"/>
          <p:cNvSpPr>
            <a:spLocks noGrp="1"/>
          </p:cNvSpPr>
          <p:nvPr>
            <p:ph type="dt" sz="half" idx="10"/>
          </p:nvPr>
        </p:nvSpPr>
        <p:spPr>
          <a:xfrm>
            <a:off x="457200" y="6348413"/>
            <a:ext cx="2286000" cy="349250"/>
          </a:xfrm>
        </p:spPr>
        <p:txBody>
          <a:bodyPr/>
          <a:lstStyle/>
          <a:p>
            <a:r>
              <a:rPr lang="en-US" dirty="0"/>
              <a:t>Project By:  Abhishek Pentareddy</a:t>
            </a:r>
          </a:p>
        </p:txBody>
      </p:sp>
      <p:sp>
        <p:nvSpPr>
          <p:cNvPr id="1048600" name="Footer Placeholder 4"/>
          <p:cNvSpPr>
            <a:spLocks noGrp="1"/>
          </p:cNvSpPr>
          <p:nvPr>
            <p:ph type="ftr" sz="quarter" idx="11"/>
          </p:nvPr>
        </p:nvSpPr>
        <p:spPr>
          <a:xfrm>
            <a:off x="3124200" y="6356351"/>
            <a:ext cx="4038600" cy="349250"/>
          </a:xfrm>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01" name="Slide Number Placeholder 5"/>
          <p:cNvSpPr>
            <a:spLocks noGrp="1"/>
          </p:cNvSpPr>
          <p:nvPr>
            <p:ph type="sldNum" sz="quarter" idx="12"/>
          </p:nvPr>
        </p:nvSpPr>
        <p:spPr/>
        <p:txBody>
          <a:bodyPr/>
          <a:lstStyle/>
          <a:p>
            <a:fld id="{B6F15528-21DE-4FAA-801E-634DDDAF4B2B}" type="slidenum">
              <a:rPr lang="en-US" smtClean="0"/>
              <a:t>2</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Title 1"/>
          <p:cNvSpPr>
            <a:spLocks noGrp="1"/>
          </p:cNvSpPr>
          <p:nvPr>
            <p:ph type="title"/>
          </p:nvPr>
        </p:nvSpPr>
        <p:spPr>
          <a:xfrm>
            <a:off x="1066800" y="2209800"/>
            <a:ext cx="6477000" cy="1905000"/>
          </a:xfrm>
          <a:solidFill>
            <a:schemeClr val="tx2">
              <a:lumMod val="60000"/>
              <a:lumOff val="40000"/>
            </a:schemeClr>
          </a:solidFill>
        </p:spPr>
        <p:txBody>
          <a:bodyPr>
            <a:normAutofit fontScale="90000"/>
          </a:bodyPr>
          <a:lstStyle/>
          <a:p>
            <a:r>
              <a:rPr lang="en-US" b="1" dirty="0">
                <a:solidFill>
                  <a:srgbClr val="FFFF00"/>
                </a:solidFill>
                <a:latin typeface="Comic Sans MS" panose="030F0702030302020204" pitchFamily="66" charset="0"/>
              </a:rPr>
              <a:t>Background </a:t>
            </a:r>
            <a:br>
              <a:rPr lang="en-US" b="1" dirty="0">
                <a:solidFill>
                  <a:srgbClr val="FFFF00"/>
                </a:solidFill>
                <a:latin typeface="Comic Sans MS" panose="030F0702030302020204" pitchFamily="66" charset="0"/>
              </a:rPr>
            </a:br>
            <a:r>
              <a:rPr lang="en-US" b="1" dirty="0">
                <a:solidFill>
                  <a:srgbClr val="FFFF00"/>
                </a:solidFill>
                <a:latin typeface="Comic Sans MS" panose="030F0702030302020204" pitchFamily="66" charset="0"/>
              </a:rPr>
              <a:t>and </a:t>
            </a:r>
            <a:br>
              <a:rPr lang="en-US" b="1" dirty="0">
                <a:solidFill>
                  <a:srgbClr val="FFFF00"/>
                </a:solidFill>
                <a:latin typeface="Comic Sans MS" panose="030F0702030302020204" pitchFamily="66" charset="0"/>
              </a:rPr>
            </a:br>
            <a:r>
              <a:rPr lang="en-US" b="1" dirty="0">
                <a:solidFill>
                  <a:srgbClr val="FFFF00"/>
                </a:solidFill>
                <a:latin typeface="Comic Sans MS" panose="030F0702030302020204" pitchFamily="66" charset="0"/>
              </a:rPr>
              <a:t>Other Information </a:t>
            </a:r>
          </a:p>
        </p:txBody>
      </p:sp>
      <p:sp>
        <p:nvSpPr>
          <p:cNvPr id="1048665" name="Date Placeholder 3"/>
          <p:cNvSpPr>
            <a:spLocks noGrp="1"/>
          </p:cNvSpPr>
          <p:nvPr>
            <p:ph type="dt" sz="half" idx="10"/>
          </p:nvPr>
        </p:nvSpPr>
        <p:spPr>
          <a:xfrm>
            <a:off x="457200" y="6356351"/>
            <a:ext cx="2286000" cy="349250"/>
          </a:xfrm>
        </p:spPr>
        <p:txBody>
          <a:bodyPr/>
          <a:lstStyle/>
          <a:p>
            <a:r>
              <a:rPr lang="en-US" dirty="0"/>
              <a:t>Project By:  Abhishek Pentareddy</a:t>
            </a:r>
          </a:p>
        </p:txBody>
      </p:sp>
      <p:sp>
        <p:nvSpPr>
          <p:cNvPr id="1048666"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67" name="Slide Number Placeholder 5"/>
          <p:cNvSpPr>
            <a:spLocks noGrp="1"/>
          </p:cNvSpPr>
          <p:nvPr>
            <p:ph type="sldNum" sz="quarter" idx="12"/>
          </p:nvPr>
        </p:nvSpPr>
        <p:spPr/>
        <p:txBody>
          <a:bodyPr/>
          <a:lstStyle/>
          <a:p>
            <a:fld id="{B6F15528-21DE-4FAA-801E-634DDDAF4B2B}" type="slidenum">
              <a:rPr lang="en-US" smtClean="0"/>
              <a:t>20</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a:xfrm>
            <a:off x="457200" y="274638"/>
            <a:ext cx="8229600" cy="487362"/>
          </a:xfrm>
        </p:spPr>
        <p:txBody>
          <a:bodyPr>
            <a:noAutofit/>
          </a:bodyPr>
          <a:lstStyle/>
          <a:p>
            <a:r>
              <a:rPr lang="en-US" sz="3200" dirty="0"/>
              <a:t>Weekly Activities Log </a:t>
            </a:r>
          </a:p>
        </p:txBody>
      </p:sp>
      <p:graphicFrame>
        <p:nvGraphicFramePr>
          <p:cNvPr id="4194304" name="Content Placeholder 3"/>
          <p:cNvGraphicFramePr>
            <a:graphicFrameLocks noGrp="1"/>
          </p:cNvGraphicFramePr>
          <p:nvPr>
            <p:ph idx="1"/>
            <p:extLst>
              <p:ext uri="{D42A27DB-BD31-4B8C-83A1-F6EECF244321}">
                <p14:modId xmlns:p14="http://schemas.microsoft.com/office/powerpoint/2010/main" val="1403760012"/>
              </p:ext>
            </p:extLst>
          </p:nvPr>
        </p:nvGraphicFramePr>
        <p:xfrm>
          <a:off x="533400" y="914400"/>
          <a:ext cx="8229600" cy="52019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457200">
                <a:tc>
                  <a:txBody>
                    <a:bodyPr/>
                    <a:lstStyle/>
                    <a:p>
                      <a:pPr algn="ctr"/>
                      <a:r>
                        <a:rPr lang="en-US" b="1" dirty="0"/>
                        <a:t>Week</a:t>
                      </a:r>
                      <a:r>
                        <a:rPr lang="en-US" b="1" baseline="0" dirty="0"/>
                        <a:t> No. </a:t>
                      </a:r>
                      <a:endParaRPr lang="en-US" b="1" dirty="0"/>
                    </a:p>
                  </a:txBody>
                  <a:tcPr/>
                </a:tc>
                <a:tc>
                  <a:txBody>
                    <a:bodyPr/>
                    <a:lstStyle/>
                    <a:p>
                      <a:pPr algn="ctr"/>
                      <a:r>
                        <a:rPr lang="en-US" b="1" dirty="0"/>
                        <a:t>List of Tasks (Planned)  </a:t>
                      </a:r>
                    </a:p>
                  </a:txBody>
                  <a:tcPr/>
                </a:tc>
                <a:tc>
                  <a:txBody>
                    <a:bodyPr/>
                    <a:lstStyle/>
                    <a:p>
                      <a:pPr algn="ctr"/>
                      <a:r>
                        <a:rPr lang="en-US" b="1" dirty="0"/>
                        <a:t>Log of Achievements, Errors,</a:t>
                      </a:r>
                      <a:r>
                        <a:rPr lang="en-US" b="1" baseline="0" dirty="0"/>
                        <a:t> and L</a:t>
                      </a:r>
                      <a:r>
                        <a:rPr lang="en-US" b="1" dirty="0"/>
                        <a:t>earning</a:t>
                      </a:r>
                      <a:r>
                        <a:rPr lang="en-US" b="1" baseline="0" dirty="0"/>
                        <a:t> </a:t>
                      </a:r>
                      <a:endParaRPr lang="en-US" b="1" dirty="0"/>
                    </a:p>
                  </a:txBody>
                  <a:tcPr/>
                </a:tc>
                <a:extLst>
                  <a:ext uri="{0D108BD9-81ED-4DB2-BD59-A6C34878D82A}">
                    <a16:rowId xmlns:a16="http://schemas.microsoft.com/office/drawing/2014/main" val="10000"/>
                  </a:ext>
                </a:extLst>
              </a:tr>
              <a:tr h="1727200">
                <a:tc>
                  <a:txBody>
                    <a:bodyPr/>
                    <a:lstStyle/>
                    <a:p>
                      <a:r>
                        <a:rPr lang="en-US" dirty="0"/>
                        <a:t>02</a:t>
                      </a:r>
                    </a:p>
                  </a:txBody>
                  <a:tcPr/>
                </a:tc>
                <a:tc>
                  <a:txBody>
                    <a:bodyPr/>
                    <a:lstStyle/>
                    <a:p>
                      <a:pPr marL="285750" indent="-285750">
                        <a:buFont typeface="Arial" panose="020B0604020202020204" pitchFamily="34" charset="0"/>
                        <a:buChar char="•"/>
                      </a:pPr>
                      <a:r>
                        <a:rPr lang="en-US" dirty="0"/>
                        <a:t>Gather the required and needful</a:t>
                      </a:r>
                      <a:r>
                        <a:rPr lang="en-US" baseline="0" dirty="0"/>
                        <a:t> input data from my university students.</a:t>
                      </a:r>
                      <a:endParaRPr lang="en-US" dirty="0"/>
                    </a:p>
                  </a:txBody>
                  <a:tcPr/>
                </a:tc>
                <a:tc>
                  <a:txBody>
                    <a:bodyPr/>
                    <a:lstStyle/>
                    <a:p>
                      <a:endParaRPr lang="en-US" dirty="0"/>
                    </a:p>
                  </a:txBody>
                  <a:tcPr/>
                </a:tc>
                <a:extLst>
                  <a:ext uri="{0D108BD9-81ED-4DB2-BD59-A6C34878D82A}">
                    <a16:rowId xmlns:a16="http://schemas.microsoft.com/office/drawing/2014/main" val="10001"/>
                  </a:ext>
                </a:extLst>
              </a:tr>
              <a:tr h="1727200">
                <a:tc>
                  <a:txBody>
                    <a:bodyPr/>
                    <a:lstStyle/>
                    <a:p>
                      <a:r>
                        <a:rPr lang="en-US" dirty="0"/>
                        <a:t>03</a:t>
                      </a:r>
                    </a:p>
                  </a:txBody>
                  <a:tcPr/>
                </a:tc>
                <a:tc>
                  <a:txBody>
                    <a:bodyPr/>
                    <a:lstStyle/>
                    <a:p>
                      <a:r>
                        <a:rPr lang="en-US" sz="1800" dirty="0">
                          <a:latin typeface="+mn-lt"/>
                          <a:cs typeface="+mn-cs"/>
                        </a:rPr>
                        <a:t>Gathered</a:t>
                      </a:r>
                      <a:r>
                        <a:rPr lang="en-US" sz="1800" baseline="0" dirty="0">
                          <a:latin typeface="+mn-lt"/>
                          <a:cs typeface="+mn-cs"/>
                        </a:rPr>
                        <a:t> the information from males and females students and their daily activities information.</a:t>
                      </a:r>
                      <a:endParaRPr lang="en-US" sz="18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1048669" name="Date Placeholder 2"/>
          <p:cNvSpPr>
            <a:spLocks noGrp="1"/>
          </p:cNvSpPr>
          <p:nvPr>
            <p:ph type="dt" sz="half" idx="10"/>
          </p:nvPr>
        </p:nvSpPr>
        <p:spPr>
          <a:xfrm>
            <a:off x="457200" y="6356351"/>
            <a:ext cx="2286000" cy="349250"/>
          </a:xfrm>
        </p:spPr>
        <p:txBody>
          <a:bodyPr/>
          <a:lstStyle/>
          <a:p>
            <a:r>
              <a:rPr lang="en-US" dirty="0"/>
              <a:t>Project By:  Abhishek Pentareddy</a:t>
            </a:r>
          </a:p>
        </p:txBody>
      </p:sp>
      <p:sp>
        <p:nvSpPr>
          <p:cNvPr id="1048670"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71" name="Slide Number Placeholder 5"/>
          <p:cNvSpPr>
            <a:spLocks noGrp="1"/>
          </p:cNvSpPr>
          <p:nvPr>
            <p:ph type="sldNum" sz="quarter" idx="12"/>
          </p:nvPr>
        </p:nvSpPr>
        <p:spPr/>
        <p:txBody>
          <a:bodyPr/>
          <a:lstStyle/>
          <a:p>
            <a:fld id="{B6F15528-21DE-4FAA-801E-634DDDAF4B2B}" type="slidenum">
              <a:rPr lang="en-US" smtClean="0"/>
              <a:t>21</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
          <p:cNvSpPr>
            <a:spLocks noGrp="1"/>
          </p:cNvSpPr>
          <p:nvPr>
            <p:ph type="title"/>
          </p:nvPr>
        </p:nvSpPr>
        <p:spPr>
          <a:xfrm>
            <a:off x="457200" y="274638"/>
            <a:ext cx="8229600" cy="487362"/>
          </a:xfrm>
        </p:spPr>
        <p:txBody>
          <a:bodyPr>
            <a:noAutofit/>
          </a:bodyPr>
          <a:lstStyle/>
          <a:p>
            <a:r>
              <a:rPr lang="en-US" sz="3200" dirty="0"/>
              <a:t>Weekly Activities Log </a:t>
            </a:r>
          </a:p>
        </p:txBody>
      </p:sp>
      <p:graphicFrame>
        <p:nvGraphicFramePr>
          <p:cNvPr id="4194305" name="Content Placeholder 3"/>
          <p:cNvGraphicFramePr>
            <a:graphicFrameLocks noGrp="1"/>
          </p:cNvGraphicFramePr>
          <p:nvPr>
            <p:ph idx="1"/>
            <p:extLst>
              <p:ext uri="{D42A27DB-BD31-4B8C-83A1-F6EECF244321}">
                <p14:modId xmlns:p14="http://schemas.microsoft.com/office/powerpoint/2010/main" val="2975905191"/>
              </p:ext>
            </p:extLst>
          </p:nvPr>
        </p:nvGraphicFramePr>
        <p:xfrm>
          <a:off x="533400" y="914400"/>
          <a:ext cx="8229600" cy="46532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457200">
                <a:tc>
                  <a:txBody>
                    <a:bodyPr/>
                    <a:lstStyle/>
                    <a:p>
                      <a:pPr algn="ctr"/>
                      <a:r>
                        <a:rPr lang="en-US" b="1" dirty="0"/>
                        <a:t>Week</a:t>
                      </a:r>
                      <a:r>
                        <a:rPr lang="en-US" b="1" baseline="0" dirty="0"/>
                        <a:t> No. </a:t>
                      </a:r>
                      <a:endParaRPr lang="en-US" b="1" dirty="0"/>
                    </a:p>
                  </a:txBody>
                  <a:tcPr/>
                </a:tc>
                <a:tc>
                  <a:txBody>
                    <a:bodyPr/>
                    <a:lstStyle/>
                    <a:p>
                      <a:pPr algn="ctr"/>
                      <a:r>
                        <a:rPr lang="en-US" b="1" dirty="0"/>
                        <a:t>List of Tasks (Planned)  </a:t>
                      </a:r>
                    </a:p>
                  </a:txBody>
                  <a:tcPr/>
                </a:tc>
                <a:tc>
                  <a:txBody>
                    <a:bodyPr/>
                    <a:lstStyle/>
                    <a:p>
                      <a:pPr algn="ctr"/>
                      <a:r>
                        <a:rPr lang="en-US" b="1" dirty="0"/>
                        <a:t>Log of Achievements, Errors,</a:t>
                      </a:r>
                      <a:r>
                        <a:rPr lang="en-US" b="1" baseline="0" dirty="0"/>
                        <a:t> and L</a:t>
                      </a:r>
                      <a:r>
                        <a:rPr lang="en-US" b="1" dirty="0"/>
                        <a:t>earning</a:t>
                      </a:r>
                      <a:r>
                        <a:rPr lang="en-US" b="1" baseline="0" dirty="0"/>
                        <a:t> </a:t>
                      </a:r>
                      <a:endParaRPr lang="en-US" b="1" dirty="0"/>
                    </a:p>
                  </a:txBody>
                  <a:tcPr/>
                </a:tc>
                <a:extLst>
                  <a:ext uri="{0D108BD9-81ED-4DB2-BD59-A6C34878D82A}">
                    <a16:rowId xmlns:a16="http://schemas.microsoft.com/office/drawing/2014/main" val="10000"/>
                  </a:ext>
                </a:extLst>
              </a:tr>
              <a:tr h="1727200">
                <a:tc>
                  <a:txBody>
                    <a:bodyPr/>
                    <a:lstStyle/>
                    <a:p>
                      <a:r>
                        <a:rPr lang="en-US" dirty="0"/>
                        <a:t>04</a:t>
                      </a:r>
                    </a:p>
                  </a:txBody>
                  <a:tcPr/>
                </a:tc>
                <a:tc>
                  <a:txBody>
                    <a:bodyPr/>
                    <a:lstStyle/>
                    <a:p>
                      <a:r>
                        <a:rPr lang="en-US" dirty="0"/>
                        <a:t>Based</a:t>
                      </a:r>
                      <a:r>
                        <a:rPr lang="en-US" baseline="0" dirty="0"/>
                        <a:t> on gathered information design the input dataset and create the input dataset.</a:t>
                      </a:r>
                      <a:endParaRPr lang="en-US" dirty="0"/>
                    </a:p>
                  </a:txBody>
                  <a:tcPr/>
                </a:tc>
                <a:tc>
                  <a:txBody>
                    <a:bodyPr/>
                    <a:lstStyle/>
                    <a:p>
                      <a:endParaRPr lang="en-US" dirty="0"/>
                    </a:p>
                  </a:txBody>
                  <a:tcPr/>
                </a:tc>
                <a:extLst>
                  <a:ext uri="{0D108BD9-81ED-4DB2-BD59-A6C34878D82A}">
                    <a16:rowId xmlns:a16="http://schemas.microsoft.com/office/drawing/2014/main" val="10001"/>
                  </a:ext>
                </a:extLst>
              </a:tr>
              <a:tr h="1727200">
                <a:tc>
                  <a:txBody>
                    <a:bodyPr/>
                    <a:lstStyle/>
                    <a:p>
                      <a:r>
                        <a:rPr lang="en-US" dirty="0"/>
                        <a:t>05</a:t>
                      </a:r>
                    </a:p>
                  </a:txBody>
                  <a:tcPr/>
                </a:tc>
                <a:tc>
                  <a:txBody>
                    <a:bodyPr/>
                    <a:lstStyle/>
                    <a:p>
                      <a:r>
                        <a:rPr lang="en-US" dirty="0"/>
                        <a:t>Created</a:t>
                      </a:r>
                      <a:r>
                        <a:rPr lang="en-US" baseline="0" dirty="0"/>
                        <a:t> input dataset in 3 categories and perform students daily activities in 3 types of simulations.</a:t>
                      </a:r>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1048673" name="Date Placeholder 2"/>
          <p:cNvSpPr>
            <a:spLocks noGrp="1"/>
          </p:cNvSpPr>
          <p:nvPr>
            <p:ph type="dt" sz="half" idx="10"/>
          </p:nvPr>
        </p:nvSpPr>
        <p:spPr>
          <a:xfrm>
            <a:off x="457200" y="6356351"/>
            <a:ext cx="2286000" cy="349250"/>
          </a:xfrm>
        </p:spPr>
        <p:txBody>
          <a:bodyPr/>
          <a:lstStyle/>
          <a:p>
            <a:r>
              <a:rPr lang="en-US" dirty="0"/>
              <a:t>Project By:  Abhishek Pentareddy</a:t>
            </a:r>
          </a:p>
        </p:txBody>
      </p:sp>
      <p:sp>
        <p:nvSpPr>
          <p:cNvPr id="1048674"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75" name="Slide Number Placeholder 5"/>
          <p:cNvSpPr>
            <a:spLocks noGrp="1"/>
          </p:cNvSpPr>
          <p:nvPr>
            <p:ph type="sldNum" sz="quarter" idx="12"/>
          </p:nvPr>
        </p:nvSpPr>
        <p:spPr/>
        <p:txBody>
          <a:bodyPr/>
          <a:lstStyle/>
          <a:p>
            <a:fld id="{B6F15528-21DE-4FAA-801E-634DDDAF4B2B}" type="slidenum">
              <a:rPr lang="en-US" smtClean="0"/>
              <a:t>22</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itle 1"/>
          <p:cNvSpPr>
            <a:spLocks noGrp="1"/>
          </p:cNvSpPr>
          <p:nvPr>
            <p:ph type="title"/>
          </p:nvPr>
        </p:nvSpPr>
        <p:spPr>
          <a:xfrm>
            <a:off x="457200" y="274638"/>
            <a:ext cx="8229600" cy="487362"/>
          </a:xfrm>
        </p:spPr>
        <p:txBody>
          <a:bodyPr>
            <a:noAutofit/>
          </a:bodyPr>
          <a:lstStyle/>
          <a:p>
            <a:r>
              <a:rPr lang="en-US" sz="3200" dirty="0"/>
              <a:t>Weekly Activities Log </a:t>
            </a:r>
          </a:p>
        </p:txBody>
      </p:sp>
      <p:graphicFrame>
        <p:nvGraphicFramePr>
          <p:cNvPr id="4194306" name="Content Placeholder 3"/>
          <p:cNvGraphicFramePr>
            <a:graphicFrameLocks noGrp="1"/>
          </p:cNvGraphicFramePr>
          <p:nvPr>
            <p:ph idx="1"/>
            <p:extLst>
              <p:ext uri="{D42A27DB-BD31-4B8C-83A1-F6EECF244321}">
                <p14:modId xmlns:p14="http://schemas.microsoft.com/office/powerpoint/2010/main" val="2871197241"/>
              </p:ext>
            </p:extLst>
          </p:nvPr>
        </p:nvGraphicFramePr>
        <p:xfrm>
          <a:off x="533400" y="914400"/>
          <a:ext cx="8229600" cy="54864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457200">
                <a:tc>
                  <a:txBody>
                    <a:bodyPr/>
                    <a:lstStyle/>
                    <a:p>
                      <a:pPr algn="ctr"/>
                      <a:r>
                        <a:rPr lang="en-US" b="1" dirty="0"/>
                        <a:t>Week</a:t>
                      </a:r>
                      <a:r>
                        <a:rPr lang="en-US" b="1" baseline="0" dirty="0"/>
                        <a:t> No. </a:t>
                      </a:r>
                      <a:endParaRPr lang="en-US" b="1" dirty="0"/>
                    </a:p>
                  </a:txBody>
                  <a:tcPr/>
                </a:tc>
                <a:tc>
                  <a:txBody>
                    <a:bodyPr/>
                    <a:lstStyle/>
                    <a:p>
                      <a:pPr algn="ctr"/>
                      <a:r>
                        <a:rPr lang="en-US" b="1" dirty="0"/>
                        <a:t>List of Tasks (Planned)  </a:t>
                      </a:r>
                    </a:p>
                  </a:txBody>
                  <a:tcPr/>
                </a:tc>
                <a:tc>
                  <a:txBody>
                    <a:bodyPr/>
                    <a:lstStyle/>
                    <a:p>
                      <a:pPr algn="ctr"/>
                      <a:r>
                        <a:rPr lang="en-US" b="1" dirty="0"/>
                        <a:t>Log of Achievements, Errors,</a:t>
                      </a:r>
                      <a:r>
                        <a:rPr lang="en-US" b="1" baseline="0" dirty="0"/>
                        <a:t> and L</a:t>
                      </a:r>
                      <a:r>
                        <a:rPr lang="en-US" b="1" dirty="0"/>
                        <a:t>earning</a:t>
                      </a:r>
                      <a:r>
                        <a:rPr lang="en-US" b="1" baseline="0" dirty="0"/>
                        <a:t> </a:t>
                      </a:r>
                      <a:endParaRPr lang="en-US" b="1" dirty="0"/>
                    </a:p>
                  </a:txBody>
                  <a:tcPr/>
                </a:tc>
                <a:extLst>
                  <a:ext uri="{0D108BD9-81ED-4DB2-BD59-A6C34878D82A}">
                    <a16:rowId xmlns:a16="http://schemas.microsoft.com/office/drawing/2014/main" val="10000"/>
                  </a:ext>
                </a:extLst>
              </a:tr>
              <a:tr h="1727200">
                <a:tc>
                  <a:txBody>
                    <a:bodyPr/>
                    <a:lstStyle/>
                    <a:p>
                      <a:r>
                        <a:rPr lang="en-US" dirty="0"/>
                        <a:t>06</a:t>
                      </a:r>
                    </a:p>
                  </a:txBody>
                  <a:tcPr/>
                </a:tc>
                <a:tc>
                  <a:txBody>
                    <a:bodyPr/>
                    <a:lstStyle/>
                    <a:p>
                      <a:r>
                        <a:rPr lang="en-US" dirty="0"/>
                        <a:t>For students educational</a:t>
                      </a:r>
                      <a:r>
                        <a:rPr lang="en-US" baseline="0" dirty="0"/>
                        <a:t> activity each hour </a:t>
                      </a:r>
                      <a:r>
                        <a:rPr lang="en-US" dirty="0"/>
                        <a:t>daily</a:t>
                      </a:r>
                      <a:r>
                        <a:rPr lang="en-US" baseline="0" dirty="0"/>
                        <a:t> activity spent simulation implement python programming source.</a:t>
                      </a:r>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10001"/>
                  </a:ext>
                </a:extLst>
              </a:tr>
              <a:tr h="1727200">
                <a:tc>
                  <a:txBody>
                    <a:bodyPr/>
                    <a:lstStyle/>
                    <a:p>
                      <a:r>
                        <a:rPr lang="en-US"/>
                        <a:t>07</a:t>
                      </a:r>
                      <a:endParaRPr lang="en-US" dirty="0"/>
                    </a:p>
                  </a:txBody>
                  <a:tcPr/>
                </a:tc>
                <a:tc>
                  <a:txBody>
                    <a:bodyPr/>
                    <a:lstStyle/>
                    <a:p>
                      <a:r>
                        <a:rPr lang="en-US" dirty="0"/>
                        <a:t>For students weekdays daily</a:t>
                      </a:r>
                      <a:r>
                        <a:rPr lang="en-US" baseline="0" dirty="0"/>
                        <a:t> activity spent hours based on males and females gender simulation implement python programming source.</a:t>
                      </a:r>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1048677" name="Date Placeholder 2"/>
          <p:cNvSpPr>
            <a:spLocks noGrp="1"/>
          </p:cNvSpPr>
          <p:nvPr>
            <p:ph type="dt" sz="half" idx="10"/>
          </p:nvPr>
        </p:nvSpPr>
        <p:spPr>
          <a:xfrm>
            <a:off x="457200" y="6356351"/>
            <a:ext cx="2286000" cy="349250"/>
          </a:xfrm>
        </p:spPr>
        <p:txBody>
          <a:bodyPr/>
          <a:lstStyle/>
          <a:p>
            <a:r>
              <a:rPr lang="en-US" dirty="0"/>
              <a:t>Project By:  Abhishek Pentareddy</a:t>
            </a:r>
          </a:p>
        </p:txBody>
      </p:sp>
      <p:sp>
        <p:nvSpPr>
          <p:cNvPr id="1048678"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79" name="Slide Number Placeholder 5"/>
          <p:cNvSpPr>
            <a:spLocks noGrp="1"/>
          </p:cNvSpPr>
          <p:nvPr>
            <p:ph type="sldNum" sz="quarter" idx="12"/>
          </p:nvPr>
        </p:nvSpPr>
        <p:spPr/>
        <p:txBody>
          <a:bodyPr/>
          <a:lstStyle/>
          <a:p>
            <a:fld id="{B6F15528-21DE-4FAA-801E-634DDDAF4B2B}" type="slidenum">
              <a:rPr lang="en-US" smtClean="0"/>
              <a:t>23</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itle 1"/>
          <p:cNvSpPr>
            <a:spLocks noGrp="1"/>
          </p:cNvSpPr>
          <p:nvPr>
            <p:ph type="title"/>
          </p:nvPr>
        </p:nvSpPr>
        <p:spPr>
          <a:xfrm>
            <a:off x="457200" y="274638"/>
            <a:ext cx="8229600" cy="487362"/>
          </a:xfrm>
        </p:spPr>
        <p:txBody>
          <a:bodyPr>
            <a:noAutofit/>
          </a:bodyPr>
          <a:lstStyle/>
          <a:p>
            <a:r>
              <a:rPr lang="en-US" sz="3200" dirty="0"/>
              <a:t>Weekly Activities Log </a:t>
            </a:r>
          </a:p>
        </p:txBody>
      </p:sp>
      <p:graphicFrame>
        <p:nvGraphicFramePr>
          <p:cNvPr id="4194307" name="Content Placeholder 3"/>
          <p:cNvGraphicFramePr>
            <a:graphicFrameLocks noGrp="1"/>
          </p:cNvGraphicFramePr>
          <p:nvPr>
            <p:ph idx="1"/>
            <p:extLst>
              <p:ext uri="{D42A27DB-BD31-4B8C-83A1-F6EECF244321}">
                <p14:modId xmlns:p14="http://schemas.microsoft.com/office/powerpoint/2010/main" val="2716635199"/>
              </p:ext>
            </p:extLst>
          </p:nvPr>
        </p:nvGraphicFramePr>
        <p:xfrm>
          <a:off x="533400" y="914400"/>
          <a:ext cx="8229600" cy="465328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457200">
                <a:tc>
                  <a:txBody>
                    <a:bodyPr/>
                    <a:lstStyle/>
                    <a:p>
                      <a:pPr algn="ctr"/>
                      <a:r>
                        <a:rPr lang="en-US" b="1" dirty="0"/>
                        <a:t>Week</a:t>
                      </a:r>
                      <a:r>
                        <a:rPr lang="en-US" b="1" baseline="0" dirty="0"/>
                        <a:t> No. </a:t>
                      </a:r>
                      <a:endParaRPr lang="en-US" b="1" dirty="0"/>
                    </a:p>
                  </a:txBody>
                  <a:tcPr/>
                </a:tc>
                <a:tc>
                  <a:txBody>
                    <a:bodyPr/>
                    <a:lstStyle/>
                    <a:p>
                      <a:pPr algn="ctr"/>
                      <a:r>
                        <a:rPr lang="en-US" b="1"/>
                        <a:t>List of Tasks (Planned)  </a:t>
                      </a:r>
                      <a:endParaRPr lang="en-US" b="1" dirty="0"/>
                    </a:p>
                  </a:txBody>
                  <a:tcPr/>
                </a:tc>
                <a:tc>
                  <a:txBody>
                    <a:bodyPr/>
                    <a:lstStyle/>
                    <a:p>
                      <a:pPr algn="ctr"/>
                      <a:r>
                        <a:rPr lang="en-US" b="1"/>
                        <a:t>Log of Achievements, Error</a:t>
                      </a:r>
                      <a:r>
                        <a:rPr lang="en-US" b="1" baseline="0"/>
                        <a:t>s, and L</a:t>
                      </a:r>
                      <a:r>
                        <a:rPr lang="en-US" b="1"/>
                        <a:t>earning</a:t>
                      </a:r>
                      <a:r>
                        <a:rPr lang="en-US" b="1" baseline="0"/>
                        <a:t> </a:t>
                      </a:r>
                      <a:endParaRPr lang="en-US" b="1" dirty="0"/>
                    </a:p>
                  </a:txBody>
                  <a:tcPr/>
                </a:tc>
                <a:extLst>
                  <a:ext uri="{0D108BD9-81ED-4DB2-BD59-A6C34878D82A}">
                    <a16:rowId xmlns:a16="http://schemas.microsoft.com/office/drawing/2014/main" val="10000"/>
                  </a:ext>
                </a:extLst>
              </a:tr>
              <a:tr h="1727200">
                <a:tc>
                  <a:txBody>
                    <a:bodyPr/>
                    <a:lstStyle/>
                    <a:p>
                      <a:r>
                        <a:rPr lang="en-US"/>
                        <a:t>08</a:t>
                      </a:r>
                      <a:endParaRPr lang="en-US" dirty="0"/>
                    </a:p>
                  </a:txBody>
                  <a:tcPr/>
                </a:tc>
                <a:tc>
                  <a:txBody>
                    <a:bodyPr/>
                    <a:lstStyle/>
                    <a:p>
                      <a:endParaRPr lang="en-US" dirty="0"/>
                    </a:p>
                    <a:p>
                      <a:r>
                        <a:rPr lang="en-US" dirty="0"/>
                        <a:t>Test the project</a:t>
                      </a:r>
                      <a:r>
                        <a:rPr lang="en-US" baseline="0" dirty="0"/>
                        <a:t> results and validate the results</a:t>
                      </a:r>
                      <a:endParaRPr lang="en-US" dirty="0"/>
                    </a:p>
                  </a:txBody>
                  <a:tcPr/>
                </a:tc>
                <a:tc>
                  <a:txBody>
                    <a:bodyPr/>
                    <a:lstStyle/>
                    <a:p>
                      <a:endParaRPr lang="en-US" dirty="0"/>
                    </a:p>
                  </a:txBody>
                  <a:tcPr/>
                </a:tc>
                <a:extLst>
                  <a:ext uri="{0D108BD9-81ED-4DB2-BD59-A6C34878D82A}">
                    <a16:rowId xmlns:a16="http://schemas.microsoft.com/office/drawing/2014/main" val="10001"/>
                  </a:ext>
                </a:extLst>
              </a:tr>
              <a:tr h="1727200">
                <a:tc>
                  <a:txBody>
                    <a:bodyPr/>
                    <a:lstStyle/>
                    <a:p>
                      <a:endParaRPr lang="en-US" dirty="0"/>
                    </a:p>
                  </a:txBody>
                  <a:tcPr/>
                </a:tc>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1048681" name="Date Placeholder 2"/>
          <p:cNvSpPr>
            <a:spLocks noGrp="1"/>
          </p:cNvSpPr>
          <p:nvPr>
            <p:ph type="dt" sz="half" idx="10"/>
          </p:nvPr>
        </p:nvSpPr>
        <p:spPr>
          <a:xfrm>
            <a:off x="457200" y="6356351"/>
            <a:ext cx="2286000" cy="349250"/>
          </a:xfrm>
        </p:spPr>
        <p:txBody>
          <a:bodyPr/>
          <a:lstStyle/>
          <a:p>
            <a:r>
              <a:rPr lang="en-US" dirty="0"/>
              <a:t>Project By:  Abhishek Pentareddy</a:t>
            </a:r>
          </a:p>
        </p:txBody>
      </p:sp>
      <p:sp>
        <p:nvSpPr>
          <p:cNvPr id="1048682"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83" name="Slide Number Placeholder 5"/>
          <p:cNvSpPr>
            <a:spLocks noGrp="1"/>
          </p:cNvSpPr>
          <p:nvPr>
            <p:ph type="sldNum" sz="quarter" idx="12"/>
          </p:nvPr>
        </p:nvSpPr>
        <p:spPr/>
        <p:txBody>
          <a:bodyPr/>
          <a:lstStyle/>
          <a:p>
            <a:fld id="{B6F15528-21DE-4FAA-801E-634DDDAF4B2B}" type="slidenum">
              <a:rPr lang="en-US" smtClean="0"/>
              <a:t>24</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457200" y="274638"/>
            <a:ext cx="8229600" cy="868362"/>
          </a:xfrm>
        </p:spPr>
        <p:txBody>
          <a:bodyPr>
            <a:normAutofit/>
          </a:bodyPr>
          <a:lstStyle/>
          <a:p>
            <a:r>
              <a:rPr lang="en-US" dirty="0"/>
              <a:t>Abstract and Summary</a:t>
            </a:r>
          </a:p>
        </p:txBody>
      </p:sp>
      <p:sp>
        <p:nvSpPr>
          <p:cNvPr id="1048603" name="Content Placeholder 2"/>
          <p:cNvSpPr>
            <a:spLocks noGrp="1"/>
          </p:cNvSpPr>
          <p:nvPr>
            <p:ph idx="1"/>
          </p:nvPr>
        </p:nvSpPr>
        <p:spPr/>
        <p:txBody>
          <a:bodyPr/>
          <a:lstStyle/>
          <a:p>
            <a:r>
              <a:rPr lang="en-US" dirty="0"/>
              <a:t>The main aim of this project is explain about the 20 university students daily activities information and time spent in weekdays information.</a:t>
            </a:r>
          </a:p>
          <a:p>
            <a:r>
              <a:rPr lang="en-US" dirty="0"/>
              <a:t>Analysis about all 20 students daily activities and generate the visualized results regarding student activities and time spent details.</a:t>
            </a:r>
          </a:p>
        </p:txBody>
      </p:sp>
      <p:sp>
        <p:nvSpPr>
          <p:cNvPr id="1048604" name="Date Placeholder 3"/>
          <p:cNvSpPr>
            <a:spLocks noGrp="1"/>
          </p:cNvSpPr>
          <p:nvPr>
            <p:ph type="dt" sz="half" idx="10"/>
          </p:nvPr>
        </p:nvSpPr>
        <p:spPr>
          <a:xfrm>
            <a:off x="457200" y="6356351"/>
            <a:ext cx="2286000" cy="349250"/>
          </a:xfrm>
        </p:spPr>
        <p:txBody>
          <a:bodyPr/>
          <a:lstStyle/>
          <a:p>
            <a:r>
              <a:rPr lang="en-US" dirty="0"/>
              <a:t>Project By:  Abhishek Pentareddy</a:t>
            </a:r>
          </a:p>
        </p:txBody>
      </p:sp>
      <p:sp>
        <p:nvSpPr>
          <p:cNvPr id="1048605"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06" name="Slide Number Placeholder 5"/>
          <p:cNvSpPr>
            <a:spLocks noGrp="1"/>
          </p:cNvSpPr>
          <p:nvPr>
            <p:ph type="sldNum" sz="quarter" idx="12"/>
          </p:nvPr>
        </p:nvSpPr>
        <p:spPr/>
        <p:txBody>
          <a:bodyPr/>
          <a:lstStyle/>
          <a:p>
            <a:fld id="{B6F15528-21DE-4FAA-801E-634DDDAF4B2B}" type="slidenum">
              <a:rPr lang="en-US" smtClean="0"/>
              <a:t>3</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dirty="0"/>
              <a:t>Main Focus of the Project </a:t>
            </a:r>
          </a:p>
        </p:txBody>
      </p:sp>
      <p:sp>
        <p:nvSpPr>
          <p:cNvPr id="1048608" name="Content Placeholder 2"/>
          <p:cNvSpPr>
            <a:spLocks noGrp="1"/>
          </p:cNvSpPr>
          <p:nvPr>
            <p:ph idx="1"/>
          </p:nvPr>
        </p:nvSpPr>
        <p:spPr/>
        <p:txBody>
          <a:bodyPr>
            <a:normAutofit/>
          </a:bodyPr>
          <a:lstStyle/>
          <a:p>
            <a:r>
              <a:rPr lang="en-US" dirty="0"/>
              <a:t>This project main focus is 20 students daily activities. </a:t>
            </a:r>
          </a:p>
          <a:p>
            <a:r>
              <a:rPr lang="en-US" dirty="0"/>
              <a:t>Generally students spent in different activities. gathered information from some of university students and perform analysis on student daily activities and develop the project for reports.</a:t>
            </a:r>
          </a:p>
        </p:txBody>
      </p:sp>
      <p:sp>
        <p:nvSpPr>
          <p:cNvPr id="1048609" name="Date Placeholder 3"/>
          <p:cNvSpPr>
            <a:spLocks noGrp="1"/>
          </p:cNvSpPr>
          <p:nvPr>
            <p:ph type="dt" sz="half" idx="10"/>
          </p:nvPr>
        </p:nvSpPr>
        <p:spPr>
          <a:xfrm>
            <a:off x="457200" y="6356351"/>
            <a:ext cx="2362200" cy="349250"/>
          </a:xfrm>
        </p:spPr>
        <p:txBody>
          <a:bodyPr/>
          <a:lstStyle/>
          <a:p>
            <a:r>
              <a:rPr lang="en-US" dirty="0"/>
              <a:t>Project By:  Abhishek Pentareddy</a:t>
            </a:r>
          </a:p>
        </p:txBody>
      </p:sp>
      <p:sp>
        <p:nvSpPr>
          <p:cNvPr id="1048610"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11" name="Slide Number Placeholder 5"/>
          <p:cNvSpPr>
            <a:spLocks noGrp="1"/>
          </p:cNvSpPr>
          <p:nvPr>
            <p:ph type="sldNum" sz="quarter" idx="12"/>
          </p:nvPr>
        </p:nvSpPr>
        <p:spPr/>
        <p:txBody>
          <a:bodyPr/>
          <a:lstStyle/>
          <a:p>
            <a:fld id="{B6F15528-21DE-4FAA-801E-634DDDAF4B2B}" type="slidenum">
              <a:rPr lang="en-US" smtClean="0"/>
              <a:t>4</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457200" y="274638"/>
            <a:ext cx="8229600" cy="792162"/>
          </a:xfrm>
        </p:spPr>
        <p:txBody>
          <a:bodyPr/>
          <a:lstStyle/>
          <a:p>
            <a:r>
              <a:rPr lang="en-US" dirty="0"/>
              <a:t>Distinction of the Current Work </a:t>
            </a:r>
          </a:p>
        </p:txBody>
      </p:sp>
      <p:sp>
        <p:nvSpPr>
          <p:cNvPr id="1048618" name="Content Placeholder 2"/>
          <p:cNvSpPr>
            <a:spLocks noGrp="1"/>
          </p:cNvSpPr>
          <p:nvPr>
            <p:ph idx="1"/>
          </p:nvPr>
        </p:nvSpPr>
        <p:spPr>
          <a:xfrm>
            <a:off x="457200" y="1219200"/>
            <a:ext cx="8229600" cy="4906963"/>
          </a:xfrm>
        </p:spPr>
        <p:txBody>
          <a:bodyPr/>
          <a:lstStyle/>
          <a:p>
            <a:r>
              <a:rPr lang="en-US" dirty="0"/>
              <a:t>This project provide the details about student daily activities in weekdays.</a:t>
            </a:r>
          </a:p>
          <a:p>
            <a:r>
              <a:rPr lang="en-US" dirty="0"/>
              <a:t>Provide the each weekday daily spent hours information </a:t>
            </a:r>
          </a:p>
          <a:p>
            <a:r>
              <a:rPr lang="en-US" dirty="0"/>
              <a:t>Provide the students daily spent information like males and females daily spent information.</a:t>
            </a:r>
          </a:p>
        </p:txBody>
      </p:sp>
      <p:sp>
        <p:nvSpPr>
          <p:cNvPr id="1048619" name="Date Placeholder 3"/>
          <p:cNvSpPr>
            <a:spLocks noGrp="1"/>
          </p:cNvSpPr>
          <p:nvPr>
            <p:ph type="dt" sz="half" idx="10"/>
          </p:nvPr>
        </p:nvSpPr>
        <p:spPr>
          <a:xfrm>
            <a:off x="457200" y="6356351"/>
            <a:ext cx="2286000" cy="349250"/>
          </a:xfrm>
        </p:spPr>
        <p:txBody>
          <a:bodyPr/>
          <a:lstStyle/>
          <a:p>
            <a:r>
              <a:rPr lang="en-US" dirty="0"/>
              <a:t>Project By:  Abhishek Pentareddy</a:t>
            </a:r>
          </a:p>
        </p:txBody>
      </p:sp>
      <p:sp>
        <p:nvSpPr>
          <p:cNvPr id="1048620"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21" name="Slide Number Placeholder 5"/>
          <p:cNvSpPr>
            <a:spLocks noGrp="1"/>
          </p:cNvSpPr>
          <p:nvPr>
            <p:ph type="sldNum" sz="quarter" idx="12"/>
          </p:nvPr>
        </p:nvSpPr>
        <p:spPr/>
        <p:txBody>
          <a:bodyPr/>
          <a:lstStyle/>
          <a:p>
            <a:fld id="{B6F15528-21DE-4FAA-801E-634DDDAF4B2B}" type="slidenum">
              <a:rPr lang="en-US" smtClean="0"/>
              <a:t>5</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a:xfrm>
            <a:off x="457200" y="274638"/>
            <a:ext cx="8229600" cy="639762"/>
          </a:xfrm>
        </p:spPr>
        <p:txBody>
          <a:bodyPr>
            <a:normAutofit fontScale="90000"/>
          </a:bodyPr>
          <a:lstStyle/>
          <a:p>
            <a:r>
              <a:rPr lang="en-US" dirty="0"/>
              <a:t>Usefulness of the Current Work </a:t>
            </a:r>
          </a:p>
        </p:txBody>
      </p:sp>
      <p:sp>
        <p:nvSpPr>
          <p:cNvPr id="1048623" name="Content Placeholder 2"/>
          <p:cNvSpPr>
            <a:spLocks noGrp="1"/>
          </p:cNvSpPr>
          <p:nvPr>
            <p:ph idx="1"/>
          </p:nvPr>
        </p:nvSpPr>
        <p:spPr>
          <a:xfrm>
            <a:off x="457200" y="1143000"/>
            <a:ext cx="8229600" cy="4983163"/>
          </a:xfrm>
        </p:spPr>
        <p:txBody>
          <a:bodyPr/>
          <a:lstStyle/>
          <a:p>
            <a:r>
              <a:rPr lang="en-US" dirty="0"/>
              <a:t>Based on this project university management understand about students interests.</a:t>
            </a:r>
          </a:p>
          <a:p>
            <a:r>
              <a:rPr lang="en-US" dirty="0"/>
              <a:t>Based on that analysis of student daily activity spent reports provide the better and efficient resources to students for spent of more time in studies or sports or other working things.</a:t>
            </a:r>
          </a:p>
        </p:txBody>
      </p:sp>
      <p:sp>
        <p:nvSpPr>
          <p:cNvPr id="1048624" name="Date Placeholder 3"/>
          <p:cNvSpPr>
            <a:spLocks noGrp="1"/>
          </p:cNvSpPr>
          <p:nvPr>
            <p:ph type="dt" sz="half" idx="10"/>
          </p:nvPr>
        </p:nvSpPr>
        <p:spPr>
          <a:xfrm>
            <a:off x="457200" y="6356351"/>
            <a:ext cx="2286000" cy="349250"/>
          </a:xfrm>
        </p:spPr>
        <p:txBody>
          <a:bodyPr/>
          <a:lstStyle/>
          <a:p>
            <a:r>
              <a:rPr lang="en-US" dirty="0"/>
              <a:t>Project By:  Abhishek Pentareddy</a:t>
            </a:r>
          </a:p>
        </p:txBody>
      </p:sp>
      <p:sp>
        <p:nvSpPr>
          <p:cNvPr id="1048625"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26" name="Slide Number Placeholder 5"/>
          <p:cNvSpPr>
            <a:spLocks noGrp="1"/>
          </p:cNvSpPr>
          <p:nvPr>
            <p:ph type="sldNum" sz="quarter" idx="12"/>
          </p:nvPr>
        </p:nvSpPr>
        <p:spPr/>
        <p:txBody>
          <a:bodyPr/>
          <a:lstStyle/>
          <a:p>
            <a:fld id="{B6F15528-21DE-4FAA-801E-634DDDAF4B2B}" type="slidenum">
              <a:rPr lang="en-US" smtClean="0"/>
              <a:t>6</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p:txBody>
          <a:bodyPr>
            <a:normAutofit fontScale="90000"/>
          </a:bodyPr>
          <a:lstStyle/>
          <a:p>
            <a:r>
              <a:rPr lang="en-US" dirty="0"/>
              <a:t>Simulation/Emulation Details </a:t>
            </a:r>
            <a:br>
              <a:rPr lang="en-US" dirty="0"/>
            </a:br>
            <a:r>
              <a:rPr lang="en-US" sz="3100" dirty="0"/>
              <a:t>(Environment and Setup)</a:t>
            </a:r>
          </a:p>
        </p:txBody>
      </p:sp>
      <p:sp>
        <p:nvSpPr>
          <p:cNvPr id="1048628" name="Content Placeholder 2"/>
          <p:cNvSpPr>
            <a:spLocks noGrp="1"/>
          </p:cNvSpPr>
          <p:nvPr>
            <p:ph idx="1"/>
          </p:nvPr>
        </p:nvSpPr>
        <p:spPr/>
        <p:txBody>
          <a:bodyPr/>
          <a:lstStyle/>
          <a:p>
            <a:r>
              <a:rPr lang="en-US" dirty="0"/>
              <a:t>Implemented code in python programming languages</a:t>
            </a:r>
          </a:p>
          <a:p>
            <a:r>
              <a:rPr lang="en-US" dirty="0"/>
              <a:t>Installed python command line software and anaconda </a:t>
            </a:r>
            <a:r>
              <a:rPr lang="en-US" dirty="0" err="1"/>
              <a:t>jypytor</a:t>
            </a:r>
            <a:r>
              <a:rPr lang="en-US" dirty="0"/>
              <a:t> notebook</a:t>
            </a:r>
          </a:p>
          <a:p>
            <a:endParaRPr lang="en-US" dirty="0"/>
          </a:p>
          <a:p>
            <a:endParaRPr lang="en-US" dirty="0"/>
          </a:p>
        </p:txBody>
      </p:sp>
      <p:sp>
        <p:nvSpPr>
          <p:cNvPr id="1048629" name="Date Placeholder 3"/>
          <p:cNvSpPr>
            <a:spLocks noGrp="1"/>
          </p:cNvSpPr>
          <p:nvPr>
            <p:ph type="dt" sz="half" idx="10"/>
          </p:nvPr>
        </p:nvSpPr>
        <p:spPr>
          <a:xfrm>
            <a:off x="457200" y="6356351"/>
            <a:ext cx="2362200" cy="349250"/>
          </a:xfrm>
        </p:spPr>
        <p:txBody>
          <a:bodyPr/>
          <a:lstStyle/>
          <a:p>
            <a:r>
              <a:rPr lang="en-US" dirty="0"/>
              <a:t>Project By:  Abhishek Pentareddy</a:t>
            </a:r>
          </a:p>
        </p:txBody>
      </p:sp>
      <p:sp>
        <p:nvSpPr>
          <p:cNvPr id="1048630"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31" name="Slide Number Placeholder 5"/>
          <p:cNvSpPr>
            <a:spLocks noGrp="1"/>
          </p:cNvSpPr>
          <p:nvPr>
            <p:ph type="sldNum" sz="quarter" idx="12"/>
          </p:nvPr>
        </p:nvSpPr>
        <p:spPr/>
        <p:txBody>
          <a:bodyPr/>
          <a:lstStyle/>
          <a:p>
            <a:fld id="{B6F15528-21DE-4FAA-801E-634DDDAF4B2B}" type="slidenum">
              <a:rPr lang="en-US" smtClean="0"/>
              <a:t>7</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p:txBody>
          <a:bodyPr>
            <a:normAutofit fontScale="90000"/>
          </a:bodyPr>
          <a:lstStyle/>
          <a:p>
            <a:r>
              <a:rPr lang="en-US" dirty="0"/>
              <a:t>Simulation/Emulation Details</a:t>
            </a:r>
            <a:br>
              <a:rPr lang="en-US" dirty="0"/>
            </a:br>
            <a:r>
              <a:rPr lang="en-US" sz="3100" dirty="0"/>
              <a:t>(Tools and Monitoring  Options)  </a:t>
            </a:r>
            <a:endParaRPr lang="en-US" dirty="0"/>
          </a:p>
        </p:txBody>
      </p:sp>
      <p:sp>
        <p:nvSpPr>
          <p:cNvPr id="1048633" name="Content Placeholder 2"/>
          <p:cNvSpPr>
            <a:spLocks noGrp="1"/>
          </p:cNvSpPr>
          <p:nvPr>
            <p:ph idx="1"/>
          </p:nvPr>
        </p:nvSpPr>
        <p:spPr/>
        <p:txBody>
          <a:bodyPr>
            <a:normAutofit/>
          </a:bodyPr>
          <a:lstStyle/>
          <a:p>
            <a:r>
              <a:rPr lang="en-US" dirty="0"/>
              <a:t>In this project perform the students daily activity spent simulation details in 3 types.</a:t>
            </a:r>
          </a:p>
          <a:p>
            <a:r>
              <a:rPr lang="en-US" dirty="0"/>
              <a:t>Perform simulation on student weekday activities spent information.</a:t>
            </a:r>
          </a:p>
          <a:p>
            <a:r>
              <a:rPr lang="en-US" dirty="0"/>
              <a:t>Perform simulation on student education activity per hour in each day.</a:t>
            </a:r>
          </a:p>
          <a:p>
            <a:r>
              <a:rPr lang="en-US" dirty="0"/>
              <a:t>Perform simulation on student activity based on gender.</a:t>
            </a:r>
          </a:p>
        </p:txBody>
      </p:sp>
      <p:sp>
        <p:nvSpPr>
          <p:cNvPr id="1048634" name="Date Placeholder 3"/>
          <p:cNvSpPr>
            <a:spLocks noGrp="1"/>
          </p:cNvSpPr>
          <p:nvPr>
            <p:ph type="dt" sz="half" idx="10"/>
          </p:nvPr>
        </p:nvSpPr>
        <p:spPr>
          <a:xfrm>
            <a:off x="457200" y="6356351"/>
            <a:ext cx="2286000" cy="349250"/>
          </a:xfrm>
        </p:spPr>
        <p:txBody>
          <a:bodyPr/>
          <a:lstStyle/>
          <a:p>
            <a:r>
              <a:rPr lang="en-US" dirty="0"/>
              <a:t>Project By:  Abhishek Pentareddy</a:t>
            </a:r>
          </a:p>
        </p:txBody>
      </p:sp>
      <p:sp>
        <p:nvSpPr>
          <p:cNvPr id="1048635"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36" name="Slide Number Placeholder 5"/>
          <p:cNvSpPr>
            <a:spLocks noGrp="1"/>
          </p:cNvSpPr>
          <p:nvPr>
            <p:ph type="sldNum" sz="quarter" idx="12"/>
          </p:nvPr>
        </p:nvSpPr>
        <p:spPr/>
        <p:txBody>
          <a:bodyPr/>
          <a:lstStyle/>
          <a:p>
            <a:fld id="{B6F15528-21DE-4FAA-801E-634DDDAF4B2B}" type="slidenum">
              <a:rPr lang="en-US" smtClean="0"/>
              <a:t>8</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p:txBody>
          <a:bodyPr>
            <a:normAutofit fontScale="90000"/>
          </a:bodyPr>
          <a:lstStyle/>
          <a:p>
            <a:r>
              <a:rPr lang="en-US" dirty="0"/>
              <a:t>Simulation/Emulation Details</a:t>
            </a:r>
            <a:br>
              <a:rPr lang="en-US" dirty="0"/>
            </a:br>
            <a:r>
              <a:rPr lang="en-US" sz="3100" dirty="0"/>
              <a:t>[Adjustment(s), Adaptations, etc.]  </a:t>
            </a:r>
            <a:endParaRPr lang="en-US" dirty="0"/>
          </a:p>
        </p:txBody>
      </p:sp>
      <p:sp>
        <p:nvSpPr>
          <p:cNvPr id="1048638" name="Content Placeholder 2"/>
          <p:cNvSpPr>
            <a:spLocks noGrp="1"/>
          </p:cNvSpPr>
          <p:nvPr>
            <p:ph idx="1"/>
          </p:nvPr>
        </p:nvSpPr>
        <p:spPr/>
        <p:txBody>
          <a:bodyPr/>
          <a:lstStyle/>
          <a:p>
            <a:r>
              <a:rPr lang="en-US" dirty="0"/>
              <a:t>For this project prepared the 3 datasets and students daily spent activities details and time spent hours information.</a:t>
            </a:r>
          </a:p>
          <a:p>
            <a:r>
              <a:rPr lang="en-US" dirty="0"/>
              <a:t>If any changed perform changes in prepared input datasets and get the updated and efficient outcomes.</a:t>
            </a:r>
          </a:p>
        </p:txBody>
      </p:sp>
      <p:sp>
        <p:nvSpPr>
          <p:cNvPr id="1048639" name="Date Placeholder 3"/>
          <p:cNvSpPr>
            <a:spLocks noGrp="1"/>
          </p:cNvSpPr>
          <p:nvPr>
            <p:ph type="dt" sz="half" idx="10"/>
          </p:nvPr>
        </p:nvSpPr>
        <p:spPr>
          <a:xfrm>
            <a:off x="457200" y="6356350"/>
            <a:ext cx="2286000" cy="349249"/>
          </a:xfrm>
        </p:spPr>
        <p:txBody>
          <a:bodyPr/>
          <a:lstStyle/>
          <a:p>
            <a:r>
              <a:rPr lang="en-US" dirty="0"/>
              <a:t>Project By:  Abhishek Pentareddy</a:t>
            </a:r>
          </a:p>
        </p:txBody>
      </p:sp>
      <p:sp>
        <p:nvSpPr>
          <p:cNvPr id="1048640" name="Footer Placeholder 4"/>
          <p:cNvSpPr>
            <a:spLocks noGrp="1"/>
          </p:cNvSpPr>
          <p:nvPr>
            <p:ph type="ftr" sz="quarter" idx="11"/>
          </p:nvPr>
        </p:nvSpPr>
        <p:spPr/>
        <p:txBody>
          <a:bodyPr/>
          <a:lstStyle/>
          <a:p>
            <a:r>
              <a:rPr lang="en-US" dirty="0" err="1"/>
              <a:t>Rivier</a:t>
            </a:r>
            <a:r>
              <a:rPr lang="en-US" dirty="0"/>
              <a:t> U., </a:t>
            </a:r>
            <a:r>
              <a:rPr lang="en-US" dirty="0" err="1"/>
              <a:t>BigData</a:t>
            </a:r>
            <a:r>
              <a:rPr lang="en-US" dirty="0"/>
              <a:t>, Term1, Spring-2020, Prof. Dr. B. </a:t>
            </a:r>
            <a:r>
              <a:rPr lang="en-US" dirty="0" err="1"/>
              <a:t>Khasnabish</a:t>
            </a:r>
            <a:endParaRPr lang="en-US" dirty="0"/>
          </a:p>
        </p:txBody>
      </p:sp>
      <p:sp>
        <p:nvSpPr>
          <p:cNvPr id="1048641" name="Slide Number Placeholder 5"/>
          <p:cNvSpPr>
            <a:spLocks noGrp="1"/>
          </p:cNvSpPr>
          <p:nvPr>
            <p:ph type="sldNum" sz="quarter" idx="12"/>
          </p:nvPr>
        </p:nvSpPr>
        <p:spPr/>
        <p:txBody>
          <a:bodyPr/>
          <a:lstStyle/>
          <a:p>
            <a:fld id="{B6F15528-21DE-4FAA-801E-634DDDAF4B2B}" type="slidenum">
              <a:rPr lang="en-US" smtClean="0"/>
              <a:t>9</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TotalTime>
  <Words>1193</Words>
  <Application>Microsoft Office PowerPoint</Application>
  <PresentationFormat>On-screen Show (4:3)</PresentationFormat>
  <Paragraphs>186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Comic Sans MS</vt:lpstr>
      <vt:lpstr>Times New Roman</vt:lpstr>
      <vt:lpstr>Office Theme</vt:lpstr>
      <vt:lpstr>Project Title: </vt:lpstr>
      <vt:lpstr>Outline</vt:lpstr>
      <vt:lpstr>Abstract and Summary</vt:lpstr>
      <vt:lpstr>Main Focus of the Project </vt:lpstr>
      <vt:lpstr>Distinction of the Current Work </vt:lpstr>
      <vt:lpstr>Usefulness of the Current Work </vt:lpstr>
      <vt:lpstr>Simulation/Emulation Details  (Environment and Setup)</vt:lpstr>
      <vt:lpstr>Simulation/Emulation Details (Tools and Monitoring  Options)  </vt:lpstr>
      <vt:lpstr>Simulation/Emulation Details [Adjustment(s), Adaptations, etc.]  </vt:lpstr>
      <vt:lpstr>Results </vt:lpstr>
      <vt:lpstr>Results </vt:lpstr>
      <vt:lpstr>Results </vt:lpstr>
      <vt:lpstr>Results </vt:lpstr>
      <vt:lpstr>Results </vt:lpstr>
      <vt:lpstr>Results </vt:lpstr>
      <vt:lpstr>Results </vt:lpstr>
      <vt:lpstr>Future Works</vt:lpstr>
      <vt:lpstr>Q&amp;A and Discussion </vt:lpstr>
      <vt:lpstr>References</vt:lpstr>
      <vt:lpstr>Background  and  Other Information </vt:lpstr>
      <vt:lpstr>Weekly Activities Log </vt:lpstr>
      <vt:lpstr>Weekly Activities Log </vt:lpstr>
      <vt:lpstr>Weekly Activities Log </vt:lpstr>
      <vt:lpstr>Weekly Activities Log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Khasnabish, Dr.Bhumip</dc:creator>
  <cp:lastModifiedBy>Abhishek Reddy pentareddy</cp:lastModifiedBy>
  <cp:revision>56</cp:revision>
  <dcterms:created xsi:type="dcterms:W3CDTF">2006-08-16T08:00:00Z</dcterms:created>
  <dcterms:modified xsi:type="dcterms:W3CDTF">2020-02-29T18:25:58Z</dcterms:modified>
</cp:coreProperties>
</file>