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7C2-34F4-3945-AAE6-74A33337B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9297A-E9BD-E447-8371-B60461A1A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3680-9D11-3A48-9966-2878DBDB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4E85-B22C-A243-A323-CFAFBEFD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E41C-446E-A242-A0D5-46306D1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2D7-51A8-2943-BE7B-E44B4BF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2559-4C93-FF41-A1B1-BF9EFFE6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164E-8818-F242-B5C2-6B51352A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0D98-B74C-2E4B-9D79-40995B6E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6DF7-AF79-EB40-854D-6439333B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AA9BC-4191-114F-B4AF-8E72D872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01C48-A6A3-FB48-8D3B-7A60C505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8775-8AAE-AB4B-8AB5-B865925F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F486-9E82-B44E-91D8-E86EAEAE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00E2-C2CB-A743-B936-CEAB77C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EEBE-AC43-6749-8271-B9CD7EEF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F173-FE9F-4141-AB31-A7FE7EDA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340C-1113-9E4D-84BA-472ECAE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9A0A-7751-DE44-B2EF-65A08811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8F65-C99C-AB4A-B4CC-5724542D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BC1B-C7D8-AB44-9C3C-4650CBB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D00B-658D-C84E-A0A1-0CA94E0E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9C14-84CB-D846-8E0E-0A297B78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9BE8-C266-1B41-B7D5-D11377CB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3929-37EB-B24D-B331-FBF06037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1D0D-4AF0-1440-B65D-17DDE83C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408E-7E65-F845-A6D5-5E04F502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8186F-B5F3-844F-B45E-281285F8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3CA0-0C95-6549-8249-EFA87D8F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1CFA-43AE-9945-BAE5-7B7A9AFD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5E4C-C7E6-D442-97C0-DF6A078E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68B7-9C74-EC4F-9437-01C250FC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8D53-D36E-1C43-8B5C-95A04973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AA6D-E37F-FA48-95BF-81C92C4F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3ACD-7F56-6142-BACE-A5BF7CFE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726F-6BFC-2448-9910-0EC8A262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68855-106E-5742-8986-2AF69C44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9C0D2-2D3A-4140-989D-419A9542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94264-9D43-CA40-8D69-DC05DD7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1A3D-4591-9440-B9CD-8A49277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D7F9B-994D-4E46-BE27-8B6186DC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34F0-F642-534D-9736-0AD29572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48B9B-B111-0248-AB98-EDF11AF2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ADFE-716B-E643-B583-0CCE9E7B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39445-C405-924A-B890-64C9A2C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4953-D432-5244-8CEF-AAB7D531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06D0-DAD4-8E49-92B2-8B1FDB90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EA10-E163-4D4B-A819-EE512556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30E40-B71B-4641-BAC8-65DACB35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883FF-6962-F542-B052-4EBFE0F4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CF4E-0A49-3844-9FDD-9D3D819D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8303-2348-5C43-A551-7C6E431D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E78B-2859-FC45-9BD8-4829556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7C740-FDD1-8A44-B2B4-47AAF99A9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7120-B8DA-474F-8EC8-6A7B6D11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5B39-37D1-8C45-A859-0609C57F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0013-BC27-2649-90F0-41926396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0705-3D9F-7947-B3F2-0045E4E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270E5-60FC-7C4E-8F77-037ED887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945B-9664-F340-8B6A-2DDF60EA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1C36-5BDC-6041-A114-03D4D2C8F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6600-79C1-5C4E-BD23-45D6607116B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CCA7-9B05-4F42-ABBC-77A37A1B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3FC8-DCC3-D84F-A290-BBA01388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BA71-5976-514A-B8A6-D308EA0B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5573B-6E92-7A44-BFD9-65E8963F5DD4}"/>
              </a:ext>
            </a:extLst>
          </p:cNvPr>
          <p:cNvSpPr txBox="1"/>
          <p:nvPr/>
        </p:nvSpPr>
        <p:spPr>
          <a:xfrm>
            <a:off x="345990" y="2767280"/>
            <a:ext cx="969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venir Light" panose="020B0402020203020204" pitchFamily="34" charset="77"/>
              </a:rPr>
              <a:t>Ishare</a:t>
            </a:r>
            <a:r>
              <a:rPr lang="en-US" sz="4800" dirty="0">
                <a:latin typeface="Avenir Light" panose="020B0402020203020204" pitchFamily="34" charset="77"/>
              </a:rPr>
              <a:t> demo app</a:t>
            </a:r>
          </a:p>
          <a:p>
            <a:r>
              <a:rPr lang="en-US" sz="3200" dirty="0">
                <a:latin typeface="Avenir Light" panose="020B0402020203020204" pitchFamily="34" charset="77"/>
              </a:rPr>
              <a:t>Application Features to Database mappings</a:t>
            </a:r>
          </a:p>
        </p:txBody>
      </p:sp>
    </p:spTree>
    <p:extLst>
      <p:ext uri="{BB962C8B-B14F-4D97-AF65-F5344CB8AC3E}">
        <p14:creationId xmlns:p14="http://schemas.microsoft.com/office/powerpoint/2010/main" val="407543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F2B4241-6879-8F45-B60C-52D92F861569}"/>
              </a:ext>
            </a:extLst>
          </p:cNvPr>
          <p:cNvSpPr/>
          <p:nvPr/>
        </p:nvSpPr>
        <p:spPr>
          <a:xfrm>
            <a:off x="7419382" y="4816829"/>
            <a:ext cx="4265115" cy="81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Actual text of Document can be stored in a Document Store or a key values store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E8F39C8-5B79-8A45-836D-1F81CDA7E11B}"/>
              </a:ext>
            </a:extLst>
          </p:cNvPr>
          <p:cNvSpPr/>
          <p:nvPr/>
        </p:nvSpPr>
        <p:spPr>
          <a:xfrm>
            <a:off x="7419383" y="2850435"/>
            <a:ext cx="4265115" cy="81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Actions like A likes B’s post or A comments on B’s post or A follows B will be stored internally in Neptune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5AF1EB-5826-D547-AB95-AD03B017E55E}"/>
              </a:ext>
            </a:extLst>
          </p:cNvPr>
          <p:cNvSpPr/>
          <p:nvPr/>
        </p:nvSpPr>
        <p:spPr>
          <a:xfrm>
            <a:off x="7419384" y="135142"/>
            <a:ext cx="4265115" cy="81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Search indexes for content is maintained in Elasticsearch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F3A9DE3-F362-794F-ABE6-4E261F9A5277}"/>
              </a:ext>
            </a:extLst>
          </p:cNvPr>
          <p:cNvSpPr/>
          <p:nvPr/>
        </p:nvSpPr>
        <p:spPr>
          <a:xfrm>
            <a:off x="7419385" y="1580667"/>
            <a:ext cx="4265115" cy="81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Assets like images and video are stored in Object store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9D583DD-CED5-1E45-91C6-388B2A40476D}"/>
              </a:ext>
            </a:extLst>
          </p:cNvPr>
          <p:cNvSpPr/>
          <p:nvPr/>
        </p:nvSpPr>
        <p:spPr>
          <a:xfrm>
            <a:off x="5424756" y="1749609"/>
            <a:ext cx="2065105" cy="4884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1FCCF-E437-B745-ABCC-3378BB9C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0" y="343761"/>
            <a:ext cx="3499421" cy="61704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3579FC-3284-8F4D-B002-4D29EFBC2753}"/>
              </a:ext>
            </a:extLst>
          </p:cNvPr>
          <p:cNvSpPr/>
          <p:nvPr/>
        </p:nvSpPr>
        <p:spPr>
          <a:xfrm>
            <a:off x="5424756" y="343761"/>
            <a:ext cx="2065105" cy="4884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Elasticsearch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712C01-09C7-6A40-B749-9357787A3A16}"/>
              </a:ext>
            </a:extLst>
          </p:cNvPr>
          <p:cNvSpPr/>
          <p:nvPr/>
        </p:nvSpPr>
        <p:spPr>
          <a:xfrm>
            <a:off x="5424753" y="3014895"/>
            <a:ext cx="2065105" cy="4884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Neptune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C8EDBF9-3698-EB46-A482-3DB1B7328BB9}"/>
              </a:ext>
            </a:extLst>
          </p:cNvPr>
          <p:cNvSpPr/>
          <p:nvPr/>
        </p:nvSpPr>
        <p:spPr>
          <a:xfrm>
            <a:off x="5424753" y="4981289"/>
            <a:ext cx="2065105" cy="4884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DynamoDB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4BE83C-F13F-AC47-ACBB-1855D09F9EC9}"/>
              </a:ext>
            </a:extLst>
          </p:cNvPr>
          <p:cNvCxnSpPr>
            <a:endCxn id="10" idx="1"/>
          </p:cNvCxnSpPr>
          <p:nvPr/>
        </p:nvCxnSpPr>
        <p:spPr>
          <a:xfrm>
            <a:off x="3791164" y="587984"/>
            <a:ext cx="1633592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DD747-1A93-494E-8295-E041E82B60C1}"/>
              </a:ext>
            </a:extLst>
          </p:cNvPr>
          <p:cNvCxnSpPr/>
          <p:nvPr/>
        </p:nvCxnSpPr>
        <p:spPr>
          <a:xfrm>
            <a:off x="3791164" y="2029881"/>
            <a:ext cx="1633592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A1556F-848F-8740-AB0F-E1391BA697B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25611" y="3259118"/>
            <a:ext cx="4399142" cy="4884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547BF-09CC-8748-97F8-8611ABA26277}"/>
              </a:ext>
            </a:extLst>
          </p:cNvPr>
          <p:cNvCxnSpPr>
            <a:cxnSpLocks/>
          </p:cNvCxnSpPr>
          <p:nvPr/>
        </p:nvCxnSpPr>
        <p:spPr>
          <a:xfrm flipV="1">
            <a:off x="3682314" y="3503340"/>
            <a:ext cx="1742439" cy="24422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D28D98-F622-BD41-B691-968CA3C519E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82314" y="3880022"/>
            <a:ext cx="1742439" cy="134549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5AF1EB-5826-D547-AB95-AD03B017E55E}"/>
              </a:ext>
            </a:extLst>
          </p:cNvPr>
          <p:cNvSpPr/>
          <p:nvPr/>
        </p:nvSpPr>
        <p:spPr>
          <a:xfrm>
            <a:off x="7317904" y="1594304"/>
            <a:ext cx="4265115" cy="81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User preference can be stored in DynamoDB and Cached inside </a:t>
            </a:r>
            <a:r>
              <a:rPr lang="en-US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Elasticache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3579FC-3284-8F4D-B002-4D29EFBC2753}"/>
              </a:ext>
            </a:extLst>
          </p:cNvPr>
          <p:cNvSpPr/>
          <p:nvPr/>
        </p:nvSpPr>
        <p:spPr>
          <a:xfrm>
            <a:off x="5323276" y="1802923"/>
            <a:ext cx="2065105" cy="4884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DynamoDB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9EA21-05A5-444A-9091-8BEA4F79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1" y="320388"/>
            <a:ext cx="3339573" cy="59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DD747-1A93-494E-8295-E041E82B60C1}"/>
              </a:ext>
            </a:extLst>
          </p:cNvPr>
          <p:cNvCxnSpPr/>
          <p:nvPr/>
        </p:nvCxnSpPr>
        <p:spPr>
          <a:xfrm>
            <a:off x="3602905" y="2002987"/>
            <a:ext cx="1633592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5AF1EB-5826-D547-AB95-AD03B017E55E}"/>
              </a:ext>
            </a:extLst>
          </p:cNvPr>
          <p:cNvSpPr/>
          <p:nvPr/>
        </p:nvSpPr>
        <p:spPr>
          <a:xfrm>
            <a:off x="7317904" y="715287"/>
            <a:ext cx="4265115" cy="81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Fast lookup for any pending alerts can be done using </a:t>
            </a:r>
            <a:r>
              <a:rPr lang="en-US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Elasticache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3579FC-3284-8F4D-B002-4D29EFBC2753}"/>
              </a:ext>
            </a:extLst>
          </p:cNvPr>
          <p:cNvSpPr/>
          <p:nvPr/>
        </p:nvSpPr>
        <p:spPr>
          <a:xfrm>
            <a:off x="5323276" y="923906"/>
            <a:ext cx="2065105" cy="4884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venir Book" panose="02000503020000020003" pitchFamily="2" charset="0"/>
              </a:rPr>
              <a:t>Elasticache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549E8-8E91-2C45-9CCD-0AC22990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1" y="424702"/>
            <a:ext cx="3199761" cy="5693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DD747-1A93-494E-8295-E041E82B60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44906" y="1168129"/>
            <a:ext cx="237837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Book</vt:lpstr>
      <vt:lpstr>Avenir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2021-06-02T14:33:06Z</dcterms:created>
  <dcterms:modified xsi:type="dcterms:W3CDTF">2021-06-02T14:58:18Z</dcterms:modified>
</cp:coreProperties>
</file>