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1/10/2019</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1/10/2019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1/10/2019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1/10/2019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1/10/2019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1/10/2019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1/10/2019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1/10/2019</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1/10/2019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4000" b="1" u="sng" dirty="0" smtClean="0">
                <a:solidFill>
                  <a:srgbClr val="FF0000"/>
                </a:solidFill>
                <a:latin typeface="Times New Roman" pitchFamily="18" charset="0"/>
                <a:cs typeface="Times New Roman" pitchFamily="18" charset="0"/>
              </a:rPr>
              <a:t>Stock Trading Management</a:t>
            </a:r>
            <a:endParaRPr lang="en-US" sz="4000" dirty="0" smtClean="0">
              <a:solidFill>
                <a:srgbClr val="FF0000"/>
              </a:solidFill>
              <a:latin typeface="Times New Roman" pitchFamily="18" charset="0"/>
              <a:cs typeface="Times New Roman" pitchFamily="18"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rgbClr val="FF0000"/>
                </a:solidFill>
                <a:latin typeface="Times New Roman" pitchFamily="18" charset="0"/>
                <a:cs typeface="Times New Roman" pitchFamily="18" charset="0"/>
              </a:rPr>
              <a:t>Hardware Requirements</a:t>
            </a:r>
            <a:r>
              <a:rPr lang="en-US" sz="3000" dirty="0" smtClean="0">
                <a:solidFill>
                  <a:srgbClr val="FF0000"/>
                </a:solidFill>
                <a:latin typeface="Times New Roman" pitchFamily="18" charset="0"/>
                <a:cs typeface="Times New Roman" pitchFamily="18" charset="0"/>
              </a:rPr>
              <a:t>:</a:t>
            </a:r>
            <a:endParaRPr lang="en-US" sz="3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783560"/>
            <a:ext cx="7772400" cy="3626640"/>
          </a:xfrm>
        </p:spPr>
        <p:txBody>
          <a:bodyPr/>
          <a:lstStyle/>
          <a:p>
            <a:pPr lvl="0"/>
            <a:r>
              <a:rPr lang="en-US" dirty="0" smtClean="0">
                <a:latin typeface="Times New Roman" pitchFamily="18" charset="0"/>
                <a:cs typeface="Times New Roman" pitchFamily="18" charset="0"/>
              </a:rPr>
              <a:t>Hardware </a:t>
            </a:r>
            <a:r>
              <a:rPr lang="en-US" dirty="0" smtClean="0">
                <a:latin typeface="Times New Roman" pitchFamily="18" charset="0"/>
                <a:cs typeface="Times New Roman" pitchFamily="18" charset="0"/>
              </a:rPr>
              <a:t>			:   Pentium</a:t>
            </a:r>
          </a:p>
          <a:p>
            <a:pPr lvl="0"/>
            <a:r>
              <a:rPr lang="en-US" dirty="0" smtClean="0">
                <a:latin typeface="Times New Roman" pitchFamily="18" charset="0"/>
                <a:cs typeface="Times New Roman" pitchFamily="18" charset="0"/>
              </a:rPr>
              <a:t>Speed				:   1.1 GHz</a:t>
            </a:r>
          </a:p>
          <a:p>
            <a:pPr lvl="0"/>
            <a:r>
              <a:rPr lang="en-US" dirty="0" smtClean="0">
                <a:latin typeface="Times New Roman" pitchFamily="18" charset="0"/>
                <a:cs typeface="Times New Roman" pitchFamily="18" charset="0"/>
              </a:rPr>
              <a:t>RAM				:   1GB</a:t>
            </a:r>
          </a:p>
          <a:p>
            <a:pPr lvl="0"/>
            <a:r>
              <a:rPr lang="en-US" dirty="0" smtClean="0">
                <a:latin typeface="Times New Roman" pitchFamily="18" charset="0"/>
                <a:cs typeface="Times New Roman" pitchFamily="18" charset="0"/>
              </a:rPr>
              <a:t>Hard Disk			:   20 GB</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76400"/>
            <a:ext cx="7772400" cy="914400"/>
          </a:xfrm>
        </p:spPr>
        <p:txBody>
          <a:bodyPr/>
          <a:lstStyle/>
          <a:p>
            <a:pPr algn="ctr"/>
            <a:r>
              <a:rPr lang="en-US" sz="6000" dirty="0" smtClean="0">
                <a:solidFill>
                  <a:srgbClr val="FF0000"/>
                </a:solidFill>
                <a:latin typeface="Times New Roman" pitchFamily="18" charset="0"/>
                <a:cs typeface="Times New Roman" pitchFamily="18" charset="0"/>
              </a:rPr>
              <a:t>THANK YOU</a:t>
            </a:r>
            <a:endParaRPr lang="en-US" sz="6000" dirty="0">
              <a:solidFill>
                <a:srgbClr val="FF0000"/>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783560"/>
            <a:ext cx="7772400" cy="3931440"/>
          </a:xfrm>
        </p:spPr>
        <p:txBody>
          <a:bodyPr/>
          <a:lstStyle/>
          <a:p>
            <a:pPr algn="just">
              <a:buNone/>
            </a:pPr>
            <a:r>
              <a:rPr lang="en-US" b="1" dirty="0" smtClean="0"/>
              <a:t> </a:t>
            </a:r>
            <a:r>
              <a:rPr lang="en-US" b="1" dirty="0" smtClean="0">
                <a:solidFill>
                  <a:srgbClr val="FF0000"/>
                </a:solidFill>
                <a:latin typeface="Times New Roman" pitchFamily="18" charset="0"/>
                <a:cs typeface="Times New Roman" pitchFamily="18" charset="0"/>
              </a:rPr>
              <a:t>Abstract</a:t>
            </a:r>
            <a:r>
              <a:rPr lang="en-US" b="1" dirty="0" smtClean="0">
                <a:solidFill>
                  <a:srgbClr val="FF0000"/>
                </a:solidFill>
                <a:latin typeface="Times New Roman" pitchFamily="18" charset="0"/>
                <a:cs typeface="Times New Roman" pitchFamily="18" charset="0"/>
              </a:rPr>
              <a:t>:</a:t>
            </a:r>
            <a:endParaRPr lang="en-US" dirty="0" smtClean="0">
              <a:solidFill>
                <a:srgbClr val="FF0000"/>
              </a:solidFill>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This </a:t>
            </a:r>
            <a:r>
              <a:rPr lang="en-US" sz="2800" dirty="0" smtClean="0">
                <a:latin typeface="Times New Roman" pitchFamily="18" charset="0"/>
                <a:cs typeface="Times New Roman" pitchFamily="18" charset="0"/>
              </a:rPr>
              <a:t>is a software application which is used for maintaining stock trading information. This application consist all different company’s shares list and customers list who are handling major transactions like purchasing and selling of shares.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990600"/>
            <a:ext cx="7924800" cy="5364960"/>
          </a:xfrm>
        </p:spPr>
        <p:txBody>
          <a:bodyPr>
            <a:normAutofit fontScale="92500" lnSpcReduction="10000"/>
          </a:bodyPr>
          <a:lstStyle/>
          <a:p>
            <a:pPr algn="just">
              <a:buNone/>
            </a:pPr>
            <a:r>
              <a:rPr lang="en-US" b="1" dirty="0" smtClean="0"/>
              <a:t> </a:t>
            </a:r>
            <a:r>
              <a:rPr lang="en-US" b="1" dirty="0" smtClean="0">
                <a:solidFill>
                  <a:srgbClr val="FF0000"/>
                </a:solidFill>
                <a:latin typeface="Times New Roman" pitchFamily="18" charset="0"/>
                <a:cs typeface="Times New Roman" pitchFamily="18" charset="0"/>
              </a:rPr>
              <a:t>Existing </a:t>
            </a:r>
            <a:r>
              <a:rPr lang="en-US" b="1" dirty="0" smtClean="0">
                <a:solidFill>
                  <a:srgbClr val="FF0000"/>
                </a:solidFill>
                <a:latin typeface="Times New Roman" pitchFamily="18" charset="0"/>
                <a:cs typeface="Times New Roman" pitchFamily="18" charset="0"/>
              </a:rPr>
              <a:t>System:</a:t>
            </a:r>
            <a:endParaRPr lang="en-US" dirty="0" smtClean="0">
              <a:solidFill>
                <a:srgbClr val="FF0000"/>
              </a:solidFill>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2900" dirty="0" smtClean="0">
                <a:latin typeface="Times New Roman" pitchFamily="18" charset="0"/>
                <a:cs typeface="Times New Roman" pitchFamily="18" charset="0"/>
              </a:rPr>
              <a:t>In </a:t>
            </a:r>
            <a:r>
              <a:rPr lang="en-US" sz="2900" dirty="0" smtClean="0">
                <a:latin typeface="Times New Roman" pitchFamily="18" charset="0"/>
                <a:cs typeface="Times New Roman" pitchFamily="18" charset="0"/>
              </a:rPr>
              <a:t>current scenario we are having lot of online trading portals but all these portals are providing communication between administrators, organization people and stock brokers but they are not providing any interface between organizations to customers so that no customer can view their own information. This is not providing Performance calculation comparison to BSE and Nifty. The customer unable to get the updated details of his shares frequently. For this the customer need to depend on the other modes. And the customer can’t get the transaction details and commission details.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8001000" cy="4343400"/>
          </a:xfrm>
        </p:spPr>
        <p:txBody>
          <a:bodyPr>
            <a:normAutofit/>
          </a:bodyPr>
          <a:lstStyle/>
          <a:p>
            <a:pPr algn="just">
              <a:buNone/>
            </a:pPr>
            <a:r>
              <a:rPr lang="en-US" b="1" dirty="0" smtClean="0">
                <a:solidFill>
                  <a:srgbClr val="FF0000"/>
                </a:solidFill>
                <a:latin typeface="Times New Roman" pitchFamily="18" charset="0"/>
                <a:cs typeface="Times New Roman" pitchFamily="18" charset="0"/>
              </a:rPr>
              <a:t>Proposed System:</a:t>
            </a:r>
            <a:endParaRPr lang="en-US" dirty="0" smtClean="0">
              <a:solidFill>
                <a:srgbClr val="FF0000"/>
              </a:solidFill>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This </a:t>
            </a:r>
            <a:r>
              <a:rPr lang="en-US" sz="2800" dirty="0" smtClean="0">
                <a:latin typeface="Times New Roman" pitchFamily="18" charset="0"/>
                <a:cs typeface="Times New Roman" pitchFamily="18" charset="0"/>
              </a:rPr>
              <a:t>application will contain the companies, its shares, agents, and customers’ information. The software application “Stock and Portfolio Management” is providing an interface among the agents, companies, and customers. It will give proper updated information and real market information for every 5 minutes like that.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5400"/>
            <a:ext cx="7848600" cy="3200400"/>
          </a:xfrm>
        </p:spPr>
        <p:txBody>
          <a:bodyPr/>
          <a:lstStyle/>
          <a:p>
            <a:pPr algn="just">
              <a:buNone/>
            </a:pPr>
            <a:r>
              <a:rPr lang="en-US" b="1" dirty="0" smtClean="0">
                <a:solidFill>
                  <a:srgbClr val="FF0000"/>
                </a:solidFill>
                <a:latin typeface="Times New Roman" pitchFamily="18" charset="0"/>
                <a:cs typeface="Times New Roman" pitchFamily="18" charset="0"/>
              </a:rPr>
              <a:t>MODULES:</a:t>
            </a:r>
            <a:endParaRPr lang="en-US" dirty="0" smtClean="0">
              <a:solidFill>
                <a:srgbClr val="FF0000"/>
              </a:solidFill>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Stock </a:t>
            </a:r>
            <a:r>
              <a:rPr lang="en-US" sz="2800" dirty="0" smtClean="0">
                <a:latin typeface="Times New Roman" pitchFamily="18" charset="0"/>
                <a:cs typeface="Times New Roman" pitchFamily="18" charset="0"/>
              </a:rPr>
              <a:t>Agent / Broker Module.</a:t>
            </a:r>
          </a:p>
          <a:p>
            <a:pPr lvl="0" algn="just">
              <a:buFont typeface="Wingdings" pitchFamily="2" charset="2"/>
              <a:buChar char="Ø"/>
            </a:pPr>
            <a:r>
              <a:rPr lang="en-US" sz="2800" dirty="0" smtClean="0">
                <a:latin typeface="Times New Roman" pitchFamily="18" charset="0"/>
                <a:cs typeface="Times New Roman" pitchFamily="18" charset="0"/>
              </a:rPr>
              <a:t>Management Module.</a:t>
            </a:r>
          </a:p>
          <a:p>
            <a:pPr lvl="0" algn="just">
              <a:buFont typeface="Wingdings" pitchFamily="2" charset="2"/>
              <a:buChar char="Ø"/>
            </a:pPr>
            <a:r>
              <a:rPr lang="en-US" sz="2800" dirty="0" smtClean="0">
                <a:latin typeface="Times New Roman" pitchFamily="18" charset="0"/>
                <a:cs typeface="Times New Roman" pitchFamily="18" charset="0"/>
              </a:rPr>
              <a:t>Customers Module.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0"/>
            <a:ext cx="8001000" cy="5181600"/>
          </a:xfrm>
        </p:spPr>
        <p:txBody>
          <a:bodyPr>
            <a:normAutofit/>
          </a:bodyPr>
          <a:lstStyle/>
          <a:p>
            <a:pPr algn="just">
              <a:buNone/>
            </a:pPr>
            <a:r>
              <a:rPr lang="en-US" b="1" dirty="0" smtClean="0">
                <a:solidFill>
                  <a:srgbClr val="FF0000"/>
                </a:solidFill>
                <a:latin typeface="Times New Roman" pitchFamily="18" charset="0"/>
                <a:cs typeface="Times New Roman" pitchFamily="18" charset="0"/>
              </a:rPr>
              <a:t>Management Module:</a:t>
            </a:r>
            <a:endParaRPr lang="en-US" dirty="0" smtClean="0">
              <a:solidFill>
                <a:srgbClr val="FF0000"/>
              </a:solidFill>
              <a:latin typeface="Times New Roman" pitchFamily="18" charset="0"/>
              <a:cs typeface="Times New Roman" pitchFamily="18" charset="0"/>
            </a:endParaRPr>
          </a:p>
          <a:p>
            <a:pPr lvl="0" algn="just">
              <a:buFont typeface="Wingdings" pitchFamily="2" charset="2"/>
              <a:buChar char="Ø"/>
            </a:pPr>
            <a:r>
              <a:rPr lang="en-US" sz="2800" dirty="0" smtClean="0">
                <a:latin typeface="Times New Roman" pitchFamily="18" charset="0"/>
                <a:cs typeface="Times New Roman" pitchFamily="18" charset="0"/>
              </a:rPr>
              <a:t>This module deals with the administrator roles.</a:t>
            </a:r>
          </a:p>
          <a:p>
            <a:pPr lvl="0" algn="just">
              <a:buFont typeface="Wingdings" pitchFamily="2" charset="2"/>
              <a:buChar char="Ø"/>
            </a:pPr>
            <a:r>
              <a:rPr lang="en-US" sz="2800" dirty="0" smtClean="0">
                <a:latin typeface="Times New Roman" pitchFamily="18" charset="0"/>
                <a:cs typeface="Times New Roman" pitchFamily="18" charset="0"/>
              </a:rPr>
              <a:t>The admin is nothing but the stock exchange employee.</a:t>
            </a:r>
          </a:p>
          <a:p>
            <a:pPr lvl="0" algn="just">
              <a:buFont typeface="Wingdings" pitchFamily="2" charset="2"/>
              <a:buChar char="Ø"/>
            </a:pPr>
            <a:r>
              <a:rPr lang="en-US" sz="2800" dirty="0" smtClean="0">
                <a:latin typeface="Times New Roman" pitchFamily="18" charset="0"/>
                <a:cs typeface="Times New Roman" pitchFamily="18" charset="0"/>
              </a:rPr>
              <a:t>Able to add, update, and delete the new/existing company details.</a:t>
            </a:r>
          </a:p>
          <a:p>
            <a:pPr lvl="0" algn="just">
              <a:buFont typeface="Wingdings" pitchFamily="2" charset="2"/>
              <a:buChar char="Ø"/>
            </a:pPr>
            <a:r>
              <a:rPr lang="en-US" sz="2800" dirty="0" smtClean="0">
                <a:latin typeface="Times New Roman" pitchFamily="18" charset="0"/>
                <a:cs typeface="Times New Roman" pitchFamily="18" charset="0"/>
              </a:rPr>
              <a:t>Able to add, update, and delete the company shares information.</a:t>
            </a:r>
          </a:p>
          <a:p>
            <a:pPr lvl="0" algn="just">
              <a:buFont typeface="Wingdings" pitchFamily="2" charset="2"/>
              <a:buChar char="Ø"/>
            </a:pPr>
            <a:r>
              <a:rPr lang="en-US" sz="2800" dirty="0" smtClean="0">
                <a:latin typeface="Times New Roman" pitchFamily="18" charset="0"/>
                <a:cs typeface="Times New Roman" pitchFamily="18" charset="0"/>
              </a:rPr>
              <a:t>Able to give access to the agents/brokers</a:t>
            </a:r>
          </a:p>
          <a:p>
            <a:pPr lvl="0" algn="just">
              <a:buFont typeface="Wingdings" pitchFamily="2" charset="2"/>
              <a:buChar char="Ø"/>
            </a:pPr>
            <a:r>
              <a:rPr lang="en-US" sz="2800" dirty="0" smtClean="0">
                <a:latin typeface="Times New Roman" pitchFamily="18" charset="0"/>
                <a:cs typeface="Times New Roman" pitchFamily="18" charset="0"/>
              </a:rPr>
              <a:t>Able to generate the reports based on criteria.</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143000"/>
            <a:ext cx="7924800" cy="4495800"/>
          </a:xfrm>
        </p:spPr>
        <p:txBody>
          <a:bodyPr>
            <a:normAutofit/>
          </a:bodyPr>
          <a:lstStyle/>
          <a:p>
            <a:pPr algn="just">
              <a:buNone/>
            </a:pPr>
            <a:r>
              <a:rPr lang="en-US" b="1" dirty="0" smtClean="0">
                <a:solidFill>
                  <a:srgbClr val="FF0000"/>
                </a:solidFill>
                <a:latin typeface="Times New Roman" pitchFamily="18" charset="0"/>
                <a:cs typeface="Times New Roman" pitchFamily="18" charset="0"/>
              </a:rPr>
              <a:t>Stock Agent / Broker Module:</a:t>
            </a:r>
            <a:endParaRPr lang="en-US" dirty="0" smtClean="0">
              <a:solidFill>
                <a:srgbClr val="FF0000"/>
              </a:solidFill>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Able </a:t>
            </a:r>
            <a:r>
              <a:rPr lang="en-US" dirty="0" smtClean="0">
                <a:latin typeface="Times New Roman" pitchFamily="18" charset="0"/>
                <a:cs typeface="Times New Roman" pitchFamily="18" charset="0"/>
              </a:rPr>
              <a:t>to register in this application and get access from the admin.</a:t>
            </a:r>
          </a:p>
          <a:p>
            <a:pPr lvl="0" algn="just">
              <a:buFont typeface="Wingdings" pitchFamily="2" charset="2"/>
              <a:buChar char="Ø"/>
            </a:pPr>
            <a:r>
              <a:rPr lang="en-US" dirty="0" smtClean="0">
                <a:latin typeface="Times New Roman" pitchFamily="18" charset="0"/>
                <a:cs typeface="Times New Roman" pitchFamily="18" charset="0"/>
              </a:rPr>
              <a:t>Able to view the companies list and their shares information.</a:t>
            </a:r>
          </a:p>
          <a:p>
            <a:pPr lvl="0" algn="just">
              <a:buFont typeface="Wingdings" pitchFamily="2" charset="2"/>
              <a:buChar char="Ø"/>
            </a:pPr>
            <a:r>
              <a:rPr lang="en-US" dirty="0" smtClean="0">
                <a:latin typeface="Times New Roman" pitchFamily="18" charset="0"/>
                <a:cs typeface="Times New Roman" pitchFamily="18" charset="0"/>
              </a:rPr>
              <a:t>Able to get the customers.</a:t>
            </a:r>
          </a:p>
          <a:p>
            <a:pPr algn="just">
              <a:buFont typeface="Wingdings" pitchFamily="2" charset="2"/>
              <a:buChar char="Ø"/>
            </a:pPr>
            <a:r>
              <a:rPr lang="en-US" dirty="0" smtClean="0">
                <a:latin typeface="Times New Roman" pitchFamily="18" charset="0"/>
                <a:cs typeface="Times New Roman" pitchFamily="18" charset="0"/>
              </a:rPr>
              <a:t>Able to view the customer’s information like sales, purchase details.</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0600"/>
            <a:ext cx="7848600" cy="5364960"/>
          </a:xfrm>
        </p:spPr>
        <p:txBody>
          <a:bodyPr>
            <a:normAutofit lnSpcReduction="10000"/>
          </a:bodyPr>
          <a:lstStyle/>
          <a:p>
            <a:pPr algn="just">
              <a:buNone/>
            </a:pPr>
            <a:r>
              <a:rPr lang="en-US" b="1" dirty="0" smtClean="0">
                <a:solidFill>
                  <a:srgbClr val="FF0000"/>
                </a:solidFill>
                <a:latin typeface="Times New Roman" pitchFamily="18" charset="0"/>
                <a:cs typeface="Times New Roman" pitchFamily="18" charset="0"/>
              </a:rPr>
              <a:t>Customers Module:</a:t>
            </a:r>
            <a:endParaRPr lang="en-US" dirty="0" smtClean="0">
              <a:solidFill>
                <a:srgbClr val="FF0000"/>
              </a:solidFill>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Able </a:t>
            </a:r>
            <a:r>
              <a:rPr lang="en-US" sz="2800" dirty="0" smtClean="0">
                <a:latin typeface="Times New Roman" pitchFamily="18" charset="0"/>
                <a:cs typeface="Times New Roman" pitchFamily="18" charset="0"/>
              </a:rPr>
              <a:t>to register in this application.</a:t>
            </a:r>
          </a:p>
          <a:p>
            <a:pPr lvl="0" algn="just">
              <a:buFont typeface="Wingdings" pitchFamily="2" charset="2"/>
              <a:buChar char="Ø"/>
            </a:pPr>
            <a:r>
              <a:rPr lang="en-US" sz="2800" dirty="0" smtClean="0">
                <a:latin typeface="Times New Roman" pitchFamily="18" charset="0"/>
                <a:cs typeface="Times New Roman" pitchFamily="18" charset="0"/>
              </a:rPr>
              <a:t>Able to view the agents/brokers information and their track record.</a:t>
            </a:r>
          </a:p>
          <a:p>
            <a:pPr lvl="0" algn="just">
              <a:buFont typeface="Wingdings" pitchFamily="2" charset="2"/>
              <a:buChar char="Ø"/>
            </a:pPr>
            <a:r>
              <a:rPr lang="en-US" sz="2800" dirty="0" smtClean="0">
                <a:latin typeface="Times New Roman" pitchFamily="18" charset="0"/>
                <a:cs typeface="Times New Roman" pitchFamily="18" charset="0"/>
              </a:rPr>
              <a:t>Able to view the companies list and their share information.</a:t>
            </a:r>
          </a:p>
          <a:p>
            <a:pPr lvl="0" algn="just">
              <a:buFont typeface="Wingdings" pitchFamily="2" charset="2"/>
              <a:buChar char="Ø"/>
            </a:pPr>
            <a:r>
              <a:rPr lang="en-US" sz="2800" dirty="0" smtClean="0">
                <a:latin typeface="Times New Roman" pitchFamily="18" charset="0"/>
                <a:cs typeface="Times New Roman" pitchFamily="18" charset="0"/>
              </a:rPr>
              <a:t>Able to purchase new shares of a particular company.</a:t>
            </a:r>
          </a:p>
          <a:p>
            <a:pPr lvl="0" algn="just">
              <a:buFont typeface="Wingdings" pitchFamily="2" charset="2"/>
              <a:buChar char="Ø"/>
            </a:pPr>
            <a:r>
              <a:rPr lang="en-US" sz="2800" dirty="0" smtClean="0">
                <a:latin typeface="Times New Roman" pitchFamily="18" charset="0"/>
                <a:cs typeface="Times New Roman" pitchFamily="18" charset="0"/>
              </a:rPr>
              <a:t>Able to sell the purchased shares.</a:t>
            </a:r>
          </a:p>
          <a:p>
            <a:pPr lvl="0" algn="just">
              <a:buFont typeface="Wingdings" pitchFamily="2" charset="2"/>
              <a:buChar char="Ø"/>
            </a:pPr>
            <a:r>
              <a:rPr lang="en-US" sz="2800" dirty="0" smtClean="0">
                <a:latin typeface="Times New Roman" pitchFamily="18" charset="0"/>
                <a:cs typeface="Times New Roman" pitchFamily="18" charset="0"/>
              </a:rPr>
              <a:t>Able to view, update his details as well as history details.</a:t>
            </a:r>
          </a:p>
          <a:p>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rgbClr val="FF0000"/>
                </a:solidFill>
                <a:latin typeface="Times New Roman" pitchFamily="18" charset="0"/>
                <a:cs typeface="Times New Roman" pitchFamily="18" charset="0"/>
              </a:rPr>
              <a:t>Software Requirements</a:t>
            </a:r>
            <a:r>
              <a:rPr lang="en-US" sz="3000" dirty="0" smtClean="0">
                <a:solidFill>
                  <a:srgbClr val="FF0000"/>
                </a:solidFill>
                <a:latin typeface="Times New Roman" pitchFamily="18" charset="0"/>
                <a:cs typeface="Times New Roman" pitchFamily="18" charset="0"/>
              </a:rPr>
              <a:t>:</a:t>
            </a:r>
            <a:endParaRPr lang="en-US" sz="3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783560"/>
            <a:ext cx="7772400" cy="4007640"/>
          </a:xfrm>
        </p:spPr>
        <p:txBody>
          <a:bodyPr/>
          <a:lstStyle/>
          <a:p>
            <a:pPr lvl="0"/>
            <a:r>
              <a:rPr lang="en-US" sz="2800" dirty="0" smtClean="0">
                <a:latin typeface="Times New Roman" pitchFamily="18" charset="0"/>
                <a:cs typeface="Times New Roman" pitchFamily="18" charset="0"/>
              </a:rPr>
              <a:t>Technology               : </a:t>
            </a:r>
            <a:r>
              <a:rPr lang="en-US" sz="2800" dirty="0" smtClean="0">
                <a:latin typeface="Times New Roman" pitchFamily="18" charset="0"/>
                <a:cs typeface="Times New Roman" pitchFamily="18" charset="0"/>
              </a:rPr>
              <a:t>PYTHON</a:t>
            </a:r>
          </a:p>
          <a:p>
            <a:pPr lvl="0"/>
            <a:r>
              <a:rPr lang="en-US" sz="2800" dirty="0" smtClean="0">
                <a:latin typeface="Times New Roman" pitchFamily="18" charset="0"/>
                <a:cs typeface="Times New Roman" pitchFamily="18" charset="0"/>
              </a:rPr>
              <a:t>Framework	</a:t>
            </a: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Django</a:t>
            </a:r>
            <a:endParaRPr lang="en-US" sz="2800" dirty="0" smtClean="0">
              <a:latin typeface="Times New Roman" pitchFamily="18" charset="0"/>
              <a:cs typeface="Times New Roman" pitchFamily="18" charset="0"/>
            </a:endParaRPr>
          </a:p>
          <a:p>
            <a:pPr lvl="0"/>
            <a:r>
              <a:rPr lang="en-US" sz="2800" dirty="0" smtClean="0">
                <a:latin typeface="Times New Roman" pitchFamily="18" charset="0"/>
                <a:cs typeface="Times New Roman" pitchFamily="18" charset="0"/>
              </a:rPr>
              <a:t>Web </a:t>
            </a:r>
            <a:r>
              <a:rPr lang="en-US" sz="2800" dirty="0" smtClean="0">
                <a:latin typeface="Times New Roman" pitchFamily="18" charset="0"/>
                <a:cs typeface="Times New Roman" pitchFamily="18" charset="0"/>
              </a:rPr>
              <a:t>Technologies     : </a:t>
            </a:r>
            <a:r>
              <a:rPr lang="en-US" sz="2800" dirty="0" smtClean="0">
                <a:latin typeface="Times New Roman" pitchFamily="18" charset="0"/>
                <a:cs typeface="Times New Roman" pitchFamily="18" charset="0"/>
              </a:rPr>
              <a:t>Html, JavaScript, CSS</a:t>
            </a:r>
          </a:p>
          <a:p>
            <a:pPr lvl="0"/>
            <a:r>
              <a:rPr lang="en-US" sz="2800" dirty="0" smtClean="0">
                <a:latin typeface="Times New Roman" pitchFamily="18" charset="0"/>
                <a:cs typeface="Times New Roman" pitchFamily="18" charset="0"/>
              </a:rPr>
              <a:t>IDE		</a:t>
            </a: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Pycharm</a:t>
            </a:r>
            <a:endParaRPr lang="en-US" sz="2800" dirty="0" smtClean="0">
              <a:latin typeface="Times New Roman" pitchFamily="18" charset="0"/>
              <a:cs typeface="Times New Roman" pitchFamily="18" charset="0"/>
            </a:endParaRPr>
          </a:p>
          <a:p>
            <a:pPr lvl="0"/>
            <a:r>
              <a:rPr lang="en-US" sz="2800" dirty="0" smtClean="0">
                <a:latin typeface="Times New Roman" pitchFamily="18" charset="0"/>
                <a:cs typeface="Times New Roman" pitchFamily="18" charset="0"/>
              </a:rPr>
              <a:t>Web </a:t>
            </a:r>
            <a:r>
              <a:rPr lang="en-US" sz="2800" dirty="0" smtClean="0">
                <a:latin typeface="Times New Roman" pitchFamily="18" charset="0"/>
                <a:cs typeface="Times New Roman" pitchFamily="18" charset="0"/>
              </a:rPr>
              <a:t>Server                : </a:t>
            </a:r>
            <a:r>
              <a:rPr lang="en-US" sz="2800" dirty="0" err="1" smtClean="0">
                <a:latin typeface="Times New Roman" pitchFamily="18" charset="0"/>
                <a:cs typeface="Times New Roman" pitchFamily="18" charset="0"/>
              </a:rPr>
              <a:t>Django</a:t>
            </a:r>
            <a:r>
              <a:rPr lang="en-US" sz="2800" dirty="0" smtClean="0">
                <a:latin typeface="Times New Roman" pitchFamily="18" charset="0"/>
                <a:cs typeface="Times New Roman" pitchFamily="18" charset="0"/>
              </a:rPr>
              <a:t> Server</a:t>
            </a:r>
          </a:p>
          <a:p>
            <a:pPr lvl="0"/>
            <a:r>
              <a:rPr lang="en-US" sz="2800" dirty="0" smtClean="0">
                <a:latin typeface="Times New Roman" pitchFamily="18" charset="0"/>
                <a:cs typeface="Times New Roman" pitchFamily="18" charset="0"/>
              </a:rPr>
              <a:t>Database		</a:t>
            </a:r>
            <a:r>
              <a:rPr lang="en-US" sz="2800" dirty="0" smtClean="0">
                <a:latin typeface="Times New Roman" pitchFamily="18" charset="0"/>
                <a:cs typeface="Times New Roman" pitchFamily="18" charset="0"/>
              </a:rPr>
              <a:t>         : </a:t>
            </a:r>
            <a:r>
              <a:rPr lang="en-US" sz="2800" dirty="0" smtClean="0">
                <a:latin typeface="Times New Roman" pitchFamily="18" charset="0"/>
                <a:cs typeface="Times New Roman" pitchFamily="18" charset="0"/>
              </a:rPr>
              <a:t>SQLite3</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44</TotalTime>
  <Words>100</Words>
  <Application>Microsoft Office PowerPoint</Application>
  <PresentationFormat>On-screen Show (4:3)</PresentationFormat>
  <Paragraphs>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Slide 1</vt:lpstr>
      <vt:lpstr>Slide 2</vt:lpstr>
      <vt:lpstr>Slide 3</vt:lpstr>
      <vt:lpstr>Slide 4</vt:lpstr>
      <vt:lpstr>Slide 5</vt:lpstr>
      <vt:lpstr>Slide 6</vt:lpstr>
      <vt:lpstr>Slide 7</vt:lpstr>
      <vt:lpstr>Slide 8</vt:lpstr>
      <vt:lpstr>Software Requirements:</vt:lpstr>
      <vt:lpstr>Hardware Requirements: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ChinnA</dc:creator>
  <cp:lastModifiedBy>ChinnA</cp:lastModifiedBy>
  <cp:revision>12</cp:revision>
  <dcterms:created xsi:type="dcterms:W3CDTF">2006-08-16T00:00:00Z</dcterms:created>
  <dcterms:modified xsi:type="dcterms:W3CDTF">2019-01-10T11:16:08Z</dcterms:modified>
</cp:coreProperties>
</file>