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60" r:id="rId15"/>
    <p:sldId id="262" r:id="rId16"/>
    <p:sldId id="261" r:id="rId17"/>
    <p:sldId id="26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02171-35F3-2F57-804E-438B779519EA}" v="31" dt="2023-08-30T09:33:21.022"/>
    <p1510:client id="{84F3FB72-12E6-9198-1C9E-D90FCDB88E55}" v="651" dt="2023-08-29T09:28:21.649"/>
    <p1510:client id="{AEC68E3D-7899-468D-A725-171980926E33}" v="1057" dt="2023-08-28T10:41:34.616"/>
    <p1510:client id="{FFC199AF-5D55-CE9C-7B77-CD5ABCC2374E}" v="4" dt="2023-09-20T06:31:5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 ROY (EXTERNAL)" userId="S::t0102yl@stellantis.com::76d372f5-010d-4dcd-bc2e-b858f6cd91a8" providerId="AD" clId="Web-{FFC199AF-5D55-CE9C-7B77-CD5ABCC2374E}"/>
    <pc:docChg chg="modSld">
      <pc:chgData name="ABHIJIT ROY (EXTERNAL)" userId="S::t0102yl@stellantis.com::76d372f5-010d-4dcd-bc2e-b858f6cd91a8" providerId="AD" clId="Web-{FFC199AF-5D55-CE9C-7B77-CD5ABCC2374E}" dt="2023-09-20T06:31:59.567" v="16" actId="20577"/>
      <pc:docMkLst>
        <pc:docMk/>
      </pc:docMkLst>
      <pc:sldChg chg="modSp">
        <pc:chgData name="ABHIJIT ROY (EXTERNAL)" userId="S::t0102yl@stellantis.com::76d372f5-010d-4dcd-bc2e-b858f6cd91a8" providerId="AD" clId="Web-{FFC199AF-5D55-CE9C-7B77-CD5ABCC2374E}" dt="2023-09-20T06:27:04.857" v="12" actId="20577"/>
        <pc:sldMkLst>
          <pc:docMk/>
          <pc:sldMk cId="3688371421" sldId="257"/>
        </pc:sldMkLst>
        <pc:graphicFrameChg chg="modGraphic">
          <ac:chgData name="ABHIJIT ROY (EXTERNAL)" userId="S::t0102yl@stellantis.com::76d372f5-010d-4dcd-bc2e-b858f6cd91a8" providerId="AD" clId="Web-{FFC199AF-5D55-CE9C-7B77-CD5ABCC2374E}" dt="2023-09-20T06:27:04.857" v="12" actId="20577"/>
          <ac:graphicFrameMkLst>
            <pc:docMk/>
            <pc:sldMk cId="3688371421" sldId="257"/>
            <ac:graphicFrameMk id="5" creationId="{F3966DF0-2EB5-D7B3-5DC2-EECBCF573057}"/>
          </ac:graphicFrameMkLst>
        </pc:graphicFrameChg>
      </pc:sldChg>
      <pc:sldChg chg="modSp">
        <pc:chgData name="ABHIJIT ROY (EXTERNAL)" userId="S::t0102yl@stellantis.com::76d372f5-010d-4dcd-bc2e-b858f6cd91a8" providerId="AD" clId="Web-{FFC199AF-5D55-CE9C-7B77-CD5ABCC2374E}" dt="2023-09-20T06:31:59.567" v="16" actId="20577"/>
        <pc:sldMkLst>
          <pc:docMk/>
          <pc:sldMk cId="80819603" sldId="258"/>
        </pc:sldMkLst>
        <pc:spChg chg="mod">
          <ac:chgData name="ABHIJIT ROY (EXTERNAL)" userId="S::t0102yl@stellantis.com::76d372f5-010d-4dcd-bc2e-b858f6cd91a8" providerId="AD" clId="Web-{FFC199AF-5D55-CE9C-7B77-CD5ABCC2374E}" dt="2023-09-20T06:31:59.567" v="16" actId="20577"/>
          <ac:spMkLst>
            <pc:docMk/>
            <pc:sldMk cId="80819603" sldId="258"/>
            <ac:spMk id="3" creationId="{E5637BFA-B15B-9D20-58D9-EA5B716F05B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B10A5-0624-4654-9BBE-F014CE3B6A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A8D4D4-8795-4BD7-B2DB-5F20C46B37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a programming technique in which an object or function receives other objects or functions that it requires, as opposed to creating them internally and you no need to create &amp; manage object your app.</a:t>
          </a:r>
        </a:p>
      </dgm:t>
    </dgm:pt>
    <dgm:pt modelId="{8E709FA5-86FB-470E-A037-6CD21A265186}" type="parTrans" cxnId="{0685D87A-69B5-4D92-919E-F697D7C6756B}">
      <dgm:prSet/>
      <dgm:spPr/>
      <dgm:t>
        <a:bodyPr/>
        <a:lstStyle/>
        <a:p>
          <a:endParaRPr lang="en-US"/>
        </a:p>
      </dgm:t>
    </dgm:pt>
    <dgm:pt modelId="{56B410DD-8102-4146-BB17-EEC62E6F48B3}" type="sibTrans" cxnId="{0685D87A-69B5-4D92-919E-F697D7C6756B}">
      <dgm:prSet/>
      <dgm:spPr/>
      <dgm:t>
        <a:bodyPr/>
        <a:lstStyle/>
        <a:p>
          <a:endParaRPr lang="en-US"/>
        </a:p>
      </dgm:t>
    </dgm:pt>
    <dgm:pt modelId="{30EC68CF-6998-4D1B-AA45-EB4741E2C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following the principles of DI, you lay the groundwork for good app architecture by using Dagger -2, HILT, KOIN DI </a:t>
          </a:r>
          <a:r>
            <a:rPr lang="en-US" dirty="0">
              <a:latin typeface="Calibri Light" panose="020F0302020204030204"/>
            </a:rPr>
            <a:t>framework</a:t>
          </a:r>
          <a:r>
            <a:rPr lang="en-US" dirty="0"/>
            <a:t>.</a:t>
          </a:r>
          <a:endParaRPr lang="en-US" dirty="0">
            <a:latin typeface="Calibri Light" panose="020F0302020204030204"/>
          </a:endParaRPr>
        </a:p>
      </dgm:t>
    </dgm:pt>
    <dgm:pt modelId="{78FF1623-2423-40F2-894A-285C09814877}" type="parTrans" cxnId="{829FA368-8F34-46FA-BCB5-958A984DB6E4}">
      <dgm:prSet/>
      <dgm:spPr/>
      <dgm:t>
        <a:bodyPr/>
        <a:lstStyle/>
        <a:p>
          <a:endParaRPr lang="en-US"/>
        </a:p>
      </dgm:t>
    </dgm:pt>
    <dgm:pt modelId="{33BBDB0F-6DC9-4074-99EE-F4858E72B221}" type="sibTrans" cxnId="{829FA368-8F34-46FA-BCB5-958A984DB6E4}">
      <dgm:prSet/>
      <dgm:spPr/>
      <dgm:t>
        <a:bodyPr/>
        <a:lstStyle/>
        <a:p>
          <a:endParaRPr lang="en-US"/>
        </a:p>
      </dgm:t>
    </dgm:pt>
    <dgm:pt modelId="{7FDF6902-9B92-42B2-84D0-3072A805D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Implementing dependency injection provides you with the following advantages:</a:t>
          </a:r>
        </a:p>
      </dgm:t>
    </dgm:pt>
    <dgm:pt modelId="{9C59E0FA-DCED-49CA-BE16-D9392427C0DD}" type="parTrans" cxnId="{A3DD1F6F-596F-4F3E-9E55-07E06D488C82}">
      <dgm:prSet/>
      <dgm:spPr/>
      <dgm:t>
        <a:bodyPr/>
        <a:lstStyle/>
        <a:p>
          <a:endParaRPr lang="en-US"/>
        </a:p>
      </dgm:t>
    </dgm:pt>
    <dgm:pt modelId="{08705128-471D-487A-834A-55296DF10C7A}" type="sibTrans" cxnId="{A3DD1F6F-596F-4F3E-9E55-07E06D488C82}">
      <dgm:prSet/>
      <dgm:spPr/>
      <dgm:t>
        <a:bodyPr/>
        <a:lstStyle/>
        <a:p>
          <a:endParaRPr lang="en-US"/>
        </a:p>
      </dgm:t>
    </dgm:pt>
    <dgm:pt modelId="{B42BA1A1-B748-4AA0-97C2-03E8ABFED7A4}">
      <dgm:prSet/>
      <dgm:spPr/>
      <dgm:t>
        <a:bodyPr/>
        <a:lstStyle/>
        <a:p>
          <a:r>
            <a:rPr lang="en-US" dirty="0"/>
            <a:t>Ease of refactoring</a:t>
          </a:r>
        </a:p>
      </dgm:t>
    </dgm:pt>
    <dgm:pt modelId="{BA16A99D-5B8D-4542-A2EA-C99F68B16BE7}" type="parTrans" cxnId="{169CF559-26F6-4ADD-AD59-4BD5D5A7F20A}">
      <dgm:prSet/>
      <dgm:spPr/>
      <dgm:t>
        <a:bodyPr/>
        <a:lstStyle/>
        <a:p>
          <a:endParaRPr lang="en-US"/>
        </a:p>
      </dgm:t>
    </dgm:pt>
    <dgm:pt modelId="{77A63490-CEF6-43BD-9A60-F5AEBEB99336}" type="sibTrans" cxnId="{169CF559-26F6-4ADD-AD59-4BD5D5A7F20A}">
      <dgm:prSet/>
      <dgm:spPr/>
      <dgm:t>
        <a:bodyPr/>
        <a:lstStyle/>
        <a:p>
          <a:endParaRPr lang="en-US"/>
        </a:p>
      </dgm:t>
    </dgm:pt>
    <dgm:pt modelId="{766651FC-DC4F-4609-8E81-82E202415121}">
      <dgm:prSet/>
      <dgm:spPr/>
      <dgm:t>
        <a:bodyPr/>
        <a:lstStyle/>
        <a:p>
          <a:r>
            <a:rPr lang="en-US" dirty="0"/>
            <a:t>Ease of testing</a:t>
          </a:r>
        </a:p>
      </dgm:t>
    </dgm:pt>
    <dgm:pt modelId="{B9093DA9-272D-47E8-93AC-229273D16CEC}" type="parTrans" cxnId="{641B7CAF-533F-4DFA-AF35-AD22D0EBE4DA}">
      <dgm:prSet/>
      <dgm:spPr/>
      <dgm:t>
        <a:bodyPr/>
        <a:lstStyle/>
        <a:p>
          <a:endParaRPr lang="en-US"/>
        </a:p>
      </dgm:t>
    </dgm:pt>
    <dgm:pt modelId="{1F128EA0-44BC-47FA-A7CE-C065D6168805}" type="sibTrans" cxnId="{641B7CAF-533F-4DFA-AF35-AD22D0EBE4DA}">
      <dgm:prSet/>
      <dgm:spPr/>
      <dgm:t>
        <a:bodyPr/>
        <a:lstStyle/>
        <a:p>
          <a:endParaRPr lang="en-US"/>
        </a:p>
      </dgm:t>
    </dgm:pt>
    <dgm:pt modelId="{5745942D-1E52-47B3-A4EC-E8F9D9D8AD0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Reusability of code</a:t>
          </a:r>
        </a:p>
      </dgm:t>
    </dgm:pt>
    <dgm:pt modelId="{ABEE7B8F-8873-4872-8A25-FFA542CFA80C}" type="parTrans" cxnId="{772BAF5E-C10B-4EEB-B497-D550C8D25914}">
      <dgm:prSet/>
      <dgm:spPr/>
    </dgm:pt>
    <dgm:pt modelId="{964355F1-2642-4870-B9E0-136DE5E7C70A}" type="sibTrans" cxnId="{772BAF5E-C10B-4EEB-B497-D550C8D25914}">
      <dgm:prSet/>
      <dgm:spPr/>
    </dgm:pt>
    <dgm:pt modelId="{0A60C87E-3A77-4F17-8C84-75D0938EC288}" type="pres">
      <dgm:prSet presAssocID="{716B10A5-0624-4654-9BBE-F014CE3B6A55}" presName="root" presStyleCnt="0">
        <dgm:presLayoutVars>
          <dgm:dir/>
          <dgm:resizeHandles val="exact"/>
        </dgm:presLayoutVars>
      </dgm:prSet>
      <dgm:spPr/>
    </dgm:pt>
    <dgm:pt modelId="{BF09D456-7968-4CD0-A720-B43CC98C4769}" type="pres">
      <dgm:prSet presAssocID="{CEA8D4D4-8795-4BD7-B2DB-5F20C46B3788}" presName="compNode" presStyleCnt="0"/>
      <dgm:spPr/>
    </dgm:pt>
    <dgm:pt modelId="{584488AF-BB7A-4919-BD6B-E20E2E94139E}" type="pres">
      <dgm:prSet presAssocID="{CEA8D4D4-8795-4BD7-B2DB-5F20C46B3788}" presName="bgRect" presStyleLbl="bgShp" presStyleIdx="0" presStyleCnt="3"/>
      <dgm:spPr/>
    </dgm:pt>
    <dgm:pt modelId="{E954ED30-72D1-43A3-98F9-579ED67661E3}" type="pres">
      <dgm:prSet presAssocID="{CEA8D4D4-8795-4BD7-B2DB-5F20C46B3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F0B1D6-F05A-4B8E-A75E-C1EBFF0BA7E7}" type="pres">
      <dgm:prSet presAssocID="{CEA8D4D4-8795-4BD7-B2DB-5F20C46B3788}" presName="spaceRect" presStyleCnt="0"/>
      <dgm:spPr/>
    </dgm:pt>
    <dgm:pt modelId="{C2878AD7-C967-43E8-B2E7-73C6B854E757}" type="pres">
      <dgm:prSet presAssocID="{CEA8D4D4-8795-4BD7-B2DB-5F20C46B3788}" presName="parTx" presStyleLbl="revTx" presStyleIdx="0" presStyleCnt="4">
        <dgm:presLayoutVars>
          <dgm:chMax val="0"/>
          <dgm:chPref val="0"/>
        </dgm:presLayoutVars>
      </dgm:prSet>
      <dgm:spPr/>
    </dgm:pt>
    <dgm:pt modelId="{7088696B-6B0C-4C46-A323-766E74076FF3}" type="pres">
      <dgm:prSet presAssocID="{56B410DD-8102-4146-BB17-EEC62E6F48B3}" presName="sibTrans" presStyleCnt="0"/>
      <dgm:spPr/>
    </dgm:pt>
    <dgm:pt modelId="{949E0D8E-82B2-4D77-B325-C61A400BD3E9}" type="pres">
      <dgm:prSet presAssocID="{30EC68CF-6998-4D1B-AA45-EB4741E2CC8F}" presName="compNode" presStyleCnt="0"/>
      <dgm:spPr/>
    </dgm:pt>
    <dgm:pt modelId="{5C2A4673-A701-4150-A133-0B85B4C20A21}" type="pres">
      <dgm:prSet presAssocID="{30EC68CF-6998-4D1B-AA45-EB4741E2CC8F}" presName="bgRect" presStyleLbl="bgShp" presStyleIdx="1" presStyleCnt="3"/>
      <dgm:spPr/>
    </dgm:pt>
    <dgm:pt modelId="{B980B6E2-9608-47D9-8683-415E3FFCFADB}" type="pres">
      <dgm:prSet presAssocID="{30EC68CF-6998-4D1B-AA45-EB4741E2CC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4271EBC6-7D00-4C03-B8F3-A1882F0ED9C8}" type="pres">
      <dgm:prSet presAssocID="{30EC68CF-6998-4D1B-AA45-EB4741E2CC8F}" presName="spaceRect" presStyleCnt="0"/>
      <dgm:spPr/>
    </dgm:pt>
    <dgm:pt modelId="{7B29252A-74B7-46E9-941C-42A6AF0FC5A7}" type="pres">
      <dgm:prSet presAssocID="{30EC68CF-6998-4D1B-AA45-EB4741E2CC8F}" presName="parTx" presStyleLbl="revTx" presStyleIdx="1" presStyleCnt="4">
        <dgm:presLayoutVars>
          <dgm:chMax val="0"/>
          <dgm:chPref val="0"/>
        </dgm:presLayoutVars>
      </dgm:prSet>
      <dgm:spPr/>
    </dgm:pt>
    <dgm:pt modelId="{0568EB90-5938-4EE8-AB5D-2B347A7E898A}" type="pres">
      <dgm:prSet presAssocID="{33BBDB0F-6DC9-4074-99EE-F4858E72B221}" presName="sibTrans" presStyleCnt="0"/>
      <dgm:spPr/>
    </dgm:pt>
    <dgm:pt modelId="{8059F7BE-91A7-4BD6-8BE0-64C6C43F6B85}" type="pres">
      <dgm:prSet presAssocID="{7FDF6902-9B92-42B2-84D0-3072A805D1A8}" presName="compNode" presStyleCnt="0"/>
      <dgm:spPr/>
    </dgm:pt>
    <dgm:pt modelId="{A8993537-DBC8-4021-A0F1-8E79A27BC9AB}" type="pres">
      <dgm:prSet presAssocID="{7FDF6902-9B92-42B2-84D0-3072A805D1A8}" presName="bgRect" presStyleLbl="bgShp" presStyleIdx="2" presStyleCnt="3"/>
      <dgm:spPr/>
    </dgm:pt>
    <dgm:pt modelId="{C1EB8938-E7F5-4D4E-B025-66069BEFC674}" type="pres">
      <dgm:prSet presAssocID="{7FDF6902-9B92-42B2-84D0-3072A805D1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E7AE14-C0CB-4302-9D52-2B06559A2E97}" type="pres">
      <dgm:prSet presAssocID="{7FDF6902-9B92-42B2-84D0-3072A805D1A8}" presName="spaceRect" presStyleCnt="0"/>
      <dgm:spPr/>
    </dgm:pt>
    <dgm:pt modelId="{A93B3258-0738-4ACD-AE3C-19CC75C5DE77}" type="pres">
      <dgm:prSet presAssocID="{7FDF6902-9B92-42B2-84D0-3072A805D1A8}" presName="parTx" presStyleLbl="revTx" presStyleIdx="2" presStyleCnt="4">
        <dgm:presLayoutVars>
          <dgm:chMax val="0"/>
          <dgm:chPref val="0"/>
        </dgm:presLayoutVars>
      </dgm:prSet>
      <dgm:spPr/>
    </dgm:pt>
    <dgm:pt modelId="{D1B4DA4B-3E07-4906-B878-740900DA11B0}" type="pres">
      <dgm:prSet presAssocID="{7FDF6902-9B92-42B2-84D0-3072A805D1A8}" presName="desTx" presStyleLbl="revTx" presStyleIdx="3" presStyleCnt="4">
        <dgm:presLayoutVars/>
      </dgm:prSet>
      <dgm:spPr/>
    </dgm:pt>
  </dgm:ptLst>
  <dgm:cxnLst>
    <dgm:cxn modelId="{772BAF5E-C10B-4EEB-B497-D550C8D25914}" srcId="{7FDF6902-9B92-42B2-84D0-3072A805D1A8}" destId="{5745942D-1E52-47B3-A4EC-E8F9D9D8AD09}" srcOrd="0" destOrd="0" parTransId="{ABEE7B8F-8873-4872-8A25-FFA542CFA80C}" sibTransId="{964355F1-2642-4870-B9E0-136DE5E7C70A}"/>
    <dgm:cxn modelId="{829FA368-8F34-46FA-BCB5-958A984DB6E4}" srcId="{716B10A5-0624-4654-9BBE-F014CE3B6A55}" destId="{30EC68CF-6998-4D1B-AA45-EB4741E2CC8F}" srcOrd="1" destOrd="0" parTransId="{78FF1623-2423-40F2-894A-285C09814877}" sibTransId="{33BBDB0F-6DC9-4074-99EE-F4858E72B221}"/>
    <dgm:cxn modelId="{C92F4A49-5806-4838-9557-2338382B1359}" type="presOf" srcId="{CEA8D4D4-8795-4BD7-B2DB-5F20C46B3788}" destId="{C2878AD7-C967-43E8-B2E7-73C6B854E757}" srcOrd="0" destOrd="0" presId="urn:microsoft.com/office/officeart/2018/2/layout/IconVerticalSolidList"/>
    <dgm:cxn modelId="{4147096C-26A1-418E-9CEB-FB02878E3355}" type="presOf" srcId="{7FDF6902-9B92-42B2-84D0-3072A805D1A8}" destId="{A93B3258-0738-4ACD-AE3C-19CC75C5DE77}" srcOrd="0" destOrd="0" presId="urn:microsoft.com/office/officeart/2018/2/layout/IconVerticalSolidList"/>
    <dgm:cxn modelId="{A3DD1F6F-596F-4F3E-9E55-07E06D488C82}" srcId="{716B10A5-0624-4654-9BBE-F014CE3B6A55}" destId="{7FDF6902-9B92-42B2-84D0-3072A805D1A8}" srcOrd="2" destOrd="0" parTransId="{9C59E0FA-DCED-49CA-BE16-D9392427C0DD}" sibTransId="{08705128-471D-487A-834A-55296DF10C7A}"/>
    <dgm:cxn modelId="{169CF559-26F6-4ADD-AD59-4BD5D5A7F20A}" srcId="{5745942D-1E52-47B3-A4EC-E8F9D9D8AD09}" destId="{B42BA1A1-B748-4AA0-97C2-03E8ABFED7A4}" srcOrd="0" destOrd="0" parTransId="{BA16A99D-5B8D-4542-A2EA-C99F68B16BE7}" sibTransId="{77A63490-CEF6-43BD-9A60-F5AEBEB99336}"/>
    <dgm:cxn modelId="{7A9F645A-B88D-42BA-B1DB-60F98512ED8E}" type="presOf" srcId="{30EC68CF-6998-4D1B-AA45-EB4741E2CC8F}" destId="{7B29252A-74B7-46E9-941C-42A6AF0FC5A7}" srcOrd="0" destOrd="0" presId="urn:microsoft.com/office/officeart/2018/2/layout/IconVerticalSolidList"/>
    <dgm:cxn modelId="{0685D87A-69B5-4D92-919E-F697D7C6756B}" srcId="{716B10A5-0624-4654-9BBE-F014CE3B6A55}" destId="{CEA8D4D4-8795-4BD7-B2DB-5F20C46B3788}" srcOrd="0" destOrd="0" parTransId="{8E709FA5-86FB-470E-A037-6CD21A265186}" sibTransId="{56B410DD-8102-4146-BB17-EEC62E6F48B3}"/>
    <dgm:cxn modelId="{6E2D0186-F14C-4A83-896C-FAB24E60FBF6}" type="presOf" srcId="{5745942D-1E52-47B3-A4EC-E8F9D9D8AD09}" destId="{D1B4DA4B-3E07-4906-B878-740900DA11B0}" srcOrd="0" destOrd="0" presId="urn:microsoft.com/office/officeart/2018/2/layout/IconVerticalSolidList"/>
    <dgm:cxn modelId="{F1B8F19D-AF80-4793-B303-10522F4882F7}" type="presOf" srcId="{716B10A5-0624-4654-9BBE-F014CE3B6A55}" destId="{0A60C87E-3A77-4F17-8C84-75D0938EC288}" srcOrd="0" destOrd="0" presId="urn:microsoft.com/office/officeart/2018/2/layout/IconVerticalSolidList"/>
    <dgm:cxn modelId="{1CA598A5-1162-4CD7-A1A5-90B1BAB31D7F}" type="presOf" srcId="{B42BA1A1-B748-4AA0-97C2-03E8ABFED7A4}" destId="{D1B4DA4B-3E07-4906-B878-740900DA11B0}" srcOrd="0" destOrd="1" presId="urn:microsoft.com/office/officeart/2018/2/layout/IconVerticalSolidList"/>
    <dgm:cxn modelId="{641B7CAF-533F-4DFA-AF35-AD22D0EBE4DA}" srcId="{5745942D-1E52-47B3-A4EC-E8F9D9D8AD09}" destId="{766651FC-DC4F-4609-8E81-82E202415121}" srcOrd="1" destOrd="0" parTransId="{B9093DA9-272D-47E8-93AC-229273D16CEC}" sibTransId="{1F128EA0-44BC-47FA-A7CE-C065D6168805}"/>
    <dgm:cxn modelId="{A8E741D8-7A5E-4254-A3B9-1FC46071E1E5}" type="presOf" srcId="{766651FC-DC4F-4609-8E81-82E202415121}" destId="{D1B4DA4B-3E07-4906-B878-740900DA11B0}" srcOrd="0" destOrd="2" presId="urn:microsoft.com/office/officeart/2018/2/layout/IconVerticalSolidList"/>
    <dgm:cxn modelId="{BEE7C409-098A-4515-B33C-EE549FBB0195}" type="presParOf" srcId="{0A60C87E-3A77-4F17-8C84-75D0938EC288}" destId="{BF09D456-7968-4CD0-A720-B43CC98C4769}" srcOrd="0" destOrd="0" presId="urn:microsoft.com/office/officeart/2018/2/layout/IconVerticalSolidList"/>
    <dgm:cxn modelId="{7BC4D3C3-A1B9-461B-BCD9-474D37F22E40}" type="presParOf" srcId="{BF09D456-7968-4CD0-A720-B43CC98C4769}" destId="{584488AF-BB7A-4919-BD6B-E20E2E94139E}" srcOrd="0" destOrd="0" presId="urn:microsoft.com/office/officeart/2018/2/layout/IconVerticalSolidList"/>
    <dgm:cxn modelId="{5376E88E-631D-4D0C-B871-60D7FD5C143C}" type="presParOf" srcId="{BF09D456-7968-4CD0-A720-B43CC98C4769}" destId="{E954ED30-72D1-43A3-98F9-579ED67661E3}" srcOrd="1" destOrd="0" presId="urn:microsoft.com/office/officeart/2018/2/layout/IconVerticalSolidList"/>
    <dgm:cxn modelId="{C54ACBB6-C791-4A8D-ABB0-9EAC63F18B65}" type="presParOf" srcId="{BF09D456-7968-4CD0-A720-B43CC98C4769}" destId="{D2F0B1D6-F05A-4B8E-A75E-C1EBFF0BA7E7}" srcOrd="2" destOrd="0" presId="urn:microsoft.com/office/officeart/2018/2/layout/IconVerticalSolidList"/>
    <dgm:cxn modelId="{9377E753-8FE5-4A7E-B3E0-EE6B99F3562C}" type="presParOf" srcId="{BF09D456-7968-4CD0-A720-B43CC98C4769}" destId="{C2878AD7-C967-43E8-B2E7-73C6B854E757}" srcOrd="3" destOrd="0" presId="urn:microsoft.com/office/officeart/2018/2/layout/IconVerticalSolidList"/>
    <dgm:cxn modelId="{D550F05B-C9C9-4AE1-9ED9-114871B6279E}" type="presParOf" srcId="{0A60C87E-3A77-4F17-8C84-75D0938EC288}" destId="{7088696B-6B0C-4C46-A323-766E74076FF3}" srcOrd="1" destOrd="0" presId="urn:microsoft.com/office/officeart/2018/2/layout/IconVerticalSolidList"/>
    <dgm:cxn modelId="{C76E731D-158F-42D1-B33C-7D97CABC8A72}" type="presParOf" srcId="{0A60C87E-3A77-4F17-8C84-75D0938EC288}" destId="{949E0D8E-82B2-4D77-B325-C61A400BD3E9}" srcOrd="2" destOrd="0" presId="urn:microsoft.com/office/officeart/2018/2/layout/IconVerticalSolidList"/>
    <dgm:cxn modelId="{F21BA71B-2FF7-4E4D-8411-112BF0B1A8B8}" type="presParOf" srcId="{949E0D8E-82B2-4D77-B325-C61A400BD3E9}" destId="{5C2A4673-A701-4150-A133-0B85B4C20A21}" srcOrd="0" destOrd="0" presId="urn:microsoft.com/office/officeart/2018/2/layout/IconVerticalSolidList"/>
    <dgm:cxn modelId="{F55CAAB5-AE1C-4E86-9284-6746301024C5}" type="presParOf" srcId="{949E0D8E-82B2-4D77-B325-C61A400BD3E9}" destId="{B980B6E2-9608-47D9-8683-415E3FFCFADB}" srcOrd="1" destOrd="0" presId="urn:microsoft.com/office/officeart/2018/2/layout/IconVerticalSolidList"/>
    <dgm:cxn modelId="{10AA7A70-02B2-474B-8421-BFB98FDA3673}" type="presParOf" srcId="{949E0D8E-82B2-4D77-B325-C61A400BD3E9}" destId="{4271EBC6-7D00-4C03-B8F3-A1882F0ED9C8}" srcOrd="2" destOrd="0" presId="urn:microsoft.com/office/officeart/2018/2/layout/IconVerticalSolidList"/>
    <dgm:cxn modelId="{23F207A7-61CE-48D1-8161-D49C312CC1F0}" type="presParOf" srcId="{949E0D8E-82B2-4D77-B325-C61A400BD3E9}" destId="{7B29252A-74B7-46E9-941C-42A6AF0FC5A7}" srcOrd="3" destOrd="0" presId="urn:microsoft.com/office/officeart/2018/2/layout/IconVerticalSolidList"/>
    <dgm:cxn modelId="{9DA59470-0D35-45A0-B0B5-D1C5C81CD527}" type="presParOf" srcId="{0A60C87E-3A77-4F17-8C84-75D0938EC288}" destId="{0568EB90-5938-4EE8-AB5D-2B347A7E898A}" srcOrd="3" destOrd="0" presId="urn:microsoft.com/office/officeart/2018/2/layout/IconVerticalSolidList"/>
    <dgm:cxn modelId="{A6AE099D-943E-46B6-ADFA-B605317A132E}" type="presParOf" srcId="{0A60C87E-3A77-4F17-8C84-75D0938EC288}" destId="{8059F7BE-91A7-4BD6-8BE0-64C6C43F6B85}" srcOrd="4" destOrd="0" presId="urn:microsoft.com/office/officeart/2018/2/layout/IconVerticalSolidList"/>
    <dgm:cxn modelId="{53E780E8-12F0-48EF-B31D-9364A943836D}" type="presParOf" srcId="{8059F7BE-91A7-4BD6-8BE0-64C6C43F6B85}" destId="{A8993537-DBC8-4021-A0F1-8E79A27BC9AB}" srcOrd="0" destOrd="0" presId="urn:microsoft.com/office/officeart/2018/2/layout/IconVerticalSolidList"/>
    <dgm:cxn modelId="{8B21D4E6-4A2C-4176-A120-C4898371118E}" type="presParOf" srcId="{8059F7BE-91A7-4BD6-8BE0-64C6C43F6B85}" destId="{C1EB8938-E7F5-4D4E-B025-66069BEFC674}" srcOrd="1" destOrd="0" presId="urn:microsoft.com/office/officeart/2018/2/layout/IconVerticalSolidList"/>
    <dgm:cxn modelId="{C6192118-F9E6-4BF8-A3AA-F6F58AEBABC0}" type="presParOf" srcId="{8059F7BE-91A7-4BD6-8BE0-64C6C43F6B85}" destId="{8EE7AE14-C0CB-4302-9D52-2B06559A2E97}" srcOrd="2" destOrd="0" presId="urn:microsoft.com/office/officeart/2018/2/layout/IconVerticalSolidList"/>
    <dgm:cxn modelId="{2A51C257-EB34-48D1-9CCD-D8CC7D3B400E}" type="presParOf" srcId="{8059F7BE-91A7-4BD6-8BE0-64C6C43F6B85}" destId="{A93B3258-0738-4ACD-AE3C-19CC75C5DE77}" srcOrd="3" destOrd="0" presId="urn:microsoft.com/office/officeart/2018/2/layout/IconVerticalSolidList"/>
    <dgm:cxn modelId="{DE588510-4104-41C2-B9BF-1574D6A37638}" type="presParOf" srcId="{8059F7BE-91A7-4BD6-8BE0-64C6C43F6B85}" destId="{D1B4DA4B-3E07-4906-B878-740900DA11B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E8BA4-CDBB-4413-BAF6-97F7655B7E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2D79A7-3ECF-4321-A10F-BD319273DE28}">
      <dgm:prSet/>
      <dgm:spPr/>
      <dgm:t>
        <a:bodyPr/>
        <a:lstStyle/>
        <a:p>
          <a:r>
            <a:rPr lang="en-US"/>
            <a:t>Koin creates a root context object that holds the configuration for instantiating dependencies and specific parameters of these dependencies. </a:t>
          </a:r>
        </a:p>
      </dgm:t>
    </dgm:pt>
    <dgm:pt modelId="{F82E24D7-742C-4C62-908E-0DB48C22AA86}" type="parTrans" cxnId="{E078734E-D361-499D-9F9E-C99FF7A8A525}">
      <dgm:prSet/>
      <dgm:spPr/>
      <dgm:t>
        <a:bodyPr/>
        <a:lstStyle/>
        <a:p>
          <a:endParaRPr lang="en-US"/>
        </a:p>
      </dgm:t>
    </dgm:pt>
    <dgm:pt modelId="{A6A79A06-B71E-4A2E-95E4-C2050F908C2A}" type="sibTrans" cxnId="{E078734E-D361-499D-9F9E-C99FF7A8A525}">
      <dgm:prSet/>
      <dgm:spPr/>
      <dgm:t>
        <a:bodyPr/>
        <a:lstStyle/>
        <a:p>
          <a:endParaRPr lang="en-US"/>
        </a:p>
      </dgm:t>
    </dgm:pt>
    <dgm:pt modelId="{BD864939-E097-4839-98EA-4FA8B505301A}">
      <dgm:prSet/>
      <dgm:spPr/>
      <dgm:t>
        <a:bodyPr/>
        <a:lstStyle/>
        <a:p>
          <a:r>
            <a:rPr lang="en-US"/>
            <a:t>Koin works by defining modules that specify how to create objects of a particular type and let Koin handle the creation and wiring of objects</a:t>
          </a:r>
        </a:p>
      </dgm:t>
    </dgm:pt>
    <dgm:pt modelId="{EA1D0BFD-5E36-4A20-9BEC-AAB93BF0F51B}" type="parTrans" cxnId="{B90C578B-4426-4CC4-9DD0-FD56D15EAD1F}">
      <dgm:prSet/>
      <dgm:spPr/>
      <dgm:t>
        <a:bodyPr/>
        <a:lstStyle/>
        <a:p>
          <a:endParaRPr lang="en-US"/>
        </a:p>
      </dgm:t>
    </dgm:pt>
    <dgm:pt modelId="{7F2E52D6-B545-4A7B-BE6F-5B4BAB9FE5AB}" type="sibTrans" cxnId="{B90C578B-4426-4CC4-9DD0-FD56D15EAD1F}">
      <dgm:prSet/>
      <dgm:spPr/>
      <dgm:t>
        <a:bodyPr/>
        <a:lstStyle/>
        <a:p>
          <a:endParaRPr lang="en-US"/>
        </a:p>
      </dgm:t>
    </dgm:pt>
    <dgm:pt modelId="{9B53D724-508E-482E-8E4D-6A6CDF9466E8}">
      <dgm:prSet/>
      <dgm:spPr/>
      <dgm:t>
        <a:bodyPr/>
        <a:lstStyle/>
        <a:p>
          <a:r>
            <a:rPr lang="en-US"/>
            <a:t>The modules are fed into the creator function of the Koin object. They describe how to create dependencies with producer functions that, quite often, are simply calls to constructors. </a:t>
          </a:r>
        </a:p>
      </dgm:t>
    </dgm:pt>
    <dgm:pt modelId="{8E5EE2F4-D8AB-4A8C-BB74-0340AFE289FA}" type="parTrans" cxnId="{BE0869DC-0317-4DB7-811C-6A2E5F0BCA43}">
      <dgm:prSet/>
      <dgm:spPr/>
      <dgm:t>
        <a:bodyPr/>
        <a:lstStyle/>
        <a:p>
          <a:endParaRPr lang="en-US"/>
        </a:p>
      </dgm:t>
    </dgm:pt>
    <dgm:pt modelId="{461A2C70-4637-4ED6-8599-9E01387E8F74}" type="sibTrans" cxnId="{BE0869DC-0317-4DB7-811C-6A2E5F0BCA43}">
      <dgm:prSet/>
      <dgm:spPr/>
      <dgm:t>
        <a:bodyPr/>
        <a:lstStyle/>
        <a:p>
          <a:endParaRPr lang="en-US"/>
        </a:p>
      </dgm:t>
    </dgm:pt>
    <dgm:pt modelId="{A1846E61-988D-4938-ACD7-5BC77674CF74}">
      <dgm:prSet/>
      <dgm:spPr/>
      <dgm:t>
        <a:bodyPr/>
        <a:lstStyle/>
        <a:p>
          <a:r>
            <a:rPr lang="en-US"/>
            <a:t>The modules can depend on each other, and the individual definitions can have various scopes, such as singleton and factory. </a:t>
          </a:r>
        </a:p>
      </dgm:t>
    </dgm:pt>
    <dgm:pt modelId="{2CAF34AA-77C0-46BF-91A4-461DEEE55E1F}" type="parTrans" cxnId="{A9FCAD19-7C74-4D5C-BA49-D6135CE01456}">
      <dgm:prSet/>
      <dgm:spPr/>
      <dgm:t>
        <a:bodyPr/>
        <a:lstStyle/>
        <a:p>
          <a:endParaRPr lang="en-US"/>
        </a:p>
      </dgm:t>
    </dgm:pt>
    <dgm:pt modelId="{34040389-EAAD-4A6D-87F3-A9A55254FA18}" type="sibTrans" cxnId="{A9FCAD19-7C74-4D5C-BA49-D6135CE01456}">
      <dgm:prSet/>
      <dgm:spPr/>
      <dgm:t>
        <a:bodyPr/>
        <a:lstStyle/>
        <a:p>
          <a:endParaRPr lang="en-US"/>
        </a:p>
      </dgm:t>
    </dgm:pt>
    <dgm:pt modelId="{CDF048D6-4163-41A8-8AB1-A5832E80D662}">
      <dgm:prSet/>
      <dgm:spPr/>
      <dgm:t>
        <a:bodyPr/>
        <a:lstStyle/>
        <a:p>
          <a:r>
            <a:rPr lang="en-US"/>
            <a:t>When you need an instance of an object, Koin looks up the appropriate module and creates / return the object for you</a:t>
          </a:r>
        </a:p>
      </dgm:t>
    </dgm:pt>
    <dgm:pt modelId="{D895E4E5-C3D6-443C-8DCF-AD2C5C970C18}" type="parTrans" cxnId="{417905CE-5A26-4437-A56E-FE8F425F2210}">
      <dgm:prSet/>
      <dgm:spPr/>
      <dgm:t>
        <a:bodyPr/>
        <a:lstStyle/>
        <a:p>
          <a:endParaRPr lang="en-US"/>
        </a:p>
      </dgm:t>
    </dgm:pt>
    <dgm:pt modelId="{D3F6822F-669F-43EF-A94B-4301ECE4ADED}" type="sibTrans" cxnId="{417905CE-5A26-4437-A56E-FE8F425F2210}">
      <dgm:prSet/>
      <dgm:spPr/>
      <dgm:t>
        <a:bodyPr/>
        <a:lstStyle/>
        <a:p>
          <a:endParaRPr lang="en-US"/>
        </a:p>
      </dgm:t>
    </dgm:pt>
    <dgm:pt modelId="{A6759CC5-9F53-4CC7-8475-601E9C89065F}">
      <dgm:prSet/>
      <dgm:spPr/>
      <dgm:t>
        <a:bodyPr/>
        <a:lstStyle/>
        <a:p>
          <a:r>
            <a:rPr lang="en-US"/>
            <a:t>In the case of singleton objects, it also holds references to instances of these dependencies.</a:t>
          </a:r>
        </a:p>
      </dgm:t>
    </dgm:pt>
    <dgm:pt modelId="{B9CCC08B-9248-4295-B5AE-F844F5957396}" type="parTrans" cxnId="{B3176C80-5137-4F61-8C78-F1971CB99A46}">
      <dgm:prSet/>
      <dgm:spPr/>
      <dgm:t>
        <a:bodyPr/>
        <a:lstStyle/>
        <a:p>
          <a:endParaRPr lang="en-US"/>
        </a:p>
      </dgm:t>
    </dgm:pt>
    <dgm:pt modelId="{965C7905-4EBD-4A85-8630-4A8C636D0663}" type="sibTrans" cxnId="{B3176C80-5137-4F61-8C78-F1971CB99A46}">
      <dgm:prSet/>
      <dgm:spPr/>
      <dgm:t>
        <a:bodyPr/>
        <a:lstStyle/>
        <a:p>
          <a:endParaRPr lang="en-US"/>
        </a:p>
      </dgm:t>
    </dgm:pt>
    <dgm:pt modelId="{47FA61DB-0E88-4E13-8F39-CF622101CA6A}" type="pres">
      <dgm:prSet presAssocID="{512E8BA4-CDBB-4413-BAF6-97F7655B7E1D}" presName="root" presStyleCnt="0">
        <dgm:presLayoutVars>
          <dgm:dir/>
          <dgm:resizeHandles val="exact"/>
        </dgm:presLayoutVars>
      </dgm:prSet>
      <dgm:spPr/>
    </dgm:pt>
    <dgm:pt modelId="{445D424E-D046-43AB-A228-20A7099BB3A3}" type="pres">
      <dgm:prSet presAssocID="{C22D79A7-3ECF-4321-A10F-BD319273DE28}" presName="compNode" presStyleCnt="0"/>
      <dgm:spPr/>
    </dgm:pt>
    <dgm:pt modelId="{01E76FC3-D327-4CC2-BF4B-4E2E3DED88FC}" type="pres">
      <dgm:prSet presAssocID="{C22D79A7-3ECF-4321-A10F-BD319273DE28}" presName="bgRect" presStyleLbl="bgShp" presStyleIdx="0" presStyleCnt="6"/>
      <dgm:spPr/>
    </dgm:pt>
    <dgm:pt modelId="{7FD2DF6B-C912-46B8-B642-2697A5CD4E2E}" type="pres">
      <dgm:prSet presAssocID="{C22D79A7-3ECF-4321-A10F-BD319273DE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DD7D1E6-C8ED-49A6-A784-EB746D4CD42E}" type="pres">
      <dgm:prSet presAssocID="{C22D79A7-3ECF-4321-A10F-BD319273DE28}" presName="spaceRect" presStyleCnt="0"/>
      <dgm:spPr/>
    </dgm:pt>
    <dgm:pt modelId="{41730CA9-5DAC-4314-82CB-1C2A9F16C170}" type="pres">
      <dgm:prSet presAssocID="{C22D79A7-3ECF-4321-A10F-BD319273DE28}" presName="parTx" presStyleLbl="revTx" presStyleIdx="0" presStyleCnt="6">
        <dgm:presLayoutVars>
          <dgm:chMax val="0"/>
          <dgm:chPref val="0"/>
        </dgm:presLayoutVars>
      </dgm:prSet>
      <dgm:spPr/>
    </dgm:pt>
    <dgm:pt modelId="{B7B07EB7-4C01-4320-9E43-5FB2A0F10EF6}" type="pres">
      <dgm:prSet presAssocID="{A6A79A06-B71E-4A2E-95E4-C2050F908C2A}" presName="sibTrans" presStyleCnt="0"/>
      <dgm:spPr/>
    </dgm:pt>
    <dgm:pt modelId="{A0A19573-1118-4C7B-B3C5-C82766F2BB2C}" type="pres">
      <dgm:prSet presAssocID="{BD864939-E097-4839-98EA-4FA8B505301A}" presName="compNode" presStyleCnt="0"/>
      <dgm:spPr/>
    </dgm:pt>
    <dgm:pt modelId="{D42E6390-8C4C-4793-A48E-15B38A9F16BA}" type="pres">
      <dgm:prSet presAssocID="{BD864939-E097-4839-98EA-4FA8B505301A}" presName="bgRect" presStyleLbl="bgShp" presStyleIdx="1" presStyleCnt="6"/>
      <dgm:spPr/>
    </dgm:pt>
    <dgm:pt modelId="{C55F351E-C697-4F12-A81E-14A4170B6F17}" type="pres">
      <dgm:prSet presAssocID="{BD864939-E097-4839-98EA-4FA8B505301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3636BE7-6CB8-4072-8E4B-25D35B8A8F49}" type="pres">
      <dgm:prSet presAssocID="{BD864939-E097-4839-98EA-4FA8B505301A}" presName="spaceRect" presStyleCnt="0"/>
      <dgm:spPr/>
    </dgm:pt>
    <dgm:pt modelId="{24F6657B-9023-40A5-B1E2-52DDA9F5192A}" type="pres">
      <dgm:prSet presAssocID="{BD864939-E097-4839-98EA-4FA8B505301A}" presName="parTx" presStyleLbl="revTx" presStyleIdx="1" presStyleCnt="6">
        <dgm:presLayoutVars>
          <dgm:chMax val="0"/>
          <dgm:chPref val="0"/>
        </dgm:presLayoutVars>
      </dgm:prSet>
      <dgm:spPr/>
    </dgm:pt>
    <dgm:pt modelId="{D149EE0D-61C2-462F-BC2D-13D9C831DCCC}" type="pres">
      <dgm:prSet presAssocID="{7F2E52D6-B545-4A7B-BE6F-5B4BAB9FE5AB}" presName="sibTrans" presStyleCnt="0"/>
      <dgm:spPr/>
    </dgm:pt>
    <dgm:pt modelId="{4CEA9F2F-FD32-48AD-9DB4-DEB77358C262}" type="pres">
      <dgm:prSet presAssocID="{9B53D724-508E-482E-8E4D-6A6CDF9466E8}" presName="compNode" presStyleCnt="0"/>
      <dgm:spPr/>
    </dgm:pt>
    <dgm:pt modelId="{4409EE42-47D4-40F6-A30F-6923FB3E5BED}" type="pres">
      <dgm:prSet presAssocID="{9B53D724-508E-482E-8E4D-6A6CDF9466E8}" presName="bgRect" presStyleLbl="bgShp" presStyleIdx="2" presStyleCnt="6"/>
      <dgm:spPr/>
    </dgm:pt>
    <dgm:pt modelId="{7C43A59A-BD45-41C8-B2E6-26C02A9A0373}" type="pres">
      <dgm:prSet presAssocID="{9B53D724-508E-482E-8E4D-6A6CDF9466E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83B146-4F86-4323-8DB3-AEC1D5F76D68}" type="pres">
      <dgm:prSet presAssocID="{9B53D724-508E-482E-8E4D-6A6CDF9466E8}" presName="spaceRect" presStyleCnt="0"/>
      <dgm:spPr/>
    </dgm:pt>
    <dgm:pt modelId="{178D6D68-FE80-4C0E-8F10-824237DD415F}" type="pres">
      <dgm:prSet presAssocID="{9B53D724-508E-482E-8E4D-6A6CDF9466E8}" presName="parTx" presStyleLbl="revTx" presStyleIdx="2" presStyleCnt="6">
        <dgm:presLayoutVars>
          <dgm:chMax val="0"/>
          <dgm:chPref val="0"/>
        </dgm:presLayoutVars>
      </dgm:prSet>
      <dgm:spPr/>
    </dgm:pt>
    <dgm:pt modelId="{4E4FC274-53E7-454D-861B-4152C18AFE02}" type="pres">
      <dgm:prSet presAssocID="{461A2C70-4637-4ED6-8599-9E01387E8F74}" presName="sibTrans" presStyleCnt="0"/>
      <dgm:spPr/>
    </dgm:pt>
    <dgm:pt modelId="{F95EDA66-6B62-4F0D-9E61-A111FB193A38}" type="pres">
      <dgm:prSet presAssocID="{A1846E61-988D-4938-ACD7-5BC77674CF74}" presName="compNode" presStyleCnt="0"/>
      <dgm:spPr/>
    </dgm:pt>
    <dgm:pt modelId="{DE09CD9F-2F94-421A-A8D8-4BC867E57401}" type="pres">
      <dgm:prSet presAssocID="{A1846E61-988D-4938-ACD7-5BC77674CF74}" presName="bgRect" presStyleLbl="bgShp" presStyleIdx="3" presStyleCnt="6"/>
      <dgm:spPr/>
    </dgm:pt>
    <dgm:pt modelId="{9F78595A-EBD4-4017-AE83-EFFD3AD1E274}" type="pres">
      <dgm:prSet presAssocID="{A1846E61-988D-4938-ACD7-5BC77674CF7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DD668F5-1763-4D73-99D7-98B268C1054C}" type="pres">
      <dgm:prSet presAssocID="{A1846E61-988D-4938-ACD7-5BC77674CF74}" presName="spaceRect" presStyleCnt="0"/>
      <dgm:spPr/>
    </dgm:pt>
    <dgm:pt modelId="{585A68A9-85B3-4737-B221-6D4F1CF2B480}" type="pres">
      <dgm:prSet presAssocID="{A1846E61-988D-4938-ACD7-5BC77674CF74}" presName="parTx" presStyleLbl="revTx" presStyleIdx="3" presStyleCnt="6">
        <dgm:presLayoutVars>
          <dgm:chMax val="0"/>
          <dgm:chPref val="0"/>
        </dgm:presLayoutVars>
      </dgm:prSet>
      <dgm:spPr/>
    </dgm:pt>
    <dgm:pt modelId="{5399B01A-7EEE-4483-A1A4-BE53587047E0}" type="pres">
      <dgm:prSet presAssocID="{34040389-EAAD-4A6D-87F3-A9A55254FA18}" presName="sibTrans" presStyleCnt="0"/>
      <dgm:spPr/>
    </dgm:pt>
    <dgm:pt modelId="{9D07EE7B-19E8-4B44-ADD1-EF5DD7A0ECEA}" type="pres">
      <dgm:prSet presAssocID="{CDF048D6-4163-41A8-8AB1-A5832E80D662}" presName="compNode" presStyleCnt="0"/>
      <dgm:spPr/>
    </dgm:pt>
    <dgm:pt modelId="{34558D3E-3556-441B-BD16-21ABD4DB3F97}" type="pres">
      <dgm:prSet presAssocID="{CDF048D6-4163-41A8-8AB1-A5832E80D662}" presName="bgRect" presStyleLbl="bgShp" presStyleIdx="4" presStyleCnt="6"/>
      <dgm:spPr/>
    </dgm:pt>
    <dgm:pt modelId="{CD68F7AD-E261-405F-9D04-AA3350325A03}" type="pres">
      <dgm:prSet presAssocID="{CDF048D6-4163-41A8-8AB1-A5832E80D6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D2618C2-8046-40C5-A86B-76C0715F128C}" type="pres">
      <dgm:prSet presAssocID="{CDF048D6-4163-41A8-8AB1-A5832E80D662}" presName="spaceRect" presStyleCnt="0"/>
      <dgm:spPr/>
    </dgm:pt>
    <dgm:pt modelId="{0FF41B7A-9427-4705-9B9D-0043B1EC2042}" type="pres">
      <dgm:prSet presAssocID="{CDF048D6-4163-41A8-8AB1-A5832E80D662}" presName="parTx" presStyleLbl="revTx" presStyleIdx="4" presStyleCnt="6">
        <dgm:presLayoutVars>
          <dgm:chMax val="0"/>
          <dgm:chPref val="0"/>
        </dgm:presLayoutVars>
      </dgm:prSet>
      <dgm:spPr/>
    </dgm:pt>
    <dgm:pt modelId="{0AB0F682-B172-454E-9A18-B6CF0B89C523}" type="pres">
      <dgm:prSet presAssocID="{D3F6822F-669F-43EF-A94B-4301ECE4ADED}" presName="sibTrans" presStyleCnt="0"/>
      <dgm:spPr/>
    </dgm:pt>
    <dgm:pt modelId="{E0042354-C15B-4112-8D17-FB5F32B9B9E6}" type="pres">
      <dgm:prSet presAssocID="{A6759CC5-9F53-4CC7-8475-601E9C89065F}" presName="compNode" presStyleCnt="0"/>
      <dgm:spPr/>
    </dgm:pt>
    <dgm:pt modelId="{66E8AD9D-B68F-4367-9515-971725534115}" type="pres">
      <dgm:prSet presAssocID="{A6759CC5-9F53-4CC7-8475-601E9C89065F}" presName="bgRect" presStyleLbl="bgShp" presStyleIdx="5" presStyleCnt="6"/>
      <dgm:spPr/>
    </dgm:pt>
    <dgm:pt modelId="{BECEC785-D0A1-4C04-8C7F-E3A4D477B2B1}" type="pres">
      <dgm:prSet presAssocID="{A6759CC5-9F53-4CC7-8475-601E9C89065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AC07A9C-C095-41A1-B947-D532E5740244}" type="pres">
      <dgm:prSet presAssocID="{A6759CC5-9F53-4CC7-8475-601E9C89065F}" presName="spaceRect" presStyleCnt="0"/>
      <dgm:spPr/>
    </dgm:pt>
    <dgm:pt modelId="{F69E0C5A-4CB1-4B59-8C37-C536EC529660}" type="pres">
      <dgm:prSet presAssocID="{A6759CC5-9F53-4CC7-8475-601E9C89065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62F0616-7405-4BF4-A9C0-88DFE0485F44}" type="presOf" srcId="{9B53D724-508E-482E-8E4D-6A6CDF9466E8}" destId="{178D6D68-FE80-4C0E-8F10-824237DD415F}" srcOrd="0" destOrd="0" presId="urn:microsoft.com/office/officeart/2018/2/layout/IconVerticalSolidList"/>
    <dgm:cxn modelId="{A9FCAD19-7C74-4D5C-BA49-D6135CE01456}" srcId="{512E8BA4-CDBB-4413-BAF6-97F7655B7E1D}" destId="{A1846E61-988D-4938-ACD7-5BC77674CF74}" srcOrd="3" destOrd="0" parTransId="{2CAF34AA-77C0-46BF-91A4-461DEEE55E1F}" sibTransId="{34040389-EAAD-4A6D-87F3-A9A55254FA18}"/>
    <dgm:cxn modelId="{3A09BC21-105B-456F-B53F-94F3E3BCADE5}" type="presOf" srcId="{BD864939-E097-4839-98EA-4FA8B505301A}" destId="{24F6657B-9023-40A5-B1E2-52DDA9F5192A}" srcOrd="0" destOrd="0" presId="urn:microsoft.com/office/officeart/2018/2/layout/IconVerticalSolidList"/>
    <dgm:cxn modelId="{3DDFD822-4C1A-44C7-824B-678185A8FE17}" type="presOf" srcId="{C22D79A7-3ECF-4321-A10F-BD319273DE28}" destId="{41730CA9-5DAC-4314-82CB-1C2A9F16C170}" srcOrd="0" destOrd="0" presId="urn:microsoft.com/office/officeart/2018/2/layout/IconVerticalSolidList"/>
    <dgm:cxn modelId="{E078734E-D361-499D-9F9E-C99FF7A8A525}" srcId="{512E8BA4-CDBB-4413-BAF6-97F7655B7E1D}" destId="{C22D79A7-3ECF-4321-A10F-BD319273DE28}" srcOrd="0" destOrd="0" parTransId="{F82E24D7-742C-4C62-908E-0DB48C22AA86}" sibTransId="{A6A79A06-B71E-4A2E-95E4-C2050F908C2A}"/>
    <dgm:cxn modelId="{B3176C80-5137-4F61-8C78-F1971CB99A46}" srcId="{512E8BA4-CDBB-4413-BAF6-97F7655B7E1D}" destId="{A6759CC5-9F53-4CC7-8475-601E9C89065F}" srcOrd="5" destOrd="0" parTransId="{B9CCC08B-9248-4295-B5AE-F844F5957396}" sibTransId="{965C7905-4EBD-4A85-8630-4A8C636D0663}"/>
    <dgm:cxn modelId="{B90C578B-4426-4CC4-9DD0-FD56D15EAD1F}" srcId="{512E8BA4-CDBB-4413-BAF6-97F7655B7E1D}" destId="{BD864939-E097-4839-98EA-4FA8B505301A}" srcOrd="1" destOrd="0" parTransId="{EA1D0BFD-5E36-4A20-9BEC-AAB93BF0F51B}" sibTransId="{7F2E52D6-B545-4A7B-BE6F-5B4BAB9FE5AB}"/>
    <dgm:cxn modelId="{756E9DA2-276B-4B68-876A-48C366A28FCE}" type="presOf" srcId="{A6759CC5-9F53-4CC7-8475-601E9C89065F}" destId="{F69E0C5A-4CB1-4B59-8C37-C536EC529660}" srcOrd="0" destOrd="0" presId="urn:microsoft.com/office/officeart/2018/2/layout/IconVerticalSolidList"/>
    <dgm:cxn modelId="{417905CE-5A26-4437-A56E-FE8F425F2210}" srcId="{512E8BA4-CDBB-4413-BAF6-97F7655B7E1D}" destId="{CDF048D6-4163-41A8-8AB1-A5832E80D662}" srcOrd="4" destOrd="0" parTransId="{D895E4E5-C3D6-443C-8DCF-AD2C5C970C18}" sibTransId="{D3F6822F-669F-43EF-A94B-4301ECE4ADED}"/>
    <dgm:cxn modelId="{A022B9CE-88C7-4A33-96D1-4504D015859A}" type="presOf" srcId="{A1846E61-988D-4938-ACD7-5BC77674CF74}" destId="{585A68A9-85B3-4737-B221-6D4F1CF2B480}" srcOrd="0" destOrd="0" presId="urn:microsoft.com/office/officeart/2018/2/layout/IconVerticalSolidList"/>
    <dgm:cxn modelId="{BE0869DC-0317-4DB7-811C-6A2E5F0BCA43}" srcId="{512E8BA4-CDBB-4413-BAF6-97F7655B7E1D}" destId="{9B53D724-508E-482E-8E4D-6A6CDF9466E8}" srcOrd="2" destOrd="0" parTransId="{8E5EE2F4-D8AB-4A8C-BB74-0340AFE289FA}" sibTransId="{461A2C70-4637-4ED6-8599-9E01387E8F74}"/>
    <dgm:cxn modelId="{2273DDE3-6CA2-40B7-9B57-759BA95FFDB6}" type="presOf" srcId="{CDF048D6-4163-41A8-8AB1-A5832E80D662}" destId="{0FF41B7A-9427-4705-9B9D-0043B1EC2042}" srcOrd="0" destOrd="0" presId="urn:microsoft.com/office/officeart/2018/2/layout/IconVerticalSolidList"/>
    <dgm:cxn modelId="{7464F6F9-B060-464C-8217-7A9D88E97861}" type="presOf" srcId="{512E8BA4-CDBB-4413-BAF6-97F7655B7E1D}" destId="{47FA61DB-0E88-4E13-8F39-CF622101CA6A}" srcOrd="0" destOrd="0" presId="urn:microsoft.com/office/officeart/2018/2/layout/IconVerticalSolidList"/>
    <dgm:cxn modelId="{07277AD7-2901-467E-9A5D-3E05927C035F}" type="presParOf" srcId="{47FA61DB-0E88-4E13-8F39-CF622101CA6A}" destId="{445D424E-D046-43AB-A228-20A7099BB3A3}" srcOrd="0" destOrd="0" presId="urn:microsoft.com/office/officeart/2018/2/layout/IconVerticalSolidList"/>
    <dgm:cxn modelId="{4B6B1C19-670C-4633-8EE2-6BB3CFF9D8E0}" type="presParOf" srcId="{445D424E-D046-43AB-A228-20A7099BB3A3}" destId="{01E76FC3-D327-4CC2-BF4B-4E2E3DED88FC}" srcOrd="0" destOrd="0" presId="urn:microsoft.com/office/officeart/2018/2/layout/IconVerticalSolidList"/>
    <dgm:cxn modelId="{676C0567-C67C-4626-9473-FBC7717303A7}" type="presParOf" srcId="{445D424E-D046-43AB-A228-20A7099BB3A3}" destId="{7FD2DF6B-C912-46B8-B642-2697A5CD4E2E}" srcOrd="1" destOrd="0" presId="urn:microsoft.com/office/officeart/2018/2/layout/IconVerticalSolidList"/>
    <dgm:cxn modelId="{E8084B57-EECD-423A-B1C1-63A4836DAFDF}" type="presParOf" srcId="{445D424E-D046-43AB-A228-20A7099BB3A3}" destId="{ADD7D1E6-C8ED-49A6-A784-EB746D4CD42E}" srcOrd="2" destOrd="0" presId="urn:microsoft.com/office/officeart/2018/2/layout/IconVerticalSolidList"/>
    <dgm:cxn modelId="{AAD6F120-DC56-4A59-8CD6-CD2E7FA70CB8}" type="presParOf" srcId="{445D424E-D046-43AB-A228-20A7099BB3A3}" destId="{41730CA9-5DAC-4314-82CB-1C2A9F16C170}" srcOrd="3" destOrd="0" presId="urn:microsoft.com/office/officeart/2018/2/layout/IconVerticalSolidList"/>
    <dgm:cxn modelId="{386EB518-9E7D-4D6C-87A2-98043E286F09}" type="presParOf" srcId="{47FA61DB-0E88-4E13-8F39-CF622101CA6A}" destId="{B7B07EB7-4C01-4320-9E43-5FB2A0F10EF6}" srcOrd="1" destOrd="0" presId="urn:microsoft.com/office/officeart/2018/2/layout/IconVerticalSolidList"/>
    <dgm:cxn modelId="{21EA8F15-BD2C-47A3-8737-4226B0A9E162}" type="presParOf" srcId="{47FA61DB-0E88-4E13-8F39-CF622101CA6A}" destId="{A0A19573-1118-4C7B-B3C5-C82766F2BB2C}" srcOrd="2" destOrd="0" presId="urn:microsoft.com/office/officeart/2018/2/layout/IconVerticalSolidList"/>
    <dgm:cxn modelId="{8ED53FA4-9FBE-47AB-84F1-B91FBCF7E8D8}" type="presParOf" srcId="{A0A19573-1118-4C7B-B3C5-C82766F2BB2C}" destId="{D42E6390-8C4C-4793-A48E-15B38A9F16BA}" srcOrd="0" destOrd="0" presId="urn:microsoft.com/office/officeart/2018/2/layout/IconVerticalSolidList"/>
    <dgm:cxn modelId="{03BFEEAF-C7B4-4A6B-AB94-2784609AFDAD}" type="presParOf" srcId="{A0A19573-1118-4C7B-B3C5-C82766F2BB2C}" destId="{C55F351E-C697-4F12-A81E-14A4170B6F17}" srcOrd="1" destOrd="0" presId="urn:microsoft.com/office/officeart/2018/2/layout/IconVerticalSolidList"/>
    <dgm:cxn modelId="{44CA530F-70DF-47F3-8788-294AEC362BD3}" type="presParOf" srcId="{A0A19573-1118-4C7B-B3C5-C82766F2BB2C}" destId="{03636BE7-6CB8-4072-8E4B-25D35B8A8F49}" srcOrd="2" destOrd="0" presId="urn:microsoft.com/office/officeart/2018/2/layout/IconVerticalSolidList"/>
    <dgm:cxn modelId="{ACDEC105-0257-4DB4-8A9F-9C514190291C}" type="presParOf" srcId="{A0A19573-1118-4C7B-B3C5-C82766F2BB2C}" destId="{24F6657B-9023-40A5-B1E2-52DDA9F5192A}" srcOrd="3" destOrd="0" presId="urn:microsoft.com/office/officeart/2018/2/layout/IconVerticalSolidList"/>
    <dgm:cxn modelId="{7DD3C1C4-41A0-4582-AD8E-8DE30E2C001A}" type="presParOf" srcId="{47FA61DB-0E88-4E13-8F39-CF622101CA6A}" destId="{D149EE0D-61C2-462F-BC2D-13D9C831DCCC}" srcOrd="3" destOrd="0" presId="urn:microsoft.com/office/officeart/2018/2/layout/IconVerticalSolidList"/>
    <dgm:cxn modelId="{FE88F48F-DAE3-4322-BC83-D6AA94C6DDD3}" type="presParOf" srcId="{47FA61DB-0E88-4E13-8F39-CF622101CA6A}" destId="{4CEA9F2F-FD32-48AD-9DB4-DEB77358C262}" srcOrd="4" destOrd="0" presId="urn:microsoft.com/office/officeart/2018/2/layout/IconVerticalSolidList"/>
    <dgm:cxn modelId="{2E51C11C-3F29-470B-B7BD-686F7CF8412A}" type="presParOf" srcId="{4CEA9F2F-FD32-48AD-9DB4-DEB77358C262}" destId="{4409EE42-47D4-40F6-A30F-6923FB3E5BED}" srcOrd="0" destOrd="0" presId="urn:microsoft.com/office/officeart/2018/2/layout/IconVerticalSolidList"/>
    <dgm:cxn modelId="{5B35D241-56A8-492C-8D2B-7F71AEDC8869}" type="presParOf" srcId="{4CEA9F2F-FD32-48AD-9DB4-DEB77358C262}" destId="{7C43A59A-BD45-41C8-B2E6-26C02A9A0373}" srcOrd="1" destOrd="0" presId="urn:microsoft.com/office/officeart/2018/2/layout/IconVerticalSolidList"/>
    <dgm:cxn modelId="{880FB4E1-3689-423B-A6DA-4ADFDBAAE1F5}" type="presParOf" srcId="{4CEA9F2F-FD32-48AD-9DB4-DEB77358C262}" destId="{3483B146-4F86-4323-8DB3-AEC1D5F76D68}" srcOrd="2" destOrd="0" presId="urn:microsoft.com/office/officeart/2018/2/layout/IconVerticalSolidList"/>
    <dgm:cxn modelId="{5A1DEDA2-A7A8-4E1A-9D36-EB3F3F0A4A63}" type="presParOf" srcId="{4CEA9F2F-FD32-48AD-9DB4-DEB77358C262}" destId="{178D6D68-FE80-4C0E-8F10-824237DD415F}" srcOrd="3" destOrd="0" presId="urn:microsoft.com/office/officeart/2018/2/layout/IconVerticalSolidList"/>
    <dgm:cxn modelId="{C26712AD-E125-4441-9C86-9EF4D6A6F115}" type="presParOf" srcId="{47FA61DB-0E88-4E13-8F39-CF622101CA6A}" destId="{4E4FC274-53E7-454D-861B-4152C18AFE02}" srcOrd="5" destOrd="0" presId="urn:microsoft.com/office/officeart/2018/2/layout/IconVerticalSolidList"/>
    <dgm:cxn modelId="{66FE95E7-65E6-433E-8DB7-9D602E299C35}" type="presParOf" srcId="{47FA61DB-0E88-4E13-8F39-CF622101CA6A}" destId="{F95EDA66-6B62-4F0D-9E61-A111FB193A38}" srcOrd="6" destOrd="0" presId="urn:microsoft.com/office/officeart/2018/2/layout/IconVerticalSolidList"/>
    <dgm:cxn modelId="{CA6AFFBC-53DA-4625-A3D4-50372B4975E2}" type="presParOf" srcId="{F95EDA66-6B62-4F0D-9E61-A111FB193A38}" destId="{DE09CD9F-2F94-421A-A8D8-4BC867E57401}" srcOrd="0" destOrd="0" presId="urn:microsoft.com/office/officeart/2018/2/layout/IconVerticalSolidList"/>
    <dgm:cxn modelId="{20A5D5CA-4443-4E54-9412-AD6F6DAD7B7F}" type="presParOf" srcId="{F95EDA66-6B62-4F0D-9E61-A111FB193A38}" destId="{9F78595A-EBD4-4017-AE83-EFFD3AD1E274}" srcOrd="1" destOrd="0" presId="urn:microsoft.com/office/officeart/2018/2/layout/IconVerticalSolidList"/>
    <dgm:cxn modelId="{EE61B5AD-122F-4959-9499-7D70B0ADC444}" type="presParOf" srcId="{F95EDA66-6B62-4F0D-9E61-A111FB193A38}" destId="{8DD668F5-1763-4D73-99D7-98B268C1054C}" srcOrd="2" destOrd="0" presId="urn:microsoft.com/office/officeart/2018/2/layout/IconVerticalSolidList"/>
    <dgm:cxn modelId="{1FF4630B-F510-4FEF-BD2D-186796FE7A58}" type="presParOf" srcId="{F95EDA66-6B62-4F0D-9E61-A111FB193A38}" destId="{585A68A9-85B3-4737-B221-6D4F1CF2B480}" srcOrd="3" destOrd="0" presId="urn:microsoft.com/office/officeart/2018/2/layout/IconVerticalSolidList"/>
    <dgm:cxn modelId="{2859A1CF-34D3-4BEB-8A33-75AE657BA8D7}" type="presParOf" srcId="{47FA61DB-0E88-4E13-8F39-CF622101CA6A}" destId="{5399B01A-7EEE-4483-A1A4-BE53587047E0}" srcOrd="7" destOrd="0" presId="urn:microsoft.com/office/officeart/2018/2/layout/IconVerticalSolidList"/>
    <dgm:cxn modelId="{36202168-5509-44C9-9346-8A5D02C95EEC}" type="presParOf" srcId="{47FA61DB-0E88-4E13-8F39-CF622101CA6A}" destId="{9D07EE7B-19E8-4B44-ADD1-EF5DD7A0ECEA}" srcOrd="8" destOrd="0" presId="urn:microsoft.com/office/officeart/2018/2/layout/IconVerticalSolidList"/>
    <dgm:cxn modelId="{F90B2019-1092-4FCD-8C6E-ED7D8437715A}" type="presParOf" srcId="{9D07EE7B-19E8-4B44-ADD1-EF5DD7A0ECEA}" destId="{34558D3E-3556-441B-BD16-21ABD4DB3F97}" srcOrd="0" destOrd="0" presId="urn:microsoft.com/office/officeart/2018/2/layout/IconVerticalSolidList"/>
    <dgm:cxn modelId="{6B32728D-19B8-436E-AAD5-D03057E0BEB0}" type="presParOf" srcId="{9D07EE7B-19E8-4B44-ADD1-EF5DD7A0ECEA}" destId="{CD68F7AD-E261-405F-9D04-AA3350325A03}" srcOrd="1" destOrd="0" presId="urn:microsoft.com/office/officeart/2018/2/layout/IconVerticalSolidList"/>
    <dgm:cxn modelId="{34911F30-EF9F-457E-8820-B1E91BAED2BE}" type="presParOf" srcId="{9D07EE7B-19E8-4B44-ADD1-EF5DD7A0ECEA}" destId="{9D2618C2-8046-40C5-A86B-76C0715F128C}" srcOrd="2" destOrd="0" presId="urn:microsoft.com/office/officeart/2018/2/layout/IconVerticalSolidList"/>
    <dgm:cxn modelId="{7B058798-5B2A-48C8-AFD9-924926F0A9D4}" type="presParOf" srcId="{9D07EE7B-19E8-4B44-ADD1-EF5DD7A0ECEA}" destId="{0FF41B7A-9427-4705-9B9D-0043B1EC2042}" srcOrd="3" destOrd="0" presId="urn:microsoft.com/office/officeart/2018/2/layout/IconVerticalSolidList"/>
    <dgm:cxn modelId="{12CE91B1-B42A-4755-860A-E821A805BCCE}" type="presParOf" srcId="{47FA61DB-0E88-4E13-8F39-CF622101CA6A}" destId="{0AB0F682-B172-454E-9A18-B6CF0B89C523}" srcOrd="9" destOrd="0" presId="urn:microsoft.com/office/officeart/2018/2/layout/IconVerticalSolidList"/>
    <dgm:cxn modelId="{9BD51F84-4E4D-4C65-8AF3-C13AACE79874}" type="presParOf" srcId="{47FA61DB-0E88-4E13-8F39-CF622101CA6A}" destId="{E0042354-C15B-4112-8D17-FB5F32B9B9E6}" srcOrd="10" destOrd="0" presId="urn:microsoft.com/office/officeart/2018/2/layout/IconVerticalSolidList"/>
    <dgm:cxn modelId="{B157253D-9BE7-4A0E-849B-8A61C3137B48}" type="presParOf" srcId="{E0042354-C15B-4112-8D17-FB5F32B9B9E6}" destId="{66E8AD9D-B68F-4367-9515-971725534115}" srcOrd="0" destOrd="0" presId="urn:microsoft.com/office/officeart/2018/2/layout/IconVerticalSolidList"/>
    <dgm:cxn modelId="{4CE33A87-D1ED-4940-84C4-27FAB06AF744}" type="presParOf" srcId="{E0042354-C15B-4112-8D17-FB5F32B9B9E6}" destId="{BECEC785-D0A1-4C04-8C7F-E3A4D477B2B1}" srcOrd="1" destOrd="0" presId="urn:microsoft.com/office/officeart/2018/2/layout/IconVerticalSolidList"/>
    <dgm:cxn modelId="{82901737-0C56-4128-93CE-C3A8A5F2C9E9}" type="presParOf" srcId="{E0042354-C15B-4112-8D17-FB5F32B9B9E6}" destId="{0AC07A9C-C095-41A1-B947-D532E5740244}" srcOrd="2" destOrd="0" presId="urn:microsoft.com/office/officeart/2018/2/layout/IconVerticalSolidList"/>
    <dgm:cxn modelId="{6C347C1D-3A53-430A-8626-2099B5A3E3F7}" type="presParOf" srcId="{E0042354-C15B-4112-8D17-FB5F32B9B9E6}" destId="{F69E0C5A-4CB1-4B59-8C37-C536EC5296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4DD30-7068-4D29-BD55-B810D47F43E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D1589A-0514-4A4E-99A6-E86D2C2C1E5B}">
      <dgm:prSet/>
      <dgm:spPr/>
      <dgm:t>
        <a:bodyPr/>
        <a:lstStyle/>
        <a:p>
          <a:r>
            <a:rPr lang="en-US"/>
            <a:t>The modules contain declarations of dependencies between services.</a:t>
          </a:r>
        </a:p>
      </dgm:t>
    </dgm:pt>
    <dgm:pt modelId="{5D83CABC-04C5-48D5-AB84-0ABC845E0F9E}" type="parTrans" cxnId="{376C6CDB-EE84-4B8A-948C-B868799A8F48}">
      <dgm:prSet/>
      <dgm:spPr/>
      <dgm:t>
        <a:bodyPr/>
        <a:lstStyle/>
        <a:p>
          <a:endParaRPr lang="en-US"/>
        </a:p>
      </dgm:t>
    </dgm:pt>
    <dgm:pt modelId="{CA3D7F8B-27F9-4DA3-94A4-9695C707D2C0}" type="sibTrans" cxnId="{376C6CDB-EE84-4B8A-948C-B868799A8F48}">
      <dgm:prSet/>
      <dgm:spPr/>
      <dgm:t>
        <a:bodyPr/>
        <a:lstStyle/>
        <a:p>
          <a:endParaRPr lang="en-US"/>
        </a:p>
      </dgm:t>
    </dgm:pt>
    <dgm:pt modelId="{67587998-D40C-42C3-8454-85A385585F25}">
      <dgm:prSet/>
      <dgm:spPr/>
      <dgm:t>
        <a:bodyPr/>
        <a:lstStyle/>
        <a:p>
          <a:r>
            <a:rPr lang="en-US"/>
            <a:t>There can be multiple modules, a module for each semantic field. In creating the Koin context, all modules go into the modules() function</a:t>
          </a:r>
        </a:p>
      </dgm:t>
    </dgm:pt>
    <dgm:pt modelId="{5EB5B7CC-6AB4-45E2-B873-58C3A3688452}" type="parTrans" cxnId="{9CC5F7C2-4308-461E-8DC6-D3F4509DDABE}">
      <dgm:prSet/>
      <dgm:spPr/>
      <dgm:t>
        <a:bodyPr/>
        <a:lstStyle/>
        <a:p>
          <a:endParaRPr lang="en-US"/>
        </a:p>
      </dgm:t>
    </dgm:pt>
    <dgm:pt modelId="{0D04CA1F-C6E3-4D48-A0E9-8B48E447C763}" type="sibTrans" cxnId="{9CC5F7C2-4308-461E-8DC6-D3F4509DDABE}">
      <dgm:prSet/>
      <dgm:spPr/>
      <dgm:t>
        <a:bodyPr/>
        <a:lstStyle/>
        <a:p>
          <a:endParaRPr lang="en-US"/>
        </a:p>
      </dgm:t>
    </dgm:pt>
    <dgm:pt modelId="{E1670619-E84C-467A-8E3F-90534E7A4AEB}">
      <dgm:prSet/>
      <dgm:spPr/>
      <dgm:t>
        <a:bodyPr/>
        <a:lstStyle/>
        <a:p>
          <a:r>
            <a:rPr lang="en-US"/>
            <a:t>The modules can depend on definitions from other modules.</a:t>
          </a:r>
        </a:p>
      </dgm:t>
    </dgm:pt>
    <dgm:pt modelId="{9E6E032C-0D93-4BC8-A95E-ED7B509229D9}" type="parTrans" cxnId="{5FE16122-3AEC-400E-AF13-A08667477924}">
      <dgm:prSet/>
      <dgm:spPr/>
      <dgm:t>
        <a:bodyPr/>
        <a:lstStyle/>
        <a:p>
          <a:endParaRPr lang="en-US"/>
        </a:p>
      </dgm:t>
    </dgm:pt>
    <dgm:pt modelId="{2C93C465-20CA-4DC7-945A-5BC8893B0610}" type="sibTrans" cxnId="{5FE16122-3AEC-400E-AF13-A08667477924}">
      <dgm:prSet/>
      <dgm:spPr/>
      <dgm:t>
        <a:bodyPr/>
        <a:lstStyle/>
        <a:p>
          <a:endParaRPr lang="en-US"/>
        </a:p>
      </dgm:t>
    </dgm:pt>
    <dgm:pt modelId="{F96340FC-CAE6-4FF6-A47F-ED74EF9E80A3}">
      <dgm:prSet/>
      <dgm:spPr/>
      <dgm:t>
        <a:bodyPr/>
        <a:lstStyle/>
        <a:p>
          <a:r>
            <a:rPr lang="en-US"/>
            <a:t>Koin evaluates the module definitions lazily. That means that the definitions can even form dependency circles.</a:t>
          </a:r>
        </a:p>
      </dgm:t>
    </dgm:pt>
    <dgm:pt modelId="{98774150-4446-4F75-B0F0-A9A566AA687F}" type="parTrans" cxnId="{F24035B8-51B2-4705-9691-3E79F4E5BB4E}">
      <dgm:prSet/>
      <dgm:spPr/>
      <dgm:t>
        <a:bodyPr/>
        <a:lstStyle/>
        <a:p>
          <a:endParaRPr lang="en-US"/>
        </a:p>
      </dgm:t>
    </dgm:pt>
    <dgm:pt modelId="{C442D959-73C1-4142-B25D-D35FA2422477}" type="sibTrans" cxnId="{F24035B8-51B2-4705-9691-3E79F4E5BB4E}">
      <dgm:prSet/>
      <dgm:spPr/>
      <dgm:t>
        <a:bodyPr/>
        <a:lstStyle/>
        <a:p>
          <a:endParaRPr lang="en-US"/>
        </a:p>
      </dgm:t>
    </dgm:pt>
    <dgm:pt modelId="{BDE73A65-9EDD-4182-9C15-A0072B6B1B11}">
      <dgm:prSet/>
      <dgm:spPr/>
      <dgm:t>
        <a:bodyPr/>
        <a:lstStyle/>
        <a:p>
          <a:r>
            <a:rPr lang="en-US"/>
            <a:t>We can create a module definition  in two-way </a:t>
          </a:r>
        </a:p>
      </dgm:t>
    </dgm:pt>
    <dgm:pt modelId="{F50480BF-84DA-41E9-A138-BEF2ED53C8F9}" type="parTrans" cxnId="{3D20DE52-5D6A-4ED0-8FE0-09E1CC8ADD28}">
      <dgm:prSet/>
      <dgm:spPr/>
      <dgm:t>
        <a:bodyPr/>
        <a:lstStyle/>
        <a:p>
          <a:endParaRPr lang="en-US"/>
        </a:p>
      </dgm:t>
    </dgm:pt>
    <dgm:pt modelId="{9AD73CB0-6D8B-4DC2-B31C-252070F309B3}" type="sibTrans" cxnId="{3D20DE52-5D6A-4ED0-8FE0-09E1CC8ADD28}">
      <dgm:prSet/>
      <dgm:spPr/>
      <dgm:t>
        <a:bodyPr/>
        <a:lstStyle/>
        <a:p>
          <a:endParaRPr lang="en-US"/>
        </a:p>
      </dgm:t>
    </dgm:pt>
    <dgm:pt modelId="{962D0EE6-265E-4505-998C-B70697E61FB7}">
      <dgm:prSet/>
      <dgm:spPr/>
      <dgm:t>
        <a:bodyPr/>
        <a:lstStyle/>
        <a:p>
          <a:r>
            <a:rPr lang="en-US"/>
            <a:t>singleOf</a:t>
          </a:r>
        </a:p>
      </dgm:t>
    </dgm:pt>
    <dgm:pt modelId="{762D96F1-DADF-492E-8EC6-D0138588845E}" type="parTrans" cxnId="{DA1CFF1C-8630-4A40-94C5-47A3EE78AD03}">
      <dgm:prSet/>
      <dgm:spPr/>
      <dgm:t>
        <a:bodyPr/>
        <a:lstStyle/>
        <a:p>
          <a:endParaRPr lang="en-US"/>
        </a:p>
      </dgm:t>
    </dgm:pt>
    <dgm:pt modelId="{732C175A-20D7-4D55-8E42-65CCBB34D20C}" type="sibTrans" cxnId="{DA1CFF1C-8630-4A40-94C5-47A3EE78AD03}">
      <dgm:prSet/>
      <dgm:spPr/>
      <dgm:t>
        <a:bodyPr/>
        <a:lstStyle/>
        <a:p>
          <a:endParaRPr lang="en-US"/>
        </a:p>
      </dgm:t>
    </dgm:pt>
    <dgm:pt modelId="{408523A1-755D-4F49-A185-A8D88E80C3A7}">
      <dgm:prSet/>
      <dgm:spPr/>
      <dgm:t>
        <a:bodyPr/>
        <a:lstStyle/>
        <a:p>
          <a:r>
            <a:rPr lang="en-US"/>
            <a:t>factoryOf </a:t>
          </a:r>
        </a:p>
      </dgm:t>
    </dgm:pt>
    <dgm:pt modelId="{58873E71-AB96-4E76-B469-59F7EFFEDA57}" type="parTrans" cxnId="{F35F85FD-94FA-4696-A3E8-0A55B49A6DA2}">
      <dgm:prSet/>
      <dgm:spPr/>
      <dgm:t>
        <a:bodyPr/>
        <a:lstStyle/>
        <a:p>
          <a:endParaRPr lang="en-US"/>
        </a:p>
      </dgm:t>
    </dgm:pt>
    <dgm:pt modelId="{13DF2851-BEF5-42B0-99F6-DA4D3005DD6C}" type="sibTrans" cxnId="{F35F85FD-94FA-4696-A3E8-0A55B49A6DA2}">
      <dgm:prSet/>
      <dgm:spPr/>
      <dgm:t>
        <a:bodyPr/>
        <a:lstStyle/>
        <a:p>
          <a:endParaRPr lang="en-US"/>
        </a:p>
      </dgm:t>
    </dgm:pt>
    <dgm:pt modelId="{667F4349-4ACD-4650-80BC-363CD7DAF58F}">
      <dgm:prSet/>
      <dgm:spPr/>
      <dgm:t>
        <a:bodyPr/>
        <a:lstStyle/>
        <a:p>
          <a:r>
            <a:rPr lang="en-US"/>
            <a:t>ViewModelOf</a:t>
          </a:r>
        </a:p>
      </dgm:t>
    </dgm:pt>
    <dgm:pt modelId="{5E6276EE-6126-4012-AC14-0E140547BFD7}" type="parTrans" cxnId="{7D2F72B8-9A28-4851-9CA2-846B6962C099}">
      <dgm:prSet/>
      <dgm:spPr/>
      <dgm:t>
        <a:bodyPr/>
        <a:lstStyle/>
        <a:p>
          <a:endParaRPr lang="en-US"/>
        </a:p>
      </dgm:t>
    </dgm:pt>
    <dgm:pt modelId="{9514ED9D-A1D5-4CEB-BB85-F156CB2CB880}" type="sibTrans" cxnId="{7D2F72B8-9A28-4851-9CA2-846B6962C099}">
      <dgm:prSet/>
      <dgm:spPr/>
      <dgm:t>
        <a:bodyPr/>
        <a:lstStyle/>
        <a:p>
          <a:endParaRPr lang="en-US"/>
        </a:p>
      </dgm:t>
    </dgm:pt>
    <dgm:pt modelId="{28A38180-0BB6-4416-90E5-CD666829AAAC}">
      <dgm:prSet/>
      <dgm:spPr/>
      <dgm:t>
        <a:bodyPr/>
        <a:lstStyle/>
        <a:p>
          <a:r>
            <a:rPr lang="en-US"/>
            <a:t>workerOf</a:t>
          </a:r>
        </a:p>
      </dgm:t>
    </dgm:pt>
    <dgm:pt modelId="{44A5FCC7-4F46-460A-9B34-A655E0F118F5}" type="parTrans" cxnId="{8C6E40EF-F54F-40EC-BEF7-B48A7E0A6049}">
      <dgm:prSet/>
      <dgm:spPr/>
      <dgm:t>
        <a:bodyPr/>
        <a:lstStyle/>
        <a:p>
          <a:endParaRPr lang="en-US"/>
        </a:p>
      </dgm:t>
    </dgm:pt>
    <dgm:pt modelId="{F4C10C08-4C35-4E7C-88B2-BFAF505774AA}" type="sibTrans" cxnId="{8C6E40EF-F54F-40EC-BEF7-B48A7E0A6049}">
      <dgm:prSet/>
      <dgm:spPr/>
      <dgm:t>
        <a:bodyPr/>
        <a:lstStyle/>
        <a:p>
          <a:endParaRPr lang="en-US"/>
        </a:p>
      </dgm:t>
    </dgm:pt>
    <dgm:pt modelId="{F5515C4C-2079-4A73-A27F-48177DD6273F}" type="pres">
      <dgm:prSet presAssocID="{1F24DD30-7068-4D29-BD55-B810D47F43ED}" presName="Name0" presStyleCnt="0">
        <dgm:presLayoutVars>
          <dgm:dir/>
          <dgm:animLvl val="lvl"/>
          <dgm:resizeHandles val="exact"/>
        </dgm:presLayoutVars>
      </dgm:prSet>
      <dgm:spPr/>
    </dgm:pt>
    <dgm:pt modelId="{0A451A5A-F147-4A7F-932F-2E1839CAF9D9}" type="pres">
      <dgm:prSet presAssocID="{BDE73A65-9EDD-4182-9C15-A0072B6B1B11}" presName="boxAndChildren" presStyleCnt="0"/>
      <dgm:spPr/>
    </dgm:pt>
    <dgm:pt modelId="{20854E96-0668-4F57-AD1F-255D15C95273}" type="pres">
      <dgm:prSet presAssocID="{BDE73A65-9EDD-4182-9C15-A0072B6B1B11}" presName="parentTextBox" presStyleLbl="node1" presStyleIdx="0" presStyleCnt="5"/>
      <dgm:spPr/>
    </dgm:pt>
    <dgm:pt modelId="{C8928B66-E5FA-4B5D-A1BF-FA06E110F74F}" type="pres">
      <dgm:prSet presAssocID="{BDE73A65-9EDD-4182-9C15-A0072B6B1B11}" presName="entireBox" presStyleLbl="node1" presStyleIdx="0" presStyleCnt="5"/>
      <dgm:spPr/>
    </dgm:pt>
    <dgm:pt modelId="{4B71CE08-5132-4474-948E-CFDB47651071}" type="pres">
      <dgm:prSet presAssocID="{BDE73A65-9EDD-4182-9C15-A0072B6B1B11}" presName="descendantBox" presStyleCnt="0"/>
      <dgm:spPr/>
    </dgm:pt>
    <dgm:pt modelId="{6292CD2E-A40A-49C7-B348-01AD7A681DA8}" type="pres">
      <dgm:prSet presAssocID="{962D0EE6-265E-4505-998C-B70697E61FB7}" presName="childTextBox" presStyleLbl="fgAccFollowNode1" presStyleIdx="0" presStyleCnt="4">
        <dgm:presLayoutVars>
          <dgm:bulletEnabled val="1"/>
        </dgm:presLayoutVars>
      </dgm:prSet>
      <dgm:spPr/>
    </dgm:pt>
    <dgm:pt modelId="{85F54F8F-678D-4B8B-98B6-7203D6A8FAB7}" type="pres">
      <dgm:prSet presAssocID="{408523A1-755D-4F49-A185-A8D88E80C3A7}" presName="childTextBox" presStyleLbl="fgAccFollowNode1" presStyleIdx="1" presStyleCnt="4">
        <dgm:presLayoutVars>
          <dgm:bulletEnabled val="1"/>
        </dgm:presLayoutVars>
      </dgm:prSet>
      <dgm:spPr/>
    </dgm:pt>
    <dgm:pt modelId="{08AB2928-156B-4E06-81F7-9DDEB0D02B40}" type="pres">
      <dgm:prSet presAssocID="{667F4349-4ACD-4650-80BC-363CD7DAF58F}" presName="childTextBox" presStyleLbl="fgAccFollowNode1" presStyleIdx="2" presStyleCnt="4">
        <dgm:presLayoutVars>
          <dgm:bulletEnabled val="1"/>
        </dgm:presLayoutVars>
      </dgm:prSet>
      <dgm:spPr/>
    </dgm:pt>
    <dgm:pt modelId="{B616CFFF-F776-43D5-B32F-50D04DA8081E}" type="pres">
      <dgm:prSet presAssocID="{28A38180-0BB6-4416-90E5-CD666829AAAC}" presName="childTextBox" presStyleLbl="fgAccFollowNode1" presStyleIdx="3" presStyleCnt="4">
        <dgm:presLayoutVars>
          <dgm:bulletEnabled val="1"/>
        </dgm:presLayoutVars>
      </dgm:prSet>
      <dgm:spPr/>
    </dgm:pt>
    <dgm:pt modelId="{AD052828-0BE3-41B7-B6B9-4E840D7F00EB}" type="pres">
      <dgm:prSet presAssocID="{C442D959-73C1-4142-B25D-D35FA2422477}" presName="sp" presStyleCnt="0"/>
      <dgm:spPr/>
    </dgm:pt>
    <dgm:pt modelId="{A21E77E1-022F-4F2F-AE1B-2C0E7BF6A125}" type="pres">
      <dgm:prSet presAssocID="{F96340FC-CAE6-4FF6-A47F-ED74EF9E80A3}" presName="arrowAndChildren" presStyleCnt="0"/>
      <dgm:spPr/>
    </dgm:pt>
    <dgm:pt modelId="{CD09DD3D-9788-46D2-BD21-6FED80EE877F}" type="pres">
      <dgm:prSet presAssocID="{F96340FC-CAE6-4FF6-A47F-ED74EF9E80A3}" presName="parentTextArrow" presStyleLbl="node1" presStyleIdx="1" presStyleCnt="5"/>
      <dgm:spPr/>
    </dgm:pt>
    <dgm:pt modelId="{E2D1E734-64E3-42FE-A07C-A9FC93432F2F}" type="pres">
      <dgm:prSet presAssocID="{2C93C465-20CA-4DC7-945A-5BC8893B0610}" presName="sp" presStyleCnt="0"/>
      <dgm:spPr/>
    </dgm:pt>
    <dgm:pt modelId="{EBB60FE5-10AC-472F-A00D-8877118B9DDC}" type="pres">
      <dgm:prSet presAssocID="{E1670619-E84C-467A-8E3F-90534E7A4AEB}" presName="arrowAndChildren" presStyleCnt="0"/>
      <dgm:spPr/>
    </dgm:pt>
    <dgm:pt modelId="{A2D24D76-D0B0-4999-8C05-7A9ACF136205}" type="pres">
      <dgm:prSet presAssocID="{E1670619-E84C-467A-8E3F-90534E7A4AEB}" presName="parentTextArrow" presStyleLbl="node1" presStyleIdx="2" presStyleCnt="5"/>
      <dgm:spPr/>
    </dgm:pt>
    <dgm:pt modelId="{93775B00-1C53-47C5-BEE4-8B9E070ACE67}" type="pres">
      <dgm:prSet presAssocID="{0D04CA1F-C6E3-4D48-A0E9-8B48E447C763}" presName="sp" presStyleCnt="0"/>
      <dgm:spPr/>
    </dgm:pt>
    <dgm:pt modelId="{5CF9C043-7CC5-49B2-860C-37A90A11B5BB}" type="pres">
      <dgm:prSet presAssocID="{67587998-D40C-42C3-8454-85A385585F25}" presName="arrowAndChildren" presStyleCnt="0"/>
      <dgm:spPr/>
    </dgm:pt>
    <dgm:pt modelId="{F88CF4EE-6562-4D53-8F07-D3FD8EBF2960}" type="pres">
      <dgm:prSet presAssocID="{67587998-D40C-42C3-8454-85A385585F25}" presName="parentTextArrow" presStyleLbl="node1" presStyleIdx="3" presStyleCnt="5"/>
      <dgm:spPr/>
    </dgm:pt>
    <dgm:pt modelId="{BDB9EAF5-80F6-47AE-B639-7CD5463EE1A5}" type="pres">
      <dgm:prSet presAssocID="{CA3D7F8B-27F9-4DA3-94A4-9695C707D2C0}" presName="sp" presStyleCnt="0"/>
      <dgm:spPr/>
    </dgm:pt>
    <dgm:pt modelId="{98EEE3C0-9513-47AF-9E29-8127F4E64341}" type="pres">
      <dgm:prSet presAssocID="{35D1589A-0514-4A4E-99A6-E86D2C2C1E5B}" presName="arrowAndChildren" presStyleCnt="0"/>
      <dgm:spPr/>
    </dgm:pt>
    <dgm:pt modelId="{4F5C624B-8D28-4F66-88FF-8BAA8D277E2F}" type="pres">
      <dgm:prSet presAssocID="{35D1589A-0514-4A4E-99A6-E86D2C2C1E5B}" presName="parentTextArrow" presStyleLbl="node1" presStyleIdx="4" presStyleCnt="5"/>
      <dgm:spPr/>
    </dgm:pt>
  </dgm:ptLst>
  <dgm:cxnLst>
    <dgm:cxn modelId="{69059C06-86B4-4CC8-92F6-D84C6A1687E3}" type="presOf" srcId="{F96340FC-CAE6-4FF6-A47F-ED74EF9E80A3}" destId="{CD09DD3D-9788-46D2-BD21-6FED80EE877F}" srcOrd="0" destOrd="0" presId="urn:microsoft.com/office/officeart/2005/8/layout/process4"/>
    <dgm:cxn modelId="{6084F30D-534B-466B-A9CD-EA07A05B867E}" type="presOf" srcId="{BDE73A65-9EDD-4182-9C15-A0072B6B1B11}" destId="{20854E96-0668-4F57-AD1F-255D15C95273}" srcOrd="0" destOrd="0" presId="urn:microsoft.com/office/officeart/2005/8/layout/process4"/>
    <dgm:cxn modelId="{DA1CFF1C-8630-4A40-94C5-47A3EE78AD03}" srcId="{BDE73A65-9EDD-4182-9C15-A0072B6B1B11}" destId="{962D0EE6-265E-4505-998C-B70697E61FB7}" srcOrd="0" destOrd="0" parTransId="{762D96F1-DADF-492E-8EC6-D0138588845E}" sibTransId="{732C175A-20D7-4D55-8E42-65CCBB34D20C}"/>
    <dgm:cxn modelId="{5FE16122-3AEC-400E-AF13-A08667477924}" srcId="{1F24DD30-7068-4D29-BD55-B810D47F43ED}" destId="{E1670619-E84C-467A-8E3F-90534E7A4AEB}" srcOrd="2" destOrd="0" parTransId="{9E6E032C-0D93-4BC8-A95E-ED7B509229D9}" sibTransId="{2C93C465-20CA-4DC7-945A-5BC8893B0610}"/>
    <dgm:cxn modelId="{8294286C-D72D-4B75-853F-751AA07CFD0A}" type="presOf" srcId="{962D0EE6-265E-4505-998C-B70697E61FB7}" destId="{6292CD2E-A40A-49C7-B348-01AD7A681DA8}" srcOrd="0" destOrd="0" presId="urn:microsoft.com/office/officeart/2005/8/layout/process4"/>
    <dgm:cxn modelId="{3D20DE52-5D6A-4ED0-8FE0-09E1CC8ADD28}" srcId="{1F24DD30-7068-4D29-BD55-B810D47F43ED}" destId="{BDE73A65-9EDD-4182-9C15-A0072B6B1B11}" srcOrd="4" destOrd="0" parTransId="{F50480BF-84DA-41E9-A138-BEF2ED53C8F9}" sibTransId="{9AD73CB0-6D8B-4DC2-B31C-252070F309B3}"/>
    <dgm:cxn modelId="{F2770253-1083-409F-AED7-FA355DEF475A}" type="presOf" srcId="{28A38180-0BB6-4416-90E5-CD666829AAAC}" destId="{B616CFFF-F776-43D5-B32F-50D04DA8081E}" srcOrd="0" destOrd="0" presId="urn:microsoft.com/office/officeart/2005/8/layout/process4"/>
    <dgm:cxn modelId="{6B1E7F54-62BD-476F-8E1B-4C077BE7D058}" type="presOf" srcId="{408523A1-755D-4F49-A185-A8D88E80C3A7}" destId="{85F54F8F-678D-4B8B-98B6-7203D6A8FAB7}" srcOrd="0" destOrd="0" presId="urn:microsoft.com/office/officeart/2005/8/layout/process4"/>
    <dgm:cxn modelId="{4664AC55-051E-43E3-B1DA-110E98C335B1}" type="presOf" srcId="{E1670619-E84C-467A-8E3F-90534E7A4AEB}" destId="{A2D24D76-D0B0-4999-8C05-7A9ACF136205}" srcOrd="0" destOrd="0" presId="urn:microsoft.com/office/officeart/2005/8/layout/process4"/>
    <dgm:cxn modelId="{F9F37D85-0A44-4393-A1B1-5C4CB970F76A}" type="presOf" srcId="{667F4349-4ACD-4650-80BC-363CD7DAF58F}" destId="{08AB2928-156B-4E06-81F7-9DDEB0D02B40}" srcOrd="0" destOrd="0" presId="urn:microsoft.com/office/officeart/2005/8/layout/process4"/>
    <dgm:cxn modelId="{F24035B8-51B2-4705-9691-3E79F4E5BB4E}" srcId="{1F24DD30-7068-4D29-BD55-B810D47F43ED}" destId="{F96340FC-CAE6-4FF6-A47F-ED74EF9E80A3}" srcOrd="3" destOrd="0" parTransId="{98774150-4446-4F75-B0F0-A9A566AA687F}" sibTransId="{C442D959-73C1-4142-B25D-D35FA2422477}"/>
    <dgm:cxn modelId="{7D2F72B8-9A28-4851-9CA2-846B6962C099}" srcId="{BDE73A65-9EDD-4182-9C15-A0072B6B1B11}" destId="{667F4349-4ACD-4650-80BC-363CD7DAF58F}" srcOrd="2" destOrd="0" parTransId="{5E6276EE-6126-4012-AC14-0E140547BFD7}" sibTransId="{9514ED9D-A1D5-4CEB-BB85-F156CB2CB880}"/>
    <dgm:cxn modelId="{476AC7C2-3154-43E8-818E-AA3C054636A5}" type="presOf" srcId="{1F24DD30-7068-4D29-BD55-B810D47F43ED}" destId="{F5515C4C-2079-4A73-A27F-48177DD6273F}" srcOrd="0" destOrd="0" presId="urn:microsoft.com/office/officeart/2005/8/layout/process4"/>
    <dgm:cxn modelId="{9CC5F7C2-4308-461E-8DC6-D3F4509DDABE}" srcId="{1F24DD30-7068-4D29-BD55-B810D47F43ED}" destId="{67587998-D40C-42C3-8454-85A385585F25}" srcOrd="1" destOrd="0" parTransId="{5EB5B7CC-6AB4-45E2-B873-58C3A3688452}" sibTransId="{0D04CA1F-C6E3-4D48-A0E9-8B48E447C763}"/>
    <dgm:cxn modelId="{376C6CDB-EE84-4B8A-948C-B868799A8F48}" srcId="{1F24DD30-7068-4D29-BD55-B810D47F43ED}" destId="{35D1589A-0514-4A4E-99A6-E86D2C2C1E5B}" srcOrd="0" destOrd="0" parTransId="{5D83CABC-04C5-48D5-AB84-0ABC845E0F9E}" sibTransId="{CA3D7F8B-27F9-4DA3-94A4-9695C707D2C0}"/>
    <dgm:cxn modelId="{ED5DF4E1-B9A5-4D98-97D3-6F7FF3FB86C3}" type="presOf" srcId="{67587998-D40C-42C3-8454-85A385585F25}" destId="{F88CF4EE-6562-4D53-8F07-D3FD8EBF2960}" srcOrd="0" destOrd="0" presId="urn:microsoft.com/office/officeart/2005/8/layout/process4"/>
    <dgm:cxn modelId="{DD3A9AE9-6D55-4A91-972A-692164BECF1B}" type="presOf" srcId="{35D1589A-0514-4A4E-99A6-E86D2C2C1E5B}" destId="{4F5C624B-8D28-4F66-88FF-8BAA8D277E2F}" srcOrd="0" destOrd="0" presId="urn:microsoft.com/office/officeart/2005/8/layout/process4"/>
    <dgm:cxn modelId="{8C6E40EF-F54F-40EC-BEF7-B48A7E0A6049}" srcId="{BDE73A65-9EDD-4182-9C15-A0072B6B1B11}" destId="{28A38180-0BB6-4416-90E5-CD666829AAAC}" srcOrd="3" destOrd="0" parTransId="{44A5FCC7-4F46-460A-9B34-A655E0F118F5}" sibTransId="{F4C10C08-4C35-4E7C-88B2-BFAF505774AA}"/>
    <dgm:cxn modelId="{09F7B6F8-2DDB-450F-A823-3317052A54F6}" type="presOf" srcId="{BDE73A65-9EDD-4182-9C15-A0072B6B1B11}" destId="{C8928B66-E5FA-4B5D-A1BF-FA06E110F74F}" srcOrd="1" destOrd="0" presId="urn:microsoft.com/office/officeart/2005/8/layout/process4"/>
    <dgm:cxn modelId="{F35F85FD-94FA-4696-A3E8-0A55B49A6DA2}" srcId="{BDE73A65-9EDD-4182-9C15-A0072B6B1B11}" destId="{408523A1-755D-4F49-A185-A8D88E80C3A7}" srcOrd="1" destOrd="0" parTransId="{58873E71-AB96-4E76-B469-59F7EFFEDA57}" sibTransId="{13DF2851-BEF5-42B0-99F6-DA4D3005DD6C}"/>
    <dgm:cxn modelId="{084A370C-5B56-4729-A988-5C512E95D588}" type="presParOf" srcId="{F5515C4C-2079-4A73-A27F-48177DD6273F}" destId="{0A451A5A-F147-4A7F-932F-2E1839CAF9D9}" srcOrd="0" destOrd="0" presId="urn:microsoft.com/office/officeart/2005/8/layout/process4"/>
    <dgm:cxn modelId="{C23A9BA6-84B5-4448-B192-80148B937BC1}" type="presParOf" srcId="{0A451A5A-F147-4A7F-932F-2E1839CAF9D9}" destId="{20854E96-0668-4F57-AD1F-255D15C95273}" srcOrd="0" destOrd="0" presId="urn:microsoft.com/office/officeart/2005/8/layout/process4"/>
    <dgm:cxn modelId="{34142555-62F3-4E87-B8D9-313400FC4EA7}" type="presParOf" srcId="{0A451A5A-F147-4A7F-932F-2E1839CAF9D9}" destId="{C8928B66-E5FA-4B5D-A1BF-FA06E110F74F}" srcOrd="1" destOrd="0" presId="urn:microsoft.com/office/officeart/2005/8/layout/process4"/>
    <dgm:cxn modelId="{FF4010DA-8129-4DB1-B6DD-A76D2F36459C}" type="presParOf" srcId="{0A451A5A-F147-4A7F-932F-2E1839CAF9D9}" destId="{4B71CE08-5132-4474-948E-CFDB47651071}" srcOrd="2" destOrd="0" presId="urn:microsoft.com/office/officeart/2005/8/layout/process4"/>
    <dgm:cxn modelId="{2C83E7B6-5338-418A-A880-6131D60D1BF5}" type="presParOf" srcId="{4B71CE08-5132-4474-948E-CFDB47651071}" destId="{6292CD2E-A40A-49C7-B348-01AD7A681DA8}" srcOrd="0" destOrd="0" presId="urn:microsoft.com/office/officeart/2005/8/layout/process4"/>
    <dgm:cxn modelId="{7E9DD451-7ECC-4E05-905D-F563F0E73EBC}" type="presParOf" srcId="{4B71CE08-5132-4474-948E-CFDB47651071}" destId="{85F54F8F-678D-4B8B-98B6-7203D6A8FAB7}" srcOrd="1" destOrd="0" presId="urn:microsoft.com/office/officeart/2005/8/layout/process4"/>
    <dgm:cxn modelId="{E15E0815-D408-4F35-800D-A3D28CDA1AEA}" type="presParOf" srcId="{4B71CE08-5132-4474-948E-CFDB47651071}" destId="{08AB2928-156B-4E06-81F7-9DDEB0D02B40}" srcOrd="2" destOrd="0" presId="urn:microsoft.com/office/officeart/2005/8/layout/process4"/>
    <dgm:cxn modelId="{7F9E5E77-7A94-458B-BF33-720837A52FA9}" type="presParOf" srcId="{4B71CE08-5132-4474-948E-CFDB47651071}" destId="{B616CFFF-F776-43D5-B32F-50D04DA8081E}" srcOrd="3" destOrd="0" presId="urn:microsoft.com/office/officeart/2005/8/layout/process4"/>
    <dgm:cxn modelId="{57752C31-29D1-45A4-BE98-46DA93031A9B}" type="presParOf" srcId="{F5515C4C-2079-4A73-A27F-48177DD6273F}" destId="{AD052828-0BE3-41B7-B6B9-4E840D7F00EB}" srcOrd="1" destOrd="0" presId="urn:microsoft.com/office/officeart/2005/8/layout/process4"/>
    <dgm:cxn modelId="{0EDE6320-844F-411B-9A6D-EE13BC2C233A}" type="presParOf" srcId="{F5515C4C-2079-4A73-A27F-48177DD6273F}" destId="{A21E77E1-022F-4F2F-AE1B-2C0E7BF6A125}" srcOrd="2" destOrd="0" presId="urn:microsoft.com/office/officeart/2005/8/layout/process4"/>
    <dgm:cxn modelId="{BE58E681-CE04-44DA-957C-25AAFB019EB5}" type="presParOf" srcId="{A21E77E1-022F-4F2F-AE1B-2C0E7BF6A125}" destId="{CD09DD3D-9788-46D2-BD21-6FED80EE877F}" srcOrd="0" destOrd="0" presId="urn:microsoft.com/office/officeart/2005/8/layout/process4"/>
    <dgm:cxn modelId="{A1BF3A4D-DE8F-4D8D-84F9-52734113F179}" type="presParOf" srcId="{F5515C4C-2079-4A73-A27F-48177DD6273F}" destId="{E2D1E734-64E3-42FE-A07C-A9FC93432F2F}" srcOrd="3" destOrd="0" presId="urn:microsoft.com/office/officeart/2005/8/layout/process4"/>
    <dgm:cxn modelId="{70E515FA-7C2C-4EA2-A3E8-B91693321106}" type="presParOf" srcId="{F5515C4C-2079-4A73-A27F-48177DD6273F}" destId="{EBB60FE5-10AC-472F-A00D-8877118B9DDC}" srcOrd="4" destOrd="0" presId="urn:microsoft.com/office/officeart/2005/8/layout/process4"/>
    <dgm:cxn modelId="{8A1747EA-3A33-4DF3-89AB-E221F641FA4F}" type="presParOf" srcId="{EBB60FE5-10AC-472F-A00D-8877118B9DDC}" destId="{A2D24D76-D0B0-4999-8C05-7A9ACF136205}" srcOrd="0" destOrd="0" presId="urn:microsoft.com/office/officeart/2005/8/layout/process4"/>
    <dgm:cxn modelId="{995F65C1-0117-4101-9E8C-5EF13EEBCBA1}" type="presParOf" srcId="{F5515C4C-2079-4A73-A27F-48177DD6273F}" destId="{93775B00-1C53-47C5-BEE4-8B9E070ACE67}" srcOrd="5" destOrd="0" presId="urn:microsoft.com/office/officeart/2005/8/layout/process4"/>
    <dgm:cxn modelId="{C893D369-28A5-48EE-886F-0F74F007BF5E}" type="presParOf" srcId="{F5515C4C-2079-4A73-A27F-48177DD6273F}" destId="{5CF9C043-7CC5-49B2-860C-37A90A11B5BB}" srcOrd="6" destOrd="0" presId="urn:microsoft.com/office/officeart/2005/8/layout/process4"/>
    <dgm:cxn modelId="{F1DC2A8E-69F9-410A-AEB0-127002118BAF}" type="presParOf" srcId="{5CF9C043-7CC5-49B2-860C-37A90A11B5BB}" destId="{F88CF4EE-6562-4D53-8F07-D3FD8EBF2960}" srcOrd="0" destOrd="0" presId="urn:microsoft.com/office/officeart/2005/8/layout/process4"/>
    <dgm:cxn modelId="{012FF91C-9424-4D69-8F68-B0ED8D950D59}" type="presParOf" srcId="{F5515C4C-2079-4A73-A27F-48177DD6273F}" destId="{BDB9EAF5-80F6-47AE-B639-7CD5463EE1A5}" srcOrd="7" destOrd="0" presId="urn:microsoft.com/office/officeart/2005/8/layout/process4"/>
    <dgm:cxn modelId="{CF2F309D-C115-4B0E-BC45-240438F01974}" type="presParOf" srcId="{F5515C4C-2079-4A73-A27F-48177DD6273F}" destId="{98EEE3C0-9513-47AF-9E29-8127F4E64341}" srcOrd="8" destOrd="0" presId="urn:microsoft.com/office/officeart/2005/8/layout/process4"/>
    <dgm:cxn modelId="{017EF5A9-B216-48B2-A7B9-B7A2109DB9DA}" type="presParOf" srcId="{98EEE3C0-9513-47AF-9E29-8127F4E64341}" destId="{4F5C624B-8D28-4F66-88FF-8BAA8D277E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488AF-BB7A-4919-BD6B-E20E2E94139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ED30-72D1-43A3-98F9-579ED67661E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78AD7-C967-43E8-B2E7-73C6B854E757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is a programming technique in which an object or function receives other objects or functions that it requires, as opposed to creating them internally and you no need to create &amp; manage object your app.</a:t>
          </a:r>
        </a:p>
      </dsp:txBody>
      <dsp:txXfrm>
        <a:off x="1437631" y="531"/>
        <a:ext cx="9077968" cy="1244702"/>
      </dsp:txXfrm>
    </dsp:sp>
    <dsp:sp modelId="{5C2A4673-A701-4150-A133-0B85B4C20A21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0B6E2-9608-47D9-8683-415E3FFCFAD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9252A-74B7-46E9-941C-42A6AF0FC5A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By following the principles of DI, you lay the groundwork for good app architecture by using Dagger -2, HILT, KOIN DI </a:t>
          </a:r>
          <a:r>
            <a:rPr lang="en-US" sz="2100" kern="1200" dirty="0">
              <a:latin typeface="Calibri Light" panose="020F0302020204030204"/>
            </a:rPr>
            <a:t>framework</a:t>
          </a:r>
          <a:r>
            <a:rPr lang="en-US" sz="2100" kern="1200" dirty="0"/>
            <a:t>.</a:t>
          </a:r>
          <a:endParaRPr lang="en-US" sz="2100" kern="1200" dirty="0">
            <a:latin typeface="Calibri Light" panose="020F0302020204030204"/>
          </a:endParaRPr>
        </a:p>
      </dsp:txBody>
      <dsp:txXfrm>
        <a:off x="1437631" y="1556410"/>
        <a:ext cx="9077968" cy="1244702"/>
      </dsp:txXfrm>
    </dsp:sp>
    <dsp:sp modelId="{A8993537-DBC8-4021-A0F1-8E79A27BC9A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B8938-E7F5-4D4E-B025-66069BEFC67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B3258-0738-4ACD-AE3C-19CC75C5DE77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Implementing dependency injection provides you with the following advantages:</a:t>
          </a:r>
        </a:p>
      </dsp:txBody>
      <dsp:txXfrm>
        <a:off x="1437631" y="3112289"/>
        <a:ext cx="4732020" cy="1244702"/>
      </dsp:txXfrm>
    </dsp:sp>
    <dsp:sp modelId="{D1B4DA4B-3E07-4906-B878-740900DA11B0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Reusability of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Ease of refactoring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Ease of testing</a:t>
          </a:r>
        </a:p>
      </dsp:txBody>
      <dsp:txXfrm>
        <a:off x="6169651" y="3112289"/>
        <a:ext cx="434594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76FC3-D327-4CC2-BF4B-4E2E3DED88FC}">
      <dsp:nvSpPr>
        <dsp:cNvPr id="0" name=""/>
        <dsp:cNvSpPr/>
      </dsp:nvSpPr>
      <dsp:spPr>
        <a:xfrm>
          <a:off x="0" y="1483"/>
          <a:ext cx="10506456" cy="631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2DF6B-C912-46B8-B642-2697A5CD4E2E}">
      <dsp:nvSpPr>
        <dsp:cNvPr id="0" name=""/>
        <dsp:cNvSpPr/>
      </dsp:nvSpPr>
      <dsp:spPr>
        <a:xfrm>
          <a:off x="191179" y="143682"/>
          <a:ext cx="347598" cy="347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30CA9-5DAC-4314-82CB-1C2A9F16C170}">
      <dsp:nvSpPr>
        <dsp:cNvPr id="0" name=""/>
        <dsp:cNvSpPr/>
      </dsp:nvSpPr>
      <dsp:spPr>
        <a:xfrm>
          <a:off x="729956" y="1483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Koin creates a root context object that holds the configuration for instantiating dependencies and specific parameters of these dependencies. </a:t>
          </a:r>
        </a:p>
      </dsp:txBody>
      <dsp:txXfrm>
        <a:off x="729956" y="1483"/>
        <a:ext cx="9776499" cy="631997"/>
      </dsp:txXfrm>
    </dsp:sp>
    <dsp:sp modelId="{D42E6390-8C4C-4793-A48E-15B38A9F16BA}">
      <dsp:nvSpPr>
        <dsp:cNvPr id="0" name=""/>
        <dsp:cNvSpPr/>
      </dsp:nvSpPr>
      <dsp:spPr>
        <a:xfrm>
          <a:off x="0" y="791479"/>
          <a:ext cx="10506456" cy="631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F351E-C697-4F12-A81E-14A4170B6F17}">
      <dsp:nvSpPr>
        <dsp:cNvPr id="0" name=""/>
        <dsp:cNvSpPr/>
      </dsp:nvSpPr>
      <dsp:spPr>
        <a:xfrm>
          <a:off x="191179" y="933679"/>
          <a:ext cx="347598" cy="347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6657B-9023-40A5-B1E2-52DDA9F5192A}">
      <dsp:nvSpPr>
        <dsp:cNvPr id="0" name=""/>
        <dsp:cNvSpPr/>
      </dsp:nvSpPr>
      <dsp:spPr>
        <a:xfrm>
          <a:off x="729956" y="791479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Koin works by defining modules that specify how to create objects of a particular type and let Koin handle the creation and wiring of objects</a:t>
          </a:r>
        </a:p>
      </dsp:txBody>
      <dsp:txXfrm>
        <a:off x="729956" y="791479"/>
        <a:ext cx="9776499" cy="631997"/>
      </dsp:txXfrm>
    </dsp:sp>
    <dsp:sp modelId="{4409EE42-47D4-40F6-A30F-6923FB3E5BED}">
      <dsp:nvSpPr>
        <dsp:cNvPr id="0" name=""/>
        <dsp:cNvSpPr/>
      </dsp:nvSpPr>
      <dsp:spPr>
        <a:xfrm>
          <a:off x="0" y="1581476"/>
          <a:ext cx="10506456" cy="6319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3A59A-BD45-41C8-B2E6-26C02A9A0373}">
      <dsp:nvSpPr>
        <dsp:cNvPr id="0" name=""/>
        <dsp:cNvSpPr/>
      </dsp:nvSpPr>
      <dsp:spPr>
        <a:xfrm>
          <a:off x="191179" y="1723675"/>
          <a:ext cx="347598" cy="3475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D6D68-FE80-4C0E-8F10-824237DD415F}">
      <dsp:nvSpPr>
        <dsp:cNvPr id="0" name=""/>
        <dsp:cNvSpPr/>
      </dsp:nvSpPr>
      <dsp:spPr>
        <a:xfrm>
          <a:off x="729956" y="1581476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modules are fed into the creator function of the Koin object. They describe how to create dependencies with producer functions that, quite often, are simply calls to constructors. </a:t>
          </a:r>
        </a:p>
      </dsp:txBody>
      <dsp:txXfrm>
        <a:off x="729956" y="1581476"/>
        <a:ext cx="9776499" cy="631997"/>
      </dsp:txXfrm>
    </dsp:sp>
    <dsp:sp modelId="{DE09CD9F-2F94-421A-A8D8-4BC867E57401}">
      <dsp:nvSpPr>
        <dsp:cNvPr id="0" name=""/>
        <dsp:cNvSpPr/>
      </dsp:nvSpPr>
      <dsp:spPr>
        <a:xfrm>
          <a:off x="0" y="2371472"/>
          <a:ext cx="10506456" cy="6319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8595A-EBD4-4017-AE83-EFFD3AD1E274}">
      <dsp:nvSpPr>
        <dsp:cNvPr id="0" name=""/>
        <dsp:cNvSpPr/>
      </dsp:nvSpPr>
      <dsp:spPr>
        <a:xfrm>
          <a:off x="191179" y="2513672"/>
          <a:ext cx="347598" cy="3475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A68A9-85B3-4737-B221-6D4F1CF2B480}">
      <dsp:nvSpPr>
        <dsp:cNvPr id="0" name=""/>
        <dsp:cNvSpPr/>
      </dsp:nvSpPr>
      <dsp:spPr>
        <a:xfrm>
          <a:off x="729956" y="2371472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modules can depend on each other, and the individual definitions can have various scopes, such as singleton and factory. </a:t>
          </a:r>
        </a:p>
      </dsp:txBody>
      <dsp:txXfrm>
        <a:off x="729956" y="2371472"/>
        <a:ext cx="9776499" cy="631997"/>
      </dsp:txXfrm>
    </dsp:sp>
    <dsp:sp modelId="{34558D3E-3556-441B-BD16-21ABD4DB3F97}">
      <dsp:nvSpPr>
        <dsp:cNvPr id="0" name=""/>
        <dsp:cNvSpPr/>
      </dsp:nvSpPr>
      <dsp:spPr>
        <a:xfrm>
          <a:off x="0" y="3161469"/>
          <a:ext cx="10506456" cy="6319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8F7AD-E261-405F-9D04-AA3350325A03}">
      <dsp:nvSpPr>
        <dsp:cNvPr id="0" name=""/>
        <dsp:cNvSpPr/>
      </dsp:nvSpPr>
      <dsp:spPr>
        <a:xfrm>
          <a:off x="191179" y="3303668"/>
          <a:ext cx="347598" cy="3475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41B7A-9427-4705-9B9D-0043B1EC2042}">
      <dsp:nvSpPr>
        <dsp:cNvPr id="0" name=""/>
        <dsp:cNvSpPr/>
      </dsp:nvSpPr>
      <dsp:spPr>
        <a:xfrm>
          <a:off x="729956" y="3161469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you need an instance of an object, Koin looks up the appropriate module and creates / return the object for you</a:t>
          </a:r>
        </a:p>
      </dsp:txBody>
      <dsp:txXfrm>
        <a:off x="729956" y="3161469"/>
        <a:ext cx="9776499" cy="631997"/>
      </dsp:txXfrm>
    </dsp:sp>
    <dsp:sp modelId="{66E8AD9D-B68F-4367-9515-971725534115}">
      <dsp:nvSpPr>
        <dsp:cNvPr id="0" name=""/>
        <dsp:cNvSpPr/>
      </dsp:nvSpPr>
      <dsp:spPr>
        <a:xfrm>
          <a:off x="0" y="3951465"/>
          <a:ext cx="10506456" cy="631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EC785-D0A1-4C04-8C7F-E3A4D477B2B1}">
      <dsp:nvSpPr>
        <dsp:cNvPr id="0" name=""/>
        <dsp:cNvSpPr/>
      </dsp:nvSpPr>
      <dsp:spPr>
        <a:xfrm>
          <a:off x="191179" y="4093665"/>
          <a:ext cx="347598" cy="3475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E0C5A-4CB1-4B59-8C37-C536EC529660}">
      <dsp:nvSpPr>
        <dsp:cNvPr id="0" name=""/>
        <dsp:cNvSpPr/>
      </dsp:nvSpPr>
      <dsp:spPr>
        <a:xfrm>
          <a:off x="729956" y="3951465"/>
          <a:ext cx="9776499" cy="63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86" tIns="66886" rIns="66886" bIns="668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the case of singleton objects, it also holds references to instances of these dependencies.</a:t>
          </a:r>
        </a:p>
      </dsp:txBody>
      <dsp:txXfrm>
        <a:off x="729956" y="3951465"/>
        <a:ext cx="9776499" cy="631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28B66-E5FA-4B5D-A1BF-FA06E110F74F}">
      <dsp:nvSpPr>
        <dsp:cNvPr id="0" name=""/>
        <dsp:cNvSpPr/>
      </dsp:nvSpPr>
      <dsp:spPr>
        <a:xfrm>
          <a:off x="0" y="4275510"/>
          <a:ext cx="5918184" cy="701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can create a module definition  in two-way </a:t>
          </a:r>
        </a:p>
      </dsp:txBody>
      <dsp:txXfrm>
        <a:off x="0" y="4275510"/>
        <a:ext cx="5918184" cy="378773"/>
      </dsp:txXfrm>
    </dsp:sp>
    <dsp:sp modelId="{6292CD2E-A40A-49C7-B348-01AD7A681DA8}">
      <dsp:nvSpPr>
        <dsp:cNvPr id="0" name=""/>
        <dsp:cNvSpPr/>
      </dsp:nvSpPr>
      <dsp:spPr>
        <a:xfrm>
          <a:off x="0" y="4640255"/>
          <a:ext cx="1479546" cy="3226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singleOf</a:t>
          </a:r>
        </a:p>
      </dsp:txBody>
      <dsp:txXfrm>
        <a:off x="0" y="4640255"/>
        <a:ext cx="1479546" cy="322659"/>
      </dsp:txXfrm>
    </dsp:sp>
    <dsp:sp modelId="{85F54F8F-678D-4B8B-98B6-7203D6A8FAB7}">
      <dsp:nvSpPr>
        <dsp:cNvPr id="0" name=""/>
        <dsp:cNvSpPr/>
      </dsp:nvSpPr>
      <dsp:spPr>
        <a:xfrm>
          <a:off x="1479546" y="4640255"/>
          <a:ext cx="1479546" cy="322659"/>
        </a:xfrm>
        <a:prstGeom prst="rect">
          <a:avLst/>
        </a:prstGeom>
        <a:solidFill>
          <a:schemeClr val="accent2">
            <a:tint val="40000"/>
            <a:alpha val="90000"/>
            <a:hueOff val="2092019"/>
            <a:satOff val="3259"/>
            <a:lumOff val="1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2019"/>
              <a:satOff val="3259"/>
              <a:lumOff val="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factoryOf </a:t>
          </a:r>
        </a:p>
      </dsp:txBody>
      <dsp:txXfrm>
        <a:off x="1479546" y="4640255"/>
        <a:ext cx="1479546" cy="322659"/>
      </dsp:txXfrm>
    </dsp:sp>
    <dsp:sp modelId="{08AB2928-156B-4E06-81F7-9DDEB0D02B40}">
      <dsp:nvSpPr>
        <dsp:cNvPr id="0" name=""/>
        <dsp:cNvSpPr/>
      </dsp:nvSpPr>
      <dsp:spPr>
        <a:xfrm>
          <a:off x="2959092" y="4640255"/>
          <a:ext cx="1479546" cy="322659"/>
        </a:xfrm>
        <a:prstGeom prst="rect">
          <a:avLst/>
        </a:prstGeom>
        <a:solidFill>
          <a:schemeClr val="accent2">
            <a:tint val="40000"/>
            <a:alpha val="90000"/>
            <a:hueOff val="4184038"/>
            <a:satOff val="6517"/>
            <a:lumOff val="3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184038"/>
              <a:satOff val="6517"/>
              <a:lumOff val="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ViewModelOf</a:t>
          </a:r>
        </a:p>
      </dsp:txBody>
      <dsp:txXfrm>
        <a:off x="2959092" y="4640255"/>
        <a:ext cx="1479546" cy="322659"/>
      </dsp:txXfrm>
    </dsp:sp>
    <dsp:sp modelId="{B616CFFF-F776-43D5-B32F-50D04DA8081E}">
      <dsp:nvSpPr>
        <dsp:cNvPr id="0" name=""/>
        <dsp:cNvSpPr/>
      </dsp:nvSpPr>
      <dsp:spPr>
        <a:xfrm>
          <a:off x="4438638" y="4640255"/>
          <a:ext cx="1479546" cy="322659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workerOf</a:t>
          </a:r>
        </a:p>
      </dsp:txBody>
      <dsp:txXfrm>
        <a:off x="4438638" y="4640255"/>
        <a:ext cx="1479546" cy="322659"/>
      </dsp:txXfrm>
    </dsp:sp>
    <dsp:sp modelId="{CD09DD3D-9788-46D2-BD21-6FED80EE877F}">
      <dsp:nvSpPr>
        <dsp:cNvPr id="0" name=""/>
        <dsp:cNvSpPr/>
      </dsp:nvSpPr>
      <dsp:spPr>
        <a:xfrm rot="10800000">
          <a:off x="0" y="3207228"/>
          <a:ext cx="5918184" cy="1078804"/>
        </a:xfrm>
        <a:prstGeom prst="upArrowCallout">
          <a:avLst/>
        </a:prstGeom>
        <a:solidFill>
          <a:schemeClr val="accent2">
            <a:hueOff val="1591615"/>
            <a:satOff val="2700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Koin evaluates the module definitions lazily. That means that the definitions can even form dependency circles.</a:t>
          </a:r>
        </a:p>
      </dsp:txBody>
      <dsp:txXfrm rot="10800000">
        <a:off x="0" y="3207228"/>
        <a:ext cx="5918184" cy="700974"/>
      </dsp:txXfrm>
    </dsp:sp>
    <dsp:sp modelId="{A2D24D76-D0B0-4999-8C05-7A9ACF136205}">
      <dsp:nvSpPr>
        <dsp:cNvPr id="0" name=""/>
        <dsp:cNvSpPr/>
      </dsp:nvSpPr>
      <dsp:spPr>
        <a:xfrm rot="10800000">
          <a:off x="0" y="2138945"/>
          <a:ext cx="5918184" cy="1078804"/>
        </a:xfrm>
        <a:prstGeom prst="upArrowCallout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modules can depend on definitions from other modules.</a:t>
          </a:r>
        </a:p>
      </dsp:txBody>
      <dsp:txXfrm rot="10800000">
        <a:off x="0" y="2138945"/>
        <a:ext cx="5918184" cy="700974"/>
      </dsp:txXfrm>
    </dsp:sp>
    <dsp:sp modelId="{F88CF4EE-6562-4D53-8F07-D3FD8EBF2960}">
      <dsp:nvSpPr>
        <dsp:cNvPr id="0" name=""/>
        <dsp:cNvSpPr/>
      </dsp:nvSpPr>
      <dsp:spPr>
        <a:xfrm rot="10800000">
          <a:off x="0" y="1070662"/>
          <a:ext cx="5918184" cy="1078804"/>
        </a:xfrm>
        <a:prstGeom prst="upArrowCallout">
          <a:avLst/>
        </a:prstGeom>
        <a:solidFill>
          <a:schemeClr val="accent2">
            <a:hueOff val="4774846"/>
            <a:satOff val="810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There can be multiple modules, a module for each semantic field. In creating the Koin context, all modules go into the modules() function</a:t>
          </a:r>
        </a:p>
      </dsp:txBody>
      <dsp:txXfrm rot="10800000">
        <a:off x="0" y="1070662"/>
        <a:ext cx="5918184" cy="700974"/>
      </dsp:txXfrm>
    </dsp:sp>
    <dsp:sp modelId="{4F5C624B-8D28-4F66-88FF-8BAA8D277E2F}">
      <dsp:nvSpPr>
        <dsp:cNvPr id="0" name=""/>
        <dsp:cNvSpPr/>
      </dsp:nvSpPr>
      <dsp:spPr>
        <a:xfrm rot="10800000">
          <a:off x="0" y="2380"/>
          <a:ext cx="5918184" cy="1078804"/>
        </a:xfrm>
        <a:prstGeom prst="upArrowCallou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modules contain declarations of dependencies between services.</a:t>
          </a:r>
        </a:p>
      </dsp:txBody>
      <dsp:txXfrm rot="10800000">
        <a:off x="0" y="2380"/>
        <a:ext cx="5918184" cy="700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>
                <a:latin typeface="Calibri"/>
                <a:cs typeface="Calibri"/>
              </a:rPr>
              <a:t>Dependency Injection</a:t>
            </a:r>
            <a:endParaRPr lang="en-US" sz="6600">
              <a:cs typeface="Calibri Ligh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Calibri"/>
              </a:rPr>
              <a:t>KOIN</a:t>
            </a:r>
            <a:endParaRPr lang="en-US" sz="28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899A-44A5-92C4-3B5F-6A627E1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4" y="365125"/>
            <a:ext cx="10935676" cy="134510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b="1" dirty="0">
                <a:solidFill>
                  <a:srgbClr val="00B050"/>
                </a:solidFill>
                <a:latin typeface="Trebuchet MS"/>
              </a:rPr>
              <a:t>The goals of Koin are</a:t>
            </a:r>
            <a:endParaRPr lang="en-US" sz="2800" b="1" dirty="0">
              <a:solidFill>
                <a:srgbClr val="00B050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4CD5-263E-00A6-44D3-E00FDC55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532549"/>
            <a:ext cx="10837984" cy="4409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latin typeface="Trebuchet MS"/>
                <a:cs typeface="Calibri" panose="020F0502020204030204"/>
              </a:rPr>
              <a:t>Simplify your Dependency Injection infrastructure with smart API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latin typeface="Trebuchet MS"/>
                <a:cs typeface="Calibri" panose="020F0502020204030204"/>
              </a:rPr>
              <a:t>Kotlin DSL easy to read, easy to use, to let you write any kind of application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latin typeface="Trebuchet MS"/>
                <a:cs typeface="Calibri" panose="020F0502020204030204"/>
              </a:rPr>
              <a:t>Allow to be used with dealation &amp; annotations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latin typeface="Trebuchet MS"/>
                <a:cs typeface="Calibri" panose="020F0502020204030204"/>
              </a:rPr>
              <a:t>Lightweight and QuickStart due to clean &amp; less steps</a:t>
            </a: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174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0443-A2FF-E497-36C3-42F10402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83" y="210796"/>
            <a:ext cx="11132917" cy="534629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b="1" dirty="0">
                <a:solidFill>
                  <a:srgbClr val="00B050"/>
                </a:solidFill>
                <a:latin typeface="Trebuchet MS"/>
                <a:cs typeface="Calibri Light"/>
              </a:rPr>
              <a:t>A Simple Example: Steps</a:t>
            </a:r>
            <a:endParaRPr lang="en-US" sz="2800" b="1" dirty="0">
              <a:solidFill>
                <a:srgbClr val="00B050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AB86-C125-FB20-3D4A-4F913E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0" y="819023"/>
            <a:ext cx="12058890" cy="5653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lnSpc>
                <a:spcPct val="120000"/>
              </a:lnSpc>
              <a:buAutoNum type="arabicPeriod"/>
            </a:pPr>
            <a:r>
              <a:rPr lang="en-US" sz="1800" b="1" dirty="0">
                <a:latin typeface="Trebuchet MS"/>
                <a:ea typeface="+mn-lt"/>
                <a:cs typeface="+mn-lt"/>
              </a:rPr>
              <a:t>Add Gradle </a:t>
            </a:r>
            <a:r>
              <a:rPr lang="en-US" sz="1800" b="1" dirty="0" err="1">
                <a:latin typeface="Trebuchet MS"/>
                <a:ea typeface="+mn-lt"/>
                <a:cs typeface="+mn-lt"/>
              </a:rPr>
              <a:t>Depandency</a:t>
            </a:r>
            <a:endParaRPr lang="en-US" sz="1800" dirty="0" err="1">
              <a:latin typeface="Trebuchet MS"/>
              <a:ea typeface="+mn-lt"/>
              <a:cs typeface="+mn-lt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      implementation "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io.insert-koin:koin-android</a:t>
            </a:r>
            <a:r>
              <a:rPr lang="en-US" sz="1800" dirty="0">
                <a:latin typeface="Trebuchet MS"/>
                <a:ea typeface="+mn-lt"/>
                <a:cs typeface="+mn-lt"/>
              </a:rPr>
              <a:t>:$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koin_android_version</a:t>
            </a:r>
            <a:r>
              <a:rPr lang="en-US" sz="1800" dirty="0">
                <a:latin typeface="Trebuchet MS"/>
                <a:ea typeface="+mn-lt"/>
                <a:cs typeface="+mn-lt"/>
              </a:rPr>
              <a:t>"</a:t>
            </a:r>
            <a:endParaRPr lang="en-US" sz="1800">
              <a:latin typeface="Trebuchet MS"/>
              <a:cs typeface="Calibri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1800" dirty="0">
              <a:latin typeface="Trebuchet MS"/>
              <a:ea typeface="+mn-lt"/>
              <a:cs typeface="+mn-lt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1800" b="1" dirty="0">
                <a:latin typeface="Trebuchet MS"/>
                <a:ea typeface="+mn-lt"/>
                <a:cs typeface="+mn-lt"/>
              </a:rPr>
              <a:t>2.  We have two class like below and I want to get object though KOIN DI</a:t>
            </a:r>
            <a:endParaRPr lang="en-US" sz="1800" b="1" dirty="0">
              <a:latin typeface="Trebuchet MS"/>
              <a:cs typeface="Calibri" panose="020F0502020204030204"/>
            </a:endParaRPr>
          </a:p>
          <a:p>
            <a:pPr indent="0">
              <a:lnSpc>
                <a:spcPct val="120000"/>
              </a:lnSpc>
              <a:buNone/>
            </a:pPr>
            <a:endParaRPr lang="en-US" sz="1800" dirty="0">
              <a:latin typeface="Trebuchet MS"/>
              <a:ea typeface="+mn-lt"/>
              <a:cs typeface="+mn-lt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class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MyRepository</a:t>
            </a:r>
            <a:r>
              <a:rPr lang="en-US" sz="1800" dirty="0">
                <a:latin typeface="Trebuchet MS"/>
                <a:ea typeface="+mn-lt"/>
                <a:cs typeface="+mn-lt"/>
              </a:rPr>
              <a:t>() {</a:t>
            </a:r>
            <a:endParaRPr lang="en-US"/>
          </a:p>
          <a:p>
            <a:pPr indent="0">
              <a:lnSpc>
                <a:spcPct val="120000"/>
              </a:lnSpc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    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//your member data &amp; 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funtion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Trebuchet MS"/>
              <a:ea typeface="+mn-lt"/>
              <a:cs typeface="+mn-lt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}</a:t>
            </a:r>
          </a:p>
          <a:p>
            <a:pPr indent="0">
              <a:lnSpc>
                <a:spcPct val="120000"/>
              </a:lnSpc>
              <a:buNone/>
            </a:pPr>
            <a:endParaRPr lang="en-US" sz="1800" dirty="0">
              <a:latin typeface="Trebuchet MS"/>
              <a:ea typeface="+mn-lt"/>
              <a:cs typeface="+mn-lt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class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MyPresenterr</a:t>
            </a:r>
            <a:r>
              <a:rPr lang="en-US" sz="1800" dirty="0">
                <a:latin typeface="Trebuchet MS"/>
                <a:ea typeface="+mn-lt"/>
                <a:cs typeface="+mn-lt"/>
              </a:rPr>
              <a:t>(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val</a:t>
            </a:r>
            <a:r>
              <a:rPr lang="en-US" sz="1800" dirty="0">
                <a:latin typeface="Trebuchet MS"/>
                <a:ea typeface="+mn-lt"/>
                <a:cs typeface="+mn-lt"/>
              </a:rPr>
              <a:t> repository :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MyRepository</a:t>
            </a:r>
            <a:r>
              <a:rPr lang="en-US" sz="1800" dirty="0">
                <a:latin typeface="Trebuchet MS"/>
                <a:ea typeface="+mn-lt"/>
                <a:cs typeface="+mn-lt"/>
              </a:rPr>
              <a:t>) {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    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//your member data &amp;  </a:t>
            </a:r>
            <a:r>
              <a:rPr lang="en-US" sz="1800" err="1">
                <a:solidFill>
                  <a:schemeClr val="bg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funtion</a:t>
            </a:r>
            <a:endParaRPr lang="en-US" sz="1800">
              <a:solidFill>
                <a:schemeClr val="bg1">
                  <a:lumMod val="75000"/>
                </a:schemeClr>
              </a:solidFill>
              <a:latin typeface="Trebuchet MS"/>
              <a:ea typeface="+mn-lt"/>
              <a:cs typeface="+mn-lt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}</a:t>
            </a:r>
          </a:p>
          <a:p>
            <a:pPr indent="0">
              <a:lnSpc>
                <a:spcPct val="120000"/>
              </a:lnSpc>
              <a:buNone/>
            </a:pPr>
            <a:endParaRPr lang="en-US" sz="1800">
              <a:latin typeface="Trebuchet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81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F512-962E-A7AA-1D0B-8C70E49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4" y="360240"/>
            <a:ext cx="11316676" cy="5816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sz="1700" b="1">
                <a:latin typeface="Trebuchet MS"/>
                <a:cs typeface="Calibri"/>
              </a:rPr>
              <a:t>3.  Create Module where you need put your all class which one you want to inject</a:t>
            </a:r>
            <a:endParaRPr lang="en-US" sz="1700">
              <a:latin typeface="Trebuchet MS"/>
              <a:cs typeface="Calibri"/>
            </a:endParaRPr>
          </a:p>
          <a:p>
            <a:pPr indent="0">
              <a:lnSpc>
                <a:spcPct val="120000"/>
              </a:lnSpc>
              <a:buNone/>
            </a:pPr>
            <a:endParaRPr lang="en-US" sz="1700" b="1" dirty="0">
              <a:latin typeface="Trebuchet MS"/>
              <a:cs typeface="Calibri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1700" dirty="0" err="1">
                <a:latin typeface="Trebuchet MS"/>
                <a:cs typeface="Calibri"/>
              </a:rPr>
              <a:t>val</a:t>
            </a:r>
            <a:r>
              <a:rPr lang="en-US" sz="1700" dirty="0">
                <a:latin typeface="Trebuchet MS"/>
                <a:cs typeface="Calibri"/>
              </a:rPr>
              <a:t> </a:t>
            </a:r>
            <a:r>
              <a:rPr lang="en-US" sz="1700" dirty="0" err="1">
                <a:latin typeface="Trebuchet MS"/>
                <a:cs typeface="Calibri"/>
              </a:rPr>
              <a:t>myModule</a:t>
            </a:r>
            <a:r>
              <a:rPr lang="en-US" sz="1700" dirty="0">
                <a:latin typeface="Trebuchet MS"/>
                <a:cs typeface="Calibri"/>
              </a:rPr>
              <a:t> = module { 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1700" dirty="0">
                <a:latin typeface="Trebuchet MS"/>
                <a:cs typeface="Calibri"/>
              </a:rPr>
              <a:t>  </a:t>
            </a:r>
            <a:r>
              <a:rPr lang="en-US" sz="1700" dirty="0" err="1">
                <a:latin typeface="Trebuchet MS"/>
                <a:cs typeface="Calibri"/>
              </a:rPr>
              <a:t>singleOf</a:t>
            </a:r>
            <a:r>
              <a:rPr lang="en-US" sz="1700" dirty="0">
                <a:latin typeface="Trebuchet MS"/>
                <a:cs typeface="Calibri"/>
              </a:rPr>
              <a:t>(::</a:t>
            </a:r>
            <a:r>
              <a:rPr lang="en-US" sz="1700" dirty="0" err="1">
                <a:latin typeface="Trebuchet MS"/>
                <a:cs typeface="Calibri"/>
              </a:rPr>
              <a:t>MyPresenterr</a:t>
            </a:r>
            <a:r>
              <a:rPr lang="en-US" sz="1700" dirty="0">
                <a:latin typeface="Trebuchet MS"/>
                <a:cs typeface="Calibri"/>
              </a:rPr>
              <a:t>)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1700" dirty="0">
                <a:latin typeface="Trebuchet MS"/>
                <a:cs typeface="Calibri"/>
              </a:rPr>
              <a:t>  </a:t>
            </a:r>
            <a:r>
              <a:rPr lang="en-US" sz="1700" dirty="0" err="1">
                <a:latin typeface="Trebuchet MS"/>
                <a:cs typeface="Calibri"/>
              </a:rPr>
              <a:t>singleOf</a:t>
            </a:r>
            <a:r>
              <a:rPr lang="en-US" sz="1700" dirty="0">
                <a:latin typeface="Trebuchet MS"/>
                <a:cs typeface="Calibri"/>
              </a:rPr>
              <a:t>(::</a:t>
            </a:r>
            <a:r>
              <a:rPr lang="en-US" sz="1700" dirty="0" err="1">
                <a:latin typeface="Trebuchet MS"/>
                <a:cs typeface="Calibri"/>
              </a:rPr>
              <a:t>MyRepository</a:t>
            </a:r>
            <a:r>
              <a:rPr lang="en-US" sz="1700" dirty="0">
                <a:latin typeface="Trebuchet MS"/>
                <a:cs typeface="Calibri"/>
              </a:rPr>
              <a:t>)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1700" dirty="0">
                <a:latin typeface="Trebuchet MS"/>
                <a:cs typeface="Calibri"/>
              </a:rPr>
              <a:t>}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80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104C-E4C0-11B9-A434-FD787881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66" y="168689"/>
            <a:ext cx="11110534" cy="6644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rebuchet MS"/>
                <a:ea typeface="+mn-lt"/>
                <a:cs typeface="+mn-lt"/>
              </a:rPr>
              <a:t>5. Start Your KOIN: Create Application and add start your </a:t>
            </a:r>
            <a:r>
              <a:rPr lang="en-US" sz="1800" b="1" dirty="0" err="1">
                <a:latin typeface="Trebuchet MS"/>
                <a:ea typeface="+mn-lt"/>
                <a:cs typeface="+mn-lt"/>
              </a:rPr>
              <a:t>startKoin</a:t>
            </a:r>
            <a:endParaRPr lang="en-US" dirty="0" err="1">
              <a:cs typeface="Calibri" panose="020F0502020204030204"/>
            </a:endParaRPr>
          </a:p>
          <a:p>
            <a:pPr>
              <a:buNone/>
            </a:pPr>
            <a:endParaRPr lang="en-US" sz="1800" b="1" dirty="0">
              <a:latin typeface="Trebuchet MS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class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MyApplication</a:t>
            </a:r>
            <a:r>
              <a:rPr lang="en-US" sz="1800" dirty="0">
                <a:latin typeface="Trebuchet MS"/>
                <a:ea typeface="+mn-lt"/>
                <a:cs typeface="+mn-lt"/>
              </a:rPr>
              <a:t> : Application() {</a:t>
            </a:r>
            <a:endParaRPr lang="en-US" sz="1800" dirty="0">
              <a:latin typeface="Trebuchet MS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 override fun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onCreate</a:t>
            </a:r>
            <a:r>
              <a:rPr lang="en-US" sz="1800" dirty="0">
                <a:latin typeface="Trebuchet MS"/>
                <a:ea typeface="+mn-lt"/>
                <a:cs typeface="+mn-lt"/>
              </a:rPr>
              <a:t>() {</a:t>
            </a:r>
            <a:endParaRPr lang="en-US" sz="1800" dirty="0">
              <a:latin typeface="Trebuchet MS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  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super.onCreate</a:t>
            </a:r>
            <a:r>
              <a:rPr lang="en-US" sz="1800" dirty="0">
                <a:latin typeface="Trebuchet MS"/>
                <a:ea typeface="+mn-lt"/>
                <a:cs typeface="+mn-lt"/>
              </a:rPr>
              <a:t>()</a:t>
            </a:r>
            <a:endParaRPr lang="en-US" sz="1800" dirty="0">
              <a:latin typeface="Trebuchet MS"/>
            </a:endParaRPr>
          </a:p>
          <a:p>
            <a:pPr>
              <a:buNone/>
            </a:pPr>
            <a:endParaRPr lang="en-US" sz="1800" dirty="0">
              <a:latin typeface="Trebuchet MS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  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startKoin</a:t>
            </a:r>
            <a:r>
              <a:rPr lang="en-US" sz="1800" dirty="0">
                <a:latin typeface="Trebuchet MS"/>
                <a:ea typeface="+mn-lt"/>
                <a:cs typeface="+mn-lt"/>
              </a:rPr>
              <a:t> {</a:t>
            </a:r>
            <a:endParaRPr lang="en-US" sz="1800" dirty="0">
              <a:latin typeface="Trebuchet MS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        modules(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myModule</a:t>
            </a:r>
            <a:r>
              <a:rPr lang="en-US" sz="1800" dirty="0">
                <a:latin typeface="Trebuchet MS"/>
                <a:ea typeface="+mn-lt"/>
                <a:cs typeface="+mn-lt"/>
              </a:rPr>
              <a:t>)</a:t>
            </a:r>
            <a:endParaRPr lang="en-US" sz="1800" dirty="0">
              <a:latin typeface="Trebuchet MS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   }</a:t>
            </a:r>
            <a:endParaRPr lang="en-US" sz="1800" dirty="0">
              <a:latin typeface="Trebuchet MS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 } </a:t>
            </a: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}</a:t>
            </a:r>
            <a:endParaRPr lang="en-US" sz="1800" dirty="0">
              <a:latin typeface="Trebuchet MS"/>
            </a:endParaRPr>
          </a:p>
          <a:p>
            <a:pPr>
              <a:buNone/>
            </a:pPr>
            <a:endParaRPr lang="en-US" sz="1800" dirty="0">
              <a:latin typeface="Trebuchet MS"/>
            </a:endParaRPr>
          </a:p>
          <a:p>
            <a:pPr marL="0" indent="0">
              <a:buNone/>
            </a:pPr>
            <a:endParaRPr lang="en-US" sz="1800" b="1" dirty="0">
              <a:latin typeface="Trebuchet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6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D93B-DFDC-A16E-2EE6-C0289A42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5" y="243010"/>
            <a:ext cx="10828215" cy="5933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rebuchet MS"/>
                <a:cs typeface="Calibri" panose="020F0502020204030204"/>
              </a:rPr>
              <a:t>6. Eject DI: Go to Your application component and inject your dependency </a:t>
            </a:r>
            <a:endParaRPr lang="en-US" sz="1800" dirty="0">
              <a:latin typeface="Trebuchet MS"/>
              <a:cs typeface="Calibri" panose="020F0502020204030204"/>
            </a:endParaRPr>
          </a:p>
          <a:p>
            <a:pPr>
              <a:buNone/>
            </a:pPr>
            <a:endParaRPr lang="en-US" sz="1800" dirty="0">
              <a:latin typeface="Trebuchet MS"/>
              <a:cs typeface="Calibri" panose="020F0502020204030204"/>
            </a:endParaRPr>
          </a:p>
          <a:p>
            <a:pPr>
              <a:buNone/>
            </a:pPr>
            <a:r>
              <a:rPr lang="en-US" sz="1800" dirty="0">
                <a:latin typeface="Trebuchet MS"/>
                <a:cs typeface="Calibri" panose="020F0502020204030204"/>
              </a:rPr>
              <a:t>class </a:t>
            </a:r>
            <a:r>
              <a:rPr lang="en-US" sz="1800" dirty="0" err="1">
                <a:latin typeface="Trebuchet MS"/>
                <a:cs typeface="Calibri" panose="020F0502020204030204"/>
              </a:rPr>
              <a:t>MyActivity</a:t>
            </a:r>
            <a:r>
              <a:rPr lang="en-US" sz="1800" dirty="0">
                <a:latin typeface="Trebuchet MS"/>
                <a:cs typeface="Calibri" panose="020F0502020204030204"/>
              </a:rPr>
              <a:t> : Application() {</a:t>
            </a:r>
          </a:p>
          <a:p>
            <a:pPr>
              <a:buNone/>
            </a:pPr>
            <a:r>
              <a:rPr lang="en-US" sz="1800" dirty="0">
                <a:latin typeface="Trebuchet MS"/>
                <a:cs typeface="Calibri" panose="020F0502020204030204"/>
              </a:rPr>
              <a:t>  </a:t>
            </a:r>
            <a:r>
              <a:rPr lang="en-US" sz="1800" dirty="0" err="1">
                <a:latin typeface="Trebuchet MS"/>
                <a:cs typeface="Calibri" panose="020F0502020204030204"/>
              </a:rPr>
              <a:t>val</a:t>
            </a:r>
            <a:r>
              <a:rPr lang="en-US" sz="1800" dirty="0">
                <a:latin typeface="Trebuchet MS"/>
                <a:cs typeface="Calibri" panose="020F0502020204030204"/>
              </a:rPr>
              <a:t> </a:t>
            </a:r>
            <a:r>
              <a:rPr lang="en-US" sz="1800" dirty="0" err="1">
                <a:latin typeface="Trebuchet MS"/>
                <a:cs typeface="Calibri" panose="020F0502020204030204"/>
              </a:rPr>
              <a:t>myPresenter</a:t>
            </a:r>
            <a:r>
              <a:rPr lang="en-US" sz="1800" dirty="0">
                <a:latin typeface="Trebuchet MS"/>
                <a:cs typeface="Calibri" panose="020F0502020204030204"/>
              </a:rPr>
              <a:t> : </a:t>
            </a:r>
            <a:r>
              <a:rPr lang="en-US" sz="1800" dirty="0" err="1">
                <a:latin typeface="Trebuchet MS"/>
                <a:cs typeface="Calibri" panose="020F0502020204030204"/>
              </a:rPr>
              <a:t>MyPresenter</a:t>
            </a:r>
            <a:r>
              <a:rPr lang="en-US" sz="1800" dirty="0">
                <a:latin typeface="Trebuchet MS"/>
                <a:cs typeface="Calibri" panose="020F0502020204030204"/>
              </a:rPr>
              <a:t> by inject()</a:t>
            </a:r>
          </a:p>
          <a:p>
            <a:pPr marL="0" indent="0">
              <a:buNone/>
            </a:pPr>
            <a:r>
              <a:rPr lang="en-US" sz="1800" dirty="0">
                <a:latin typeface="Trebuchet MS"/>
                <a:cs typeface="Calibri" panose="020F0502020204030204"/>
              </a:rPr>
              <a:t>}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CD9B-A43B-4C21-40F0-FB71E53C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3" y="114342"/>
            <a:ext cx="11152207" cy="58285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cs typeface="Calibri Light"/>
              </a:rPr>
              <a:t>Example : All in One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88E8-3DDD-5B44-2DB3-641EF20B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7" y="619931"/>
            <a:ext cx="12049244" cy="6155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808080"/>
                </a:solidFill>
                <a:latin typeface="Trebuchet MS"/>
              </a:rPr>
              <a:t>// A simple service</a:t>
            </a:r>
            <a:br>
              <a:rPr lang="en-US" sz="1800" i="1" dirty="0">
                <a:latin typeface="Trebuchet MS"/>
              </a:rPr>
            </a:br>
            <a:r>
              <a:rPr lang="en-US" sz="1800" i="1" dirty="0">
                <a:latin typeface="Trebuchet MS"/>
              </a:rPr>
              <a:t>class </a:t>
            </a:r>
            <a:r>
              <a:rPr lang="en-US" sz="1800" dirty="0" err="1">
                <a:latin typeface="Trebuchet MS"/>
              </a:rPr>
              <a:t>SimpleServiceImpl</a:t>
            </a:r>
            <a:r>
              <a:rPr lang="en-US" sz="1800" dirty="0">
                <a:latin typeface="Trebuchet MS"/>
              </a:rPr>
              <a:t>() : </a:t>
            </a:r>
            <a:r>
              <a:rPr lang="en-US" sz="1800" dirty="0" err="1">
                <a:latin typeface="Trebuchet MS"/>
              </a:rPr>
              <a:t>SimpleService</a:t>
            </a:r>
            <a:br>
              <a:rPr lang="en-US" sz="1800" dirty="0">
                <a:latin typeface="Trebuchet MS"/>
              </a:rPr>
            </a:br>
            <a:endParaRPr lang="en-US" sz="1800" dirty="0">
              <a:latin typeface="Trebuchet MS"/>
            </a:endParaRPr>
          </a:p>
          <a:p>
            <a:pPr marL="0" indent="0">
              <a:buNone/>
            </a:pPr>
            <a:br>
              <a:rPr lang="en-US" sz="1800" dirty="0">
                <a:latin typeface="Trebuchet MS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// a Presenter, using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SimpleService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 and can receive "id" injected param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class </a:t>
            </a:r>
            <a:r>
              <a:rPr lang="en-US" sz="1800" err="1">
                <a:latin typeface="Trebuchet MS"/>
              </a:rPr>
              <a:t>FactoryPresenter</a:t>
            </a:r>
            <a:r>
              <a:rPr lang="en-US" sz="1800" dirty="0">
                <a:latin typeface="Trebuchet MS"/>
              </a:rPr>
              <a:t>(</a:t>
            </a:r>
            <a:r>
              <a:rPr lang="en-US" sz="1800" b="1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dirty="0">
                <a:solidFill>
                  <a:srgbClr val="660E7A"/>
                </a:solidFill>
                <a:latin typeface="Trebuchet MS"/>
              </a:rPr>
              <a:t>id</a:t>
            </a:r>
            <a:r>
              <a:rPr lang="en-US" sz="1800" dirty="0">
                <a:latin typeface="Trebuchet MS"/>
              </a:rPr>
              <a:t>: String, </a:t>
            </a:r>
            <a:r>
              <a:rPr lang="en-US" sz="1800" b="1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dirty="0">
                <a:solidFill>
                  <a:srgbClr val="660E7A"/>
                </a:solidFill>
                <a:latin typeface="Trebuchet MS"/>
              </a:rPr>
              <a:t>service</a:t>
            </a:r>
            <a:r>
              <a:rPr lang="en-US" sz="1800" dirty="0">
                <a:latin typeface="Trebuchet MS"/>
              </a:rPr>
              <a:t>: </a:t>
            </a:r>
            <a:r>
              <a:rPr lang="en-US" sz="1800" err="1">
                <a:latin typeface="Trebuchet MS"/>
              </a:rPr>
              <a:t>SimpleService</a:t>
            </a:r>
            <a:r>
              <a:rPr lang="en-US" sz="1800" dirty="0">
                <a:latin typeface="Trebuchet MS"/>
              </a:rPr>
              <a:t>)</a:t>
            </a:r>
            <a:endParaRPr lang="en-US" sz="1800" dirty="0">
              <a:latin typeface="Trebuchet MS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1800" dirty="0">
                <a:latin typeface="Trebuchet MS"/>
              </a:rPr>
            </a:b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// a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ViewModel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 that can receive "id" injected param, use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SimpleService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 and get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SavedStateHandle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class </a:t>
            </a:r>
            <a:r>
              <a:rPr lang="en-US" sz="1800" err="1">
                <a:latin typeface="Trebuchet MS"/>
              </a:rPr>
              <a:t>SimpleViewModel</a:t>
            </a:r>
            <a:r>
              <a:rPr lang="en-US" sz="1800" dirty="0">
                <a:latin typeface="Trebuchet MS"/>
              </a:rPr>
              <a:t>(</a:t>
            </a:r>
            <a:r>
              <a:rPr lang="en-US" sz="1800" b="1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dirty="0">
                <a:solidFill>
                  <a:srgbClr val="660E7A"/>
                </a:solidFill>
                <a:latin typeface="Trebuchet MS"/>
              </a:rPr>
              <a:t>id</a:t>
            </a:r>
            <a:r>
              <a:rPr lang="en-US" sz="1800" dirty="0">
                <a:latin typeface="Trebuchet MS"/>
              </a:rPr>
              <a:t>: String, </a:t>
            </a:r>
            <a:r>
              <a:rPr lang="en-US" sz="1800" b="1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dirty="0">
                <a:solidFill>
                  <a:srgbClr val="660E7A"/>
                </a:solidFill>
                <a:latin typeface="Trebuchet MS"/>
              </a:rPr>
              <a:t>service</a:t>
            </a:r>
            <a:r>
              <a:rPr lang="en-US" sz="1800" dirty="0">
                <a:latin typeface="Trebuchet MS"/>
              </a:rPr>
              <a:t>: </a:t>
            </a:r>
            <a:r>
              <a:rPr lang="en-US" sz="1800" err="1">
                <a:latin typeface="Trebuchet MS"/>
              </a:rPr>
              <a:t>SimpleService</a:t>
            </a:r>
            <a:r>
              <a:rPr lang="en-US" sz="1800" dirty="0">
                <a:latin typeface="Trebuchet MS"/>
              </a:rPr>
              <a:t>, </a:t>
            </a:r>
            <a:r>
              <a:rPr lang="en-US" sz="1800" b="1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dirty="0">
                <a:solidFill>
                  <a:srgbClr val="660E7A"/>
                </a:solidFill>
                <a:latin typeface="Trebuchet MS"/>
              </a:rPr>
              <a:t>handle</a:t>
            </a:r>
            <a:r>
              <a:rPr lang="en-US" sz="1800" dirty="0">
                <a:latin typeface="Trebuchet MS"/>
              </a:rPr>
              <a:t>: </a:t>
            </a:r>
            <a:r>
              <a:rPr lang="en-US" sz="1800" err="1">
                <a:latin typeface="Trebuchet MS"/>
              </a:rPr>
              <a:t>SavedStateHandle</a:t>
            </a:r>
            <a:r>
              <a:rPr lang="en-US" sz="1800" dirty="0">
                <a:latin typeface="Trebuchet MS"/>
              </a:rPr>
              <a:t>) : </a:t>
            </a:r>
            <a:r>
              <a:rPr lang="en-US" sz="1800" err="1">
                <a:latin typeface="Trebuchet MS"/>
              </a:rPr>
              <a:t>ViewModel</a:t>
            </a:r>
            <a:r>
              <a:rPr lang="en-US" sz="1800" dirty="0">
                <a:latin typeface="Trebuchet MS"/>
              </a:rPr>
              <a:t>()</a:t>
            </a:r>
            <a:endParaRPr lang="en-US" sz="1800" dirty="0">
              <a:latin typeface="Trebuchet MS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1800" dirty="0">
                <a:latin typeface="Trebuchet MS"/>
              </a:rPr>
            </a:br>
            <a:br>
              <a:rPr lang="en-US" sz="1800" dirty="0">
                <a:latin typeface="Trebuchet MS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// a scoped Session, that can received link to the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MyActivity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 (from scope)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class Session(</a:t>
            </a:r>
            <a:r>
              <a:rPr lang="en-US" sz="1800" b="1" dirty="0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dirty="0">
                <a:solidFill>
                  <a:srgbClr val="660E7A"/>
                </a:solidFill>
                <a:latin typeface="Trebuchet MS"/>
              </a:rPr>
              <a:t>activity</a:t>
            </a:r>
            <a:r>
              <a:rPr lang="en-US" sz="1800" dirty="0">
                <a:latin typeface="Trebuchet MS"/>
              </a:rPr>
              <a:t>: </a:t>
            </a:r>
            <a:r>
              <a:rPr lang="en-US" sz="1800" dirty="0" err="1">
                <a:latin typeface="Trebuchet MS"/>
              </a:rPr>
              <a:t>MyActivity</a:t>
            </a:r>
            <a:r>
              <a:rPr lang="en-US" sz="1800" dirty="0">
                <a:latin typeface="Trebuchet MS"/>
              </a:rPr>
              <a:t>)</a:t>
            </a:r>
            <a:endParaRPr lang="en-US" sz="1800" dirty="0">
              <a:latin typeface="Trebuchet MS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1800" dirty="0">
                <a:latin typeface="Trebuchet MS"/>
              </a:rPr>
            </a:br>
            <a:br>
              <a:rPr lang="en-US" sz="1800" dirty="0">
                <a:latin typeface="Trebuchet MS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// a Worker, using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SimpleService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 and getting Context &amp;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WorkerParameters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class </a:t>
            </a:r>
            <a:r>
              <a:rPr lang="en-US" sz="1800" err="1">
                <a:latin typeface="Trebuchet MS"/>
              </a:rPr>
              <a:t>SimpleWorker</a:t>
            </a:r>
            <a:r>
              <a:rPr lang="en-US" sz="1800" dirty="0">
                <a:latin typeface="Trebuchet MS"/>
              </a:rPr>
              <a:t>(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    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private </a:t>
            </a:r>
            <a:r>
              <a:rPr lang="en-US" sz="1800" b="1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err="1">
                <a:solidFill>
                  <a:srgbClr val="660E7A"/>
                </a:solidFill>
                <a:latin typeface="Trebuchet MS"/>
              </a:rPr>
              <a:t>simpleService</a:t>
            </a:r>
            <a:r>
              <a:rPr lang="en-US" sz="1800" dirty="0">
                <a:latin typeface="Trebuchet MS"/>
              </a:rPr>
              <a:t>: </a:t>
            </a:r>
            <a:r>
              <a:rPr lang="en-US" sz="1800" err="1">
                <a:latin typeface="Trebuchet MS"/>
              </a:rPr>
              <a:t>SimpleService</a:t>
            </a:r>
            <a:r>
              <a:rPr lang="en-US" sz="1800" dirty="0">
                <a:latin typeface="Trebuchet MS"/>
              </a:rPr>
              <a:t>,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    </a:t>
            </a:r>
            <a:r>
              <a:rPr lang="en-US" sz="1800" err="1">
                <a:latin typeface="Trebuchet MS"/>
              </a:rPr>
              <a:t>appContext</a:t>
            </a:r>
            <a:r>
              <a:rPr lang="en-US" sz="1800" dirty="0">
                <a:latin typeface="Trebuchet MS"/>
              </a:rPr>
              <a:t>: Context,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    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private </a:t>
            </a:r>
            <a:r>
              <a:rPr lang="en-US" sz="1800" b="1" err="1">
                <a:solidFill>
                  <a:srgbClr val="000080"/>
                </a:solidFill>
                <a:latin typeface="Trebuchet MS"/>
              </a:rPr>
              <a:t>val</a:t>
            </a:r>
            <a:r>
              <a:rPr lang="en-US" sz="1800" b="1" dirty="0">
                <a:solidFill>
                  <a:srgbClr val="000080"/>
                </a:solidFill>
                <a:latin typeface="Trebuchet MS"/>
              </a:rPr>
              <a:t> </a:t>
            </a:r>
            <a:r>
              <a:rPr lang="en-US" sz="1800" b="1" dirty="0">
                <a:solidFill>
                  <a:srgbClr val="660E7A"/>
                </a:solidFill>
                <a:latin typeface="Trebuchet MS"/>
              </a:rPr>
              <a:t>params</a:t>
            </a:r>
            <a:r>
              <a:rPr lang="en-US" sz="1800" dirty="0">
                <a:latin typeface="Trebuchet MS"/>
              </a:rPr>
              <a:t>: </a:t>
            </a:r>
            <a:r>
              <a:rPr lang="en-US" sz="1800" err="1">
                <a:latin typeface="Trebuchet MS"/>
              </a:rPr>
              <a:t>WorkerParameters</a:t>
            </a:r>
            <a:br>
              <a:rPr lang="en-US" sz="1800" dirty="0">
                <a:latin typeface="Trebuchet MS"/>
              </a:rPr>
            </a:br>
            <a:r>
              <a:rPr lang="en-US" sz="1800" dirty="0">
                <a:latin typeface="Trebuchet MS"/>
              </a:rPr>
              <a:t>) : </a:t>
            </a:r>
            <a:r>
              <a:rPr lang="en-US" sz="1800" err="1">
                <a:latin typeface="Trebuchet MS"/>
              </a:rPr>
              <a:t>CoroutineWorker</a:t>
            </a:r>
            <a:r>
              <a:rPr lang="en-US" sz="1800" dirty="0">
                <a:latin typeface="Trebuchet MS"/>
              </a:rPr>
              <a:t>(</a:t>
            </a:r>
            <a:r>
              <a:rPr lang="en-US" sz="1800" err="1">
                <a:latin typeface="Trebuchet MS"/>
              </a:rPr>
              <a:t>appContext</a:t>
            </a:r>
            <a:r>
              <a:rPr lang="en-US" sz="1800" dirty="0">
                <a:latin typeface="Trebuchet MS"/>
              </a:rPr>
              <a:t>, params)</a:t>
            </a:r>
            <a:endParaRPr lang="en-US" sz="1800">
              <a:latin typeface="Trebuchet MS"/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latin typeface="Trebuchet MS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Trebuchet MS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354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88EB5-ABB0-AE36-E644-15930268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marL="457200" indent="-457200">
              <a:buFont typeface="Wingdings"/>
              <a:buChar char="q"/>
            </a:pPr>
            <a:r>
              <a:rPr lang="en-US" b="1">
                <a:latin typeface="Trebuchet MS"/>
                <a:cs typeface="Calibri Light"/>
              </a:rPr>
              <a:t>What is Dependency Injection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66DF0-2EB5-D7B3-5DC2-EECBCF573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657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3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89263-0DE8-EA16-CFD1-1DC56335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11847"/>
            <a:ext cx="9833548" cy="891512"/>
          </a:xfrm>
        </p:spPr>
        <p:txBody>
          <a:bodyPr anchor="b">
            <a:normAutofit/>
          </a:bodyPr>
          <a:lstStyle/>
          <a:p>
            <a:pPr marL="457200" indent="-457200" algn="ctr">
              <a:buFont typeface="Wingdings"/>
              <a:buChar char="q"/>
            </a:pPr>
            <a:r>
              <a:rPr lang="en-US" sz="3600" b="1">
                <a:solidFill>
                  <a:schemeClr val="tx2"/>
                </a:solidFill>
                <a:cs typeface="Calibri Light"/>
              </a:rPr>
              <a:t>What is KOIN</a:t>
            </a:r>
            <a:endParaRPr lang="en-US" sz="3600" b="1">
              <a:solidFill>
                <a:schemeClr val="tx2"/>
              </a:solidFill>
              <a:ea typeface="Calibri Light" panose="020F0302020204030204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7BFA-B15B-9D20-58D9-EA5B716F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361981"/>
            <a:ext cx="9833548" cy="52448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KOIN is lightweight dependency injection framework for Android. Koin provides a easy and efficient way to incorporate dependency injection into any Kotlin application(Multiplatform, Android, backend ..</a:t>
            </a:r>
            <a:endParaRPr lang="en-US" sz="1800" dirty="0">
              <a:solidFill>
                <a:schemeClr val="tx2"/>
              </a:solidFill>
              <a:latin typeface="Trebuchet MS"/>
              <a:cs typeface="Calibri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It is Written in pure Kotlin using functional resolution only: no proxy, no code generation, no reflection.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Koin provides a DSL(domain-specific language) to help you to describe your app instead of annotate it or generate code for it. With its Kotlin DSL, Koin offers a smart functional API to achieve to prepare your dependency injection. KOIN Provide two type of DSL</a:t>
            </a:r>
          </a:p>
          <a:p>
            <a:pPr marL="800100" lvl="1" indent="-342900">
              <a:lnSpc>
                <a:spcPct val="150000"/>
              </a:lnSpc>
              <a:buAutoNum type="romanUcPeriod"/>
            </a:pPr>
            <a:r>
              <a:rPr lang="en-US" sz="1800" b="1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Application DS</a:t>
            </a: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L: 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Create a Koin Application container configuration and register it in the </a:t>
            </a:r>
            <a:r>
              <a:rPr lang="en-US" sz="1800" b="1" dirty="0" err="1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GlobalContext</a:t>
            </a:r>
            <a:r>
              <a:rPr lang="en-US" sz="1800" b="1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(Android Application class)</a:t>
            </a: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 to allow the use of </a:t>
            </a:r>
            <a:r>
              <a:rPr lang="en-US" sz="1800" dirty="0" err="1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GlobalContext</a:t>
            </a: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 API by using </a:t>
            </a:r>
            <a:r>
              <a:rPr lang="en-US" sz="1800" b="1" dirty="0" err="1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startKoin</a:t>
            </a:r>
            <a:r>
              <a:rPr lang="en-US" sz="1800" b="1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method</a:t>
            </a:r>
            <a:endParaRPr lang="en-US" sz="1800" b="1" dirty="0">
              <a:solidFill>
                <a:schemeClr val="tx2"/>
              </a:solidFill>
              <a:latin typeface="Trebuchet MS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AutoNum type="romanUcPeriod"/>
            </a:pPr>
            <a:r>
              <a:rPr lang="en-US" sz="1800" b="1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Module DSL: </a:t>
            </a:r>
            <a:r>
              <a:rPr lang="en-US" sz="18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To describe the components that have to be injected. A Koin module gather definitions that you will inject/combine for your application</a:t>
            </a:r>
            <a:endParaRPr lang="en-US" sz="1800" b="1" dirty="0">
              <a:solidFill>
                <a:schemeClr val="tx2"/>
              </a:solidFill>
              <a:latin typeface="Trebuchet MS"/>
              <a:ea typeface="+mn-lt"/>
              <a:cs typeface="+mn-lt"/>
            </a:endParaRPr>
          </a:p>
          <a:p>
            <a:endParaRPr lang="en-US" sz="1400">
              <a:solidFill>
                <a:schemeClr val="tx2"/>
              </a:solidFill>
              <a:latin typeface="Trebuchet MS"/>
              <a:cs typeface="Calibri"/>
            </a:endParaRPr>
          </a:p>
          <a:p>
            <a:endParaRPr lang="en-US" sz="1400">
              <a:solidFill>
                <a:schemeClr val="tx2"/>
              </a:solidFill>
              <a:latin typeface="Trebuchet MS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1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AD79F-39F9-D124-E454-039B485F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/>
              <a:buChar char="q"/>
            </a:pPr>
            <a:r>
              <a:rPr lang="en-US" b="1">
                <a:ea typeface="+mj-lt"/>
                <a:cs typeface="+mj-lt"/>
              </a:rPr>
              <a:t>How does KOIN work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0497D-74A7-EF88-9791-D9A7D8050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81985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46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61384-72CA-A86A-FECD-3642E0A2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236863" cy="4666207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4800" b="1">
                <a:ea typeface="Calibri Light"/>
                <a:cs typeface="Calibri Light"/>
              </a:rPr>
              <a:t>KOIN - Module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4F99823-F100-5C87-7731-D1EB81BE8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04340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76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4D02-B456-A02C-DC51-BF543B8B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85" y="133632"/>
            <a:ext cx="11026815" cy="5828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rebuchet MS"/>
                <a:cs typeface="Calibri Light"/>
              </a:rPr>
              <a:t>Module – Singleton Definition</a:t>
            </a:r>
            <a:endParaRPr lang="en-US" sz="2800" dirty="0" err="1">
              <a:solidFill>
                <a:srgbClr val="000000"/>
              </a:solidFill>
              <a:latin typeface="Trebuchet MS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269C-37CF-7A5A-FAFD-E4C92C18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85" y="870715"/>
            <a:ext cx="11865979" cy="59910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Trebuchet MS"/>
                <a:ea typeface="+mn-lt"/>
                <a:cs typeface="+mn-lt"/>
              </a:rPr>
              <a:t>To create a definition, most often, we will have to use a single&lt;T&gt;{} function, where T is a type that should match a requested type in later get&lt;T&gt;() calls.</a:t>
            </a:r>
          </a:p>
          <a:p>
            <a:pPr marL="0" indent="0">
              <a:buNone/>
            </a:pPr>
            <a:endParaRPr lang="en-US" dirty="0">
              <a:latin typeface="Trebuchet MS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Trebuchet MS"/>
                <a:ea typeface="+mn-lt"/>
                <a:cs typeface="+mn-lt"/>
              </a:rPr>
              <a:t>The single {}  or  </a:t>
            </a:r>
            <a:r>
              <a:rPr lang="en-US" dirty="0" err="1">
                <a:latin typeface="Trebuchet MS"/>
                <a:ea typeface="+mn-lt"/>
                <a:cs typeface="+mn-lt"/>
              </a:rPr>
              <a:t>singleOf</a:t>
            </a:r>
            <a:r>
              <a:rPr lang="en-US" dirty="0">
                <a:latin typeface="Trebuchet MS"/>
                <a:ea typeface="+mn-lt"/>
                <a:cs typeface="+mn-lt"/>
              </a:rPr>
              <a:t> {} will create a definition for a singleton object and will return the same instance each time get() is called.</a:t>
            </a:r>
          </a:p>
          <a:p>
            <a:pPr marL="0" indent="0">
              <a:buNone/>
            </a:pPr>
            <a:endParaRPr lang="en-US" dirty="0">
              <a:latin typeface="Trebuchet MS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Class 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SomeInjectableClass</a:t>
            </a:r>
            <a:r>
              <a:rPr lang="en-US" sz="1800" dirty="0">
                <a:latin typeface="Trebuchet MS"/>
                <a:ea typeface="+mn-lt"/>
                <a:cs typeface="+mn-lt"/>
              </a:rPr>
              <a:t>(){</a:t>
            </a: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 //Your member data and function</a:t>
            </a: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}</a:t>
            </a:r>
            <a:endParaRPr lang="en-US" sz="1800">
              <a:latin typeface="Trebuchet MS"/>
              <a:cs typeface="Calibri" panose="020F0502020204030204"/>
            </a:endParaRPr>
          </a:p>
          <a:p>
            <a:pPr>
              <a:buNone/>
            </a:pPr>
            <a:endParaRPr lang="en-US" sz="1800" dirty="0">
              <a:latin typeface="Trebuchet MS"/>
              <a:cs typeface="Calibri" panose="020F0502020204030204"/>
            </a:endParaRPr>
          </a:p>
          <a:p>
            <a:pPr>
              <a:buNone/>
            </a:pPr>
            <a:r>
              <a:rPr lang="en-US" sz="1800" dirty="0" err="1">
                <a:latin typeface="Trebuchet MS"/>
                <a:ea typeface="+mn-lt"/>
                <a:cs typeface="+mn-lt"/>
              </a:rPr>
              <a:t>val</a:t>
            </a:r>
            <a:r>
              <a:rPr lang="en-US" sz="1800" dirty="0">
                <a:latin typeface="Trebuchet MS"/>
                <a:ea typeface="+mn-lt"/>
                <a:cs typeface="+mn-lt"/>
              </a:rPr>
              <a:t> 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myModule</a:t>
            </a:r>
            <a:r>
              <a:rPr lang="en-US" sz="1800" dirty="0">
                <a:latin typeface="Trebuchet MS"/>
                <a:ea typeface="+mn-lt"/>
                <a:cs typeface="+mn-lt"/>
              </a:rPr>
              <a:t> = module {</a:t>
            </a:r>
            <a:endParaRPr lang="en-US" sz="1800">
              <a:latin typeface="Trebuchet MS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   </a:t>
            </a:r>
            <a:r>
              <a:rPr lang="en-US" sz="1800" err="1">
                <a:latin typeface="Trebuchet MS"/>
                <a:ea typeface="+mn-lt"/>
                <a:cs typeface="+mn-lt"/>
              </a:rPr>
              <a:t>singleOf</a:t>
            </a:r>
            <a:r>
              <a:rPr lang="en-US" sz="1800" dirty="0">
                <a:latin typeface="Trebuchet MS"/>
                <a:ea typeface="+mn-lt"/>
                <a:cs typeface="+mn-lt"/>
              </a:rPr>
              <a:t>(::</a:t>
            </a:r>
            <a:r>
              <a:rPr lang="en-US" sz="1800" err="1">
                <a:latin typeface="Trebuchet MS"/>
                <a:ea typeface="+mn-lt"/>
                <a:cs typeface="+mn-lt"/>
              </a:rPr>
              <a:t>SomeInjectableClass</a:t>
            </a:r>
            <a:r>
              <a:rPr lang="en-US" sz="1800" dirty="0">
                <a:latin typeface="Trebuchet MS"/>
                <a:ea typeface="+mn-lt"/>
                <a:cs typeface="+mn-lt"/>
              </a:rPr>
              <a:t>)</a:t>
            </a:r>
            <a:endParaRPr lang="en-US" sz="1800">
              <a:latin typeface="Trebuchet M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rebuchet MS"/>
              <a:cs typeface="Calibri" panose="020F0502020204030204"/>
            </a:endParaRPr>
          </a:p>
          <a:p>
            <a:pPr>
              <a:buNone/>
            </a:pPr>
            <a:r>
              <a:rPr lang="en-US" sz="1800" dirty="0" err="1">
                <a:latin typeface="Trebuchet MS"/>
                <a:ea typeface="+mn-lt"/>
                <a:cs typeface="+mn-lt"/>
              </a:rPr>
              <a:t>startKoin</a:t>
            </a:r>
            <a:r>
              <a:rPr lang="en-US" sz="1800" dirty="0">
                <a:latin typeface="Trebuchet MS"/>
                <a:ea typeface="+mn-lt"/>
                <a:cs typeface="+mn-lt"/>
              </a:rPr>
              <a:t>{</a:t>
            </a:r>
            <a:endParaRPr lang="en-US" sz="1800" dirty="0">
              <a:latin typeface="Trebuchet MS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   </a:t>
            </a:r>
            <a:r>
              <a:rPr lang="en-US" sz="1800" err="1">
                <a:latin typeface="Trebuchet MS"/>
                <a:ea typeface="+mn-lt"/>
                <a:cs typeface="+mn-lt"/>
              </a:rPr>
              <a:t>androidContext</a:t>
            </a:r>
            <a:r>
              <a:rPr lang="en-US" sz="1800" dirty="0">
                <a:latin typeface="Trebuchet MS"/>
                <a:ea typeface="+mn-lt"/>
                <a:cs typeface="+mn-lt"/>
              </a:rPr>
              <a:t>(</a:t>
            </a:r>
            <a:r>
              <a:rPr lang="en-US" sz="1800" err="1">
                <a:latin typeface="Trebuchet MS"/>
                <a:ea typeface="+mn-lt"/>
                <a:cs typeface="+mn-lt"/>
              </a:rPr>
              <a:t>this@Main</a:t>
            </a:r>
            <a:r>
              <a:rPr lang="en-US" sz="1800" dirty="0">
                <a:latin typeface="Trebuchet MS"/>
                <a:ea typeface="+mn-lt"/>
                <a:cs typeface="+mn-lt"/>
              </a:rPr>
              <a:t>)</a:t>
            </a:r>
            <a:endParaRPr lang="en-US" sz="1800">
              <a:latin typeface="Trebuchet MS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    modules(</a:t>
            </a:r>
            <a:r>
              <a:rPr lang="en-US" sz="1800" dirty="0" err="1">
                <a:latin typeface="Trebuchet MS"/>
                <a:ea typeface="+mn-lt"/>
                <a:cs typeface="+mn-lt"/>
              </a:rPr>
              <a:t>myModule</a:t>
            </a:r>
            <a:r>
              <a:rPr lang="en-US" sz="1800" dirty="0">
                <a:latin typeface="Trebuchet MS"/>
                <a:ea typeface="+mn-lt"/>
                <a:cs typeface="+mn-lt"/>
              </a:rPr>
              <a:t>)</a:t>
            </a:r>
            <a:endParaRPr lang="en-US" sz="1800" dirty="0">
              <a:latin typeface="Trebuchet M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Trebuchet MS"/>
                <a:ea typeface="+mn-lt"/>
                <a:cs typeface="+mn-lt"/>
              </a:rPr>
              <a:t>}</a:t>
            </a:r>
            <a:endParaRPr lang="en-US" sz="1800" dirty="0">
              <a:latin typeface="Trebuchet MS"/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Val foo : </a:t>
            </a:r>
            <a:r>
              <a:rPr lang="en-US" sz="1800" dirty="0" err="1">
                <a:latin typeface="Consolas"/>
                <a:cs typeface="Calibri" panose="020F0502020204030204"/>
              </a:rPr>
              <a:t>SomeInjectableClass</a:t>
            </a:r>
            <a:r>
              <a:rPr lang="en-US" sz="1800" dirty="0">
                <a:latin typeface="Consolas"/>
                <a:cs typeface="Calibri" panose="020F0502020204030204"/>
              </a:rPr>
              <a:t> by inject() //Ok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231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8E6-687E-570C-32C6-8118C0B0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3" y="114341"/>
            <a:ext cx="11239017" cy="486398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Trebuchet MS"/>
              </a:rPr>
              <a:t>Module – Factory Definition</a:t>
            </a:r>
            <a:endParaRPr lang="en-US" sz="2800" dirty="0">
              <a:solidFill>
                <a:srgbClr val="00B050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DB18-FE6E-8A10-FB06-E457CAC1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3" y="783903"/>
            <a:ext cx="11239017" cy="5393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factory {}, A factory component declaration is a definition that will gives you a new instance each time you ask for this definition.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factoryScopeModule</a:t>
            </a:r>
            <a:r>
              <a:rPr lang="en-US" dirty="0">
                <a:ea typeface="+mn-lt"/>
                <a:cs typeface="+mn-lt"/>
              </a:rPr>
              <a:t> = module {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factory {::</a:t>
            </a:r>
            <a:r>
              <a:rPr lang="en-US" dirty="0" err="1">
                <a:ea typeface="+mn-lt"/>
                <a:cs typeface="+mn-lt"/>
              </a:rPr>
              <a:t>SomeInjectableClass</a:t>
            </a:r>
            <a:r>
              <a:rPr lang="en-US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1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5460-92F0-309F-8100-5E950928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03" y="249379"/>
            <a:ext cx="11065397" cy="727537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Trebuchet MS"/>
                <a:ea typeface="+mj-lt"/>
                <a:cs typeface="+mj-lt"/>
              </a:rPr>
              <a:t>Module – </a:t>
            </a:r>
            <a:r>
              <a:rPr lang="en-US" sz="2800" b="1" dirty="0" err="1">
                <a:solidFill>
                  <a:srgbClr val="00B050"/>
                </a:solidFill>
                <a:latin typeface="Trebuchet MS"/>
                <a:ea typeface="+mj-lt"/>
                <a:cs typeface="+mj-lt"/>
              </a:rPr>
              <a:t>ViewModelOf</a:t>
            </a:r>
            <a:r>
              <a:rPr lang="en-US" sz="2800" b="1" dirty="0">
                <a:solidFill>
                  <a:srgbClr val="00B050"/>
                </a:solidFill>
                <a:latin typeface="Trebuchet MS"/>
                <a:ea typeface="+mj-lt"/>
                <a:cs typeface="+mj-lt"/>
              </a:rPr>
              <a:t> Definition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E233-C7C1-8F84-C258-EC36F20C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03" y="1082917"/>
            <a:ext cx="11065397" cy="509404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F71E-F871-247D-0B93-96C0E3B6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49" y="230088"/>
            <a:ext cx="11055751" cy="775765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Trebuchet MS"/>
                <a:ea typeface="+mj-lt"/>
                <a:cs typeface="+mj-lt"/>
              </a:rPr>
              <a:t>Module –  </a:t>
            </a:r>
            <a:r>
              <a:rPr lang="en-US" sz="2800" b="1" dirty="0" err="1">
                <a:solidFill>
                  <a:srgbClr val="00B050"/>
                </a:solidFill>
                <a:latin typeface="Trebuchet MS"/>
                <a:ea typeface="+mj-lt"/>
                <a:cs typeface="+mj-lt"/>
              </a:rPr>
              <a:t>WorkerOf</a:t>
            </a:r>
            <a:r>
              <a:rPr lang="en-US" sz="2800" b="1" dirty="0">
                <a:solidFill>
                  <a:srgbClr val="00B050"/>
                </a:solidFill>
                <a:latin typeface="Trebuchet MS"/>
                <a:ea typeface="+mj-lt"/>
                <a:cs typeface="+mj-lt"/>
              </a:rPr>
              <a:t> Definition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236-0284-C6A7-EA68-660C0A38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49" y="1140790"/>
            <a:ext cx="11055751" cy="503617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c65178-ad51-4750-91f6-ba6502d6b38b" xsi:nil="true"/>
    <lcf76f155ced4ddcb4097134ff3c332f xmlns="513e1c53-629b-433a-ac65-c9af91a2350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2509FBAAA8804F823F68C1B170E607" ma:contentTypeVersion="13" ma:contentTypeDescription="Create a new document." ma:contentTypeScope="" ma:versionID="dbd068ff6332a8b3ea9ce2a541ed3b3e">
  <xsd:schema xmlns:xsd="http://www.w3.org/2001/XMLSchema" xmlns:xs="http://www.w3.org/2001/XMLSchema" xmlns:p="http://schemas.microsoft.com/office/2006/metadata/properties" xmlns:ns2="513e1c53-629b-433a-ac65-c9af91a23503" xmlns:ns3="bcc65178-ad51-4750-91f6-ba6502d6b38b" targetNamespace="http://schemas.microsoft.com/office/2006/metadata/properties" ma:root="true" ma:fieldsID="e42faf1687bf9e1a1cc79f5db090f14f" ns2:_="" ns3:_="">
    <xsd:import namespace="513e1c53-629b-433a-ac65-c9af91a23503"/>
    <xsd:import namespace="bcc65178-ad51-4750-91f6-ba6502d6b3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e1c53-629b-433a-ac65-c9af91a235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47bebf-ce0e-4fa1-bae7-748a1283d6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65178-ad51-4750-91f6-ba6502d6b38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a9300b7-d3c1-4f20-bfb2-762c33ec45df}" ma:internalName="TaxCatchAll" ma:showField="CatchAllData" ma:web="bcc65178-ad51-4750-91f6-ba6502d6b3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623F72-21EF-49B6-A846-C4002DBC100D}">
  <ds:schemaRefs>
    <ds:schemaRef ds:uri="http://schemas.microsoft.com/office/2006/metadata/properties"/>
    <ds:schemaRef ds:uri="http://schemas.microsoft.com/office/infopath/2007/PartnerControls"/>
    <ds:schemaRef ds:uri="bcc65178-ad51-4750-91f6-ba6502d6b38b"/>
    <ds:schemaRef ds:uri="513e1c53-629b-433a-ac65-c9af91a23503"/>
  </ds:schemaRefs>
</ds:datastoreItem>
</file>

<file path=customXml/itemProps2.xml><?xml version="1.0" encoding="utf-8"?>
<ds:datastoreItem xmlns:ds="http://schemas.openxmlformats.org/officeDocument/2006/customXml" ds:itemID="{1A9493C3-4346-486C-8F9C-C813DAF989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2AEC1F-D4F8-4BAC-B6A8-116FB1926D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3e1c53-629b-433a-ac65-c9af91a23503"/>
    <ds:schemaRef ds:uri="bcc65178-ad51-4750-91f6-ba6502d6b3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Dependency Injection</vt:lpstr>
      <vt:lpstr>What is Dependency Injection</vt:lpstr>
      <vt:lpstr>What is KOIN</vt:lpstr>
      <vt:lpstr>How does KOIN work</vt:lpstr>
      <vt:lpstr>KOIN - Module</vt:lpstr>
      <vt:lpstr>Module – Singleton Definition</vt:lpstr>
      <vt:lpstr>Module – Factory Definition</vt:lpstr>
      <vt:lpstr>Module – ViewModelOf Definition</vt:lpstr>
      <vt:lpstr>Module –  WorkerOf Definition</vt:lpstr>
      <vt:lpstr>The goals of Koin are</vt:lpstr>
      <vt:lpstr>A Simple Example: Steps</vt:lpstr>
      <vt:lpstr>PowerPoint Presentation</vt:lpstr>
      <vt:lpstr>PowerPoint Presentation</vt:lpstr>
      <vt:lpstr>PowerPoint Presentation</vt:lpstr>
      <vt:lpstr>Example : All in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Depandancy Injection : DI</dc:title>
  <dc:creator/>
  <cp:lastModifiedBy/>
  <cp:revision>653</cp:revision>
  <dcterms:created xsi:type="dcterms:W3CDTF">2023-08-28T05:44:04Z</dcterms:created>
  <dcterms:modified xsi:type="dcterms:W3CDTF">2023-09-20T06:32:00Z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0x010100922509FBAAA8804F823F68C1B170E607</vt:lpwstr>
  </property>
  <property fmtid="{D5CDD505-2E9C-101B-9397-08002B2CF9AE}" pid="3" name="MediaServiceImageTags">
    <vt:lpwstr/>
  </property>
</Properties>
</file>