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8779F-0B84-4609-76BF-B91CC50ED56F}" v="19" dt="2023-08-28T06:28:55.336"/>
    <p1510:client id="{8BCFA318-5166-4A82-E287-14CC0A89972C}" v="396" dt="2023-08-24T05:33:50.377"/>
    <p1510:client id="{DE006AD1-2C65-5D78-5EF7-4171E16CBC0F}" v="2738" dt="2023-08-24T11:21:5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PRASAD HEGDE (EXTERNAL)" userId="S::t0185co@stellantis.com::3f51b348-15a7-422a-a631-2115e8d4686a" providerId="AD" clId="Web-{8BCFA318-5166-4A82-E287-14CC0A89972C}"/>
    <pc:docChg chg="addSld modSld">
      <pc:chgData name="GURUPRASAD HEGDE (EXTERNAL)" userId="S::t0185co@stellantis.com::3f51b348-15a7-422a-a631-2115e8d4686a" providerId="AD" clId="Web-{8BCFA318-5166-4A82-E287-14CC0A89972C}" dt="2023-08-24T05:33:50.377" v="399" actId="20577"/>
      <pc:docMkLst>
        <pc:docMk/>
      </pc:docMkLst>
      <pc:sldChg chg="modSp">
        <pc:chgData name="GURUPRASAD HEGDE (EXTERNAL)" userId="S::t0185co@stellantis.com::3f51b348-15a7-422a-a631-2115e8d4686a" providerId="AD" clId="Web-{8BCFA318-5166-4A82-E287-14CC0A89972C}" dt="2023-08-24T05:33:50.377" v="399" actId="20577"/>
        <pc:sldMkLst>
          <pc:docMk/>
          <pc:sldMk cId="109857222" sldId="256"/>
        </pc:sldMkLst>
        <pc:spChg chg="mod">
          <ac:chgData name="GURUPRASAD HEGDE (EXTERNAL)" userId="S::t0185co@stellantis.com::3f51b348-15a7-422a-a631-2115e8d4686a" providerId="AD" clId="Web-{8BCFA318-5166-4A82-E287-14CC0A89972C}" dt="2023-08-24T05:25:39.157" v="28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RUPRASAD HEGDE (EXTERNAL)" userId="S::t0185co@stellantis.com::3f51b348-15a7-422a-a631-2115e8d4686a" providerId="AD" clId="Web-{8BCFA318-5166-4A82-E287-14CC0A89972C}" dt="2023-08-24T05:33:50.377" v="39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GURUPRASAD HEGDE (EXTERNAL)" userId="S::t0185co@stellantis.com::3f51b348-15a7-422a-a631-2115e8d4686a" providerId="AD" clId="Web-{8BCFA318-5166-4A82-E287-14CC0A89972C}" dt="2023-08-24T05:22:12.853" v="137"/>
        <pc:sldMkLst>
          <pc:docMk/>
          <pc:sldMk cId="1267027221" sldId="257"/>
        </pc:sldMkLst>
      </pc:sldChg>
    </pc:docChg>
  </pc:docChgLst>
  <pc:docChgLst>
    <pc:chgData name="GURUPRASAD HEGDE (EXTERNAL)" userId="S::t0185co@stellantis.com::3f51b348-15a7-422a-a631-2115e8d4686a" providerId="AD" clId="Web-{DE006AD1-2C65-5D78-5EF7-4171E16CBC0F}"/>
    <pc:docChg chg="addSld delSld modSld">
      <pc:chgData name="GURUPRASAD HEGDE (EXTERNAL)" userId="S::t0185co@stellantis.com::3f51b348-15a7-422a-a631-2115e8d4686a" providerId="AD" clId="Web-{DE006AD1-2C65-5D78-5EF7-4171E16CBC0F}" dt="2023-08-24T08:15:08.358" v="2724" actId="20577"/>
      <pc:docMkLst>
        <pc:docMk/>
      </pc:docMkLst>
      <pc:sldChg chg="modSp">
        <pc:chgData name="GURUPRASAD HEGDE (EXTERNAL)" userId="S::t0185co@stellantis.com::3f51b348-15a7-422a-a631-2115e8d4686a" providerId="AD" clId="Web-{DE006AD1-2C65-5D78-5EF7-4171E16CBC0F}" dt="2023-08-24T05:59:17.107" v="344" actId="20577"/>
        <pc:sldMkLst>
          <pc:docMk/>
          <pc:sldMk cId="109857222" sldId="256"/>
        </pc:sldMkLst>
        <pc:spChg chg="mod">
          <ac:chgData name="GURUPRASAD HEGDE (EXTERNAL)" userId="S::t0185co@stellantis.com::3f51b348-15a7-422a-a631-2115e8d4686a" providerId="AD" clId="Web-{DE006AD1-2C65-5D78-5EF7-4171E16CBC0F}" dt="2023-08-24T05:59:00.684" v="34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5:59:17.107" v="3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GURUPRASAD HEGDE (EXTERNAL)" userId="S::t0185co@stellantis.com::3f51b348-15a7-422a-a631-2115e8d4686a" providerId="AD" clId="Web-{DE006AD1-2C65-5D78-5EF7-4171E16CBC0F}" dt="2023-08-24T05:41:37.425" v="24"/>
        <pc:sldMkLst>
          <pc:docMk/>
          <pc:sldMk cId="1267027221" sldId="257"/>
        </pc:sldMkLst>
        <pc:spChg chg="del mod">
          <ac:chgData name="GURUPRASAD HEGDE (EXTERNAL)" userId="S::t0185co@stellantis.com::3f51b348-15a7-422a-a631-2115e8d4686a" providerId="AD" clId="Web-{DE006AD1-2C65-5D78-5EF7-4171E16CBC0F}" dt="2023-08-24T05:39:33.624" v="15"/>
          <ac:spMkLst>
            <pc:docMk/>
            <pc:sldMk cId="1267027221" sldId="257"/>
            <ac:spMk id="2" creationId="{AC4A64EB-0D5E-8B15-8770-F74BF436036E}"/>
          </ac:spMkLst>
        </pc:spChg>
        <pc:spChg chg="del mod">
          <ac:chgData name="GURUPRASAD HEGDE (EXTERNAL)" userId="S::t0185co@stellantis.com::3f51b348-15a7-422a-a631-2115e8d4686a" providerId="AD" clId="Web-{DE006AD1-2C65-5D78-5EF7-4171E16CBC0F}" dt="2023-08-24T05:41:18.190" v="19"/>
          <ac:spMkLst>
            <pc:docMk/>
            <pc:sldMk cId="1267027221" sldId="257"/>
            <ac:spMk id="3" creationId="{E30F3572-6297-05AE-0E02-B46B9499E093}"/>
          </ac:spMkLst>
        </pc:spChg>
        <pc:spChg chg="add del">
          <ac:chgData name="GURUPRASAD HEGDE (EXTERNAL)" userId="S::t0185co@stellantis.com::3f51b348-15a7-422a-a631-2115e8d4686a" providerId="AD" clId="Web-{DE006AD1-2C65-5D78-5EF7-4171E16CBC0F}" dt="2023-08-24T05:41:37.425" v="23"/>
          <ac:spMkLst>
            <pc:docMk/>
            <pc:sldMk cId="1267027221" sldId="257"/>
            <ac:spMk id="9" creationId="{42A4FC2C-047E-45A5-965D-8E1E3BF09BC6}"/>
          </ac:spMkLst>
        </pc:spChg>
        <pc:picChg chg="add mod ord">
          <ac:chgData name="GURUPRASAD HEGDE (EXTERNAL)" userId="S::t0185co@stellantis.com::3f51b348-15a7-422a-a631-2115e8d4686a" providerId="AD" clId="Web-{DE006AD1-2C65-5D78-5EF7-4171E16CBC0F}" dt="2023-08-24T05:41:37.425" v="24"/>
          <ac:picMkLst>
            <pc:docMk/>
            <pc:sldMk cId="1267027221" sldId="257"/>
            <ac:picMk id="4" creationId="{821A9703-C20F-A229-769B-5C69DDC16DA3}"/>
          </ac:picMkLst>
        </pc:picChg>
      </pc:sldChg>
      <pc:sldChg chg="delSp modSp new del">
        <pc:chgData name="GURUPRASAD HEGDE (EXTERNAL)" userId="S::t0185co@stellantis.com::3f51b348-15a7-422a-a631-2115e8d4686a" providerId="AD" clId="Web-{DE006AD1-2C65-5D78-5EF7-4171E16CBC0F}" dt="2023-08-24T07:10:46.219" v="847"/>
        <pc:sldMkLst>
          <pc:docMk/>
          <pc:sldMk cId="4037208098" sldId="258"/>
        </pc:sldMkLst>
        <pc:spChg chg="del">
          <ac:chgData name="GURUPRASAD HEGDE (EXTERNAL)" userId="S::t0185co@stellantis.com::3f51b348-15a7-422a-a631-2115e8d4686a" providerId="AD" clId="Web-{DE006AD1-2C65-5D78-5EF7-4171E16CBC0F}" dt="2023-08-24T05:42:10.051" v="26"/>
          <ac:spMkLst>
            <pc:docMk/>
            <pc:sldMk cId="4037208098" sldId="258"/>
            <ac:spMk id="2" creationId="{10EB6019-6733-5313-BC65-1A8A5F2097B2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7:10:39.453" v="846" actId="20577"/>
          <ac:spMkLst>
            <pc:docMk/>
            <pc:sldMk cId="4037208098" sldId="258"/>
            <ac:spMk id="3" creationId="{9562C7AB-1A3D-9BC0-C0F0-BF90191678C0}"/>
          </ac:spMkLst>
        </pc:spChg>
      </pc:sldChg>
      <pc:sldChg chg="delSp modSp new">
        <pc:chgData name="GURUPRASAD HEGDE (EXTERNAL)" userId="S::t0185co@stellantis.com::3f51b348-15a7-422a-a631-2115e8d4686a" providerId="AD" clId="Web-{DE006AD1-2C65-5D78-5EF7-4171E16CBC0F}" dt="2023-08-24T07:09:49.921" v="841" actId="20577"/>
        <pc:sldMkLst>
          <pc:docMk/>
          <pc:sldMk cId="3945928341" sldId="259"/>
        </pc:sldMkLst>
        <pc:spChg chg="del">
          <ac:chgData name="GURUPRASAD HEGDE (EXTERNAL)" userId="S::t0185co@stellantis.com::3f51b348-15a7-422a-a631-2115e8d4686a" providerId="AD" clId="Web-{DE006AD1-2C65-5D78-5EF7-4171E16CBC0F}" dt="2023-08-24T06:07:50.611" v="369"/>
          <ac:spMkLst>
            <pc:docMk/>
            <pc:sldMk cId="3945928341" sldId="259"/>
            <ac:spMk id="2" creationId="{E21AC4B2-491B-FAC5-1BCC-D8276750026E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7:09:49.921" v="841" actId="20577"/>
          <ac:spMkLst>
            <pc:docMk/>
            <pc:sldMk cId="3945928341" sldId="259"/>
            <ac:spMk id="3" creationId="{060CB3EB-705A-D6CF-D050-54E899517437}"/>
          </ac:spMkLst>
        </pc:spChg>
      </pc:sldChg>
      <pc:sldChg chg="addSp delSp modSp new">
        <pc:chgData name="GURUPRASAD HEGDE (EXTERNAL)" userId="S::t0185co@stellantis.com::3f51b348-15a7-422a-a631-2115e8d4686a" providerId="AD" clId="Web-{DE006AD1-2C65-5D78-5EF7-4171E16CBC0F}" dt="2023-08-24T07:05:56.603" v="791"/>
        <pc:sldMkLst>
          <pc:docMk/>
          <pc:sldMk cId="4173697441" sldId="260"/>
        </pc:sldMkLst>
        <pc:spChg chg="del">
          <ac:chgData name="GURUPRASAD HEGDE (EXTERNAL)" userId="S::t0185co@stellantis.com::3f51b348-15a7-422a-a631-2115e8d4686a" providerId="AD" clId="Web-{DE006AD1-2C65-5D78-5EF7-4171E16CBC0F}" dt="2023-08-24T07:05:38.509" v="788"/>
          <ac:spMkLst>
            <pc:docMk/>
            <pc:sldMk cId="4173697441" sldId="260"/>
            <ac:spMk id="2" creationId="{674FD82A-FE00-F7BE-74BB-0D44894CE13D}"/>
          </ac:spMkLst>
        </pc:spChg>
        <pc:spChg chg="del mod">
          <ac:chgData name="GURUPRASAD HEGDE (EXTERNAL)" userId="S::t0185co@stellantis.com::3f51b348-15a7-422a-a631-2115e8d4686a" providerId="AD" clId="Web-{DE006AD1-2C65-5D78-5EF7-4171E16CBC0F}" dt="2023-08-24T07:05:56.603" v="791"/>
          <ac:spMkLst>
            <pc:docMk/>
            <pc:sldMk cId="4173697441" sldId="260"/>
            <ac:spMk id="3" creationId="{A671B85F-E4A4-9921-04CD-C7BF055C9613}"/>
          </ac:spMkLst>
        </pc:spChg>
        <pc:picChg chg="add mod ord">
          <ac:chgData name="GURUPRASAD HEGDE (EXTERNAL)" userId="S::t0185co@stellantis.com::3f51b348-15a7-422a-a631-2115e8d4686a" providerId="AD" clId="Web-{DE006AD1-2C65-5D78-5EF7-4171E16CBC0F}" dt="2023-08-24T07:05:56.603" v="791"/>
          <ac:picMkLst>
            <pc:docMk/>
            <pc:sldMk cId="4173697441" sldId="260"/>
            <ac:picMk id="4" creationId="{F878F61A-84AE-A851-1695-86A8005F06FA}"/>
          </ac:picMkLst>
        </pc:picChg>
      </pc:sldChg>
      <pc:sldChg chg="modSp new">
        <pc:chgData name="GURUPRASAD HEGDE (EXTERNAL)" userId="S::t0185co@stellantis.com::3f51b348-15a7-422a-a631-2115e8d4686a" providerId="AD" clId="Web-{DE006AD1-2C65-5D78-5EF7-4171E16CBC0F}" dt="2023-08-24T07:26:28.929" v="1749" actId="20577"/>
        <pc:sldMkLst>
          <pc:docMk/>
          <pc:sldMk cId="1177569228" sldId="261"/>
        </pc:sldMkLst>
        <pc:spChg chg="mod">
          <ac:chgData name="GURUPRASAD HEGDE (EXTERNAL)" userId="S::t0185co@stellantis.com::3f51b348-15a7-422a-a631-2115e8d4686a" providerId="AD" clId="Web-{DE006AD1-2C65-5D78-5EF7-4171E16CBC0F}" dt="2023-08-24T07:25:12.802" v="1734" actId="14100"/>
          <ac:spMkLst>
            <pc:docMk/>
            <pc:sldMk cId="1177569228" sldId="261"/>
            <ac:spMk id="2" creationId="{DB155698-9551-2DCA-E1B5-973706CC3B9B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7:26:28.929" v="1749" actId="20577"/>
          <ac:spMkLst>
            <pc:docMk/>
            <pc:sldMk cId="1177569228" sldId="261"/>
            <ac:spMk id="3" creationId="{35EE051C-4E55-E0A5-3D28-8E9D90CB7879}"/>
          </ac:spMkLst>
        </pc:spChg>
      </pc:sldChg>
      <pc:sldChg chg="modSp new">
        <pc:chgData name="GURUPRASAD HEGDE (EXTERNAL)" userId="S::t0185co@stellantis.com::3f51b348-15a7-422a-a631-2115e8d4686a" providerId="AD" clId="Web-{DE006AD1-2C65-5D78-5EF7-4171E16CBC0F}" dt="2023-08-24T07:26:22.617" v="1748" actId="20577"/>
        <pc:sldMkLst>
          <pc:docMk/>
          <pc:sldMk cId="3428474546" sldId="262"/>
        </pc:sldMkLst>
        <pc:spChg chg="mod">
          <ac:chgData name="GURUPRASAD HEGDE (EXTERNAL)" userId="S::t0185co@stellantis.com::3f51b348-15a7-422a-a631-2115e8d4686a" providerId="AD" clId="Web-{DE006AD1-2C65-5D78-5EF7-4171E16CBC0F}" dt="2023-08-24T07:21:05.640" v="1467" actId="14100"/>
          <ac:spMkLst>
            <pc:docMk/>
            <pc:sldMk cId="3428474546" sldId="262"/>
            <ac:spMk id="2" creationId="{8C37A406-21F9-0045-51E9-7FAF5FE13ECD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7:26:22.617" v="1748" actId="20577"/>
          <ac:spMkLst>
            <pc:docMk/>
            <pc:sldMk cId="3428474546" sldId="262"/>
            <ac:spMk id="3" creationId="{ED74DFF1-52DC-ADD7-52A7-6ADDB6B3E06E}"/>
          </ac:spMkLst>
        </pc:spChg>
      </pc:sldChg>
      <pc:sldChg chg="modSp new">
        <pc:chgData name="GURUPRASAD HEGDE (EXTERNAL)" userId="S::t0185co@stellantis.com::3f51b348-15a7-422a-a631-2115e8d4686a" providerId="AD" clId="Web-{DE006AD1-2C65-5D78-5EF7-4171E16CBC0F}" dt="2023-08-24T07:26:08.319" v="1743" actId="20577"/>
        <pc:sldMkLst>
          <pc:docMk/>
          <pc:sldMk cId="355896556" sldId="263"/>
        </pc:sldMkLst>
        <pc:spChg chg="mod">
          <ac:chgData name="GURUPRASAD HEGDE (EXTERNAL)" userId="S::t0185co@stellantis.com::3f51b348-15a7-422a-a631-2115e8d4686a" providerId="AD" clId="Web-{DE006AD1-2C65-5D78-5EF7-4171E16CBC0F}" dt="2023-08-24T07:21:59.110" v="1475" actId="14100"/>
          <ac:spMkLst>
            <pc:docMk/>
            <pc:sldMk cId="355896556" sldId="263"/>
            <ac:spMk id="2" creationId="{FDAED807-02E2-E148-2DAA-95A4FA829BFD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7:26:08.319" v="1743" actId="20577"/>
          <ac:spMkLst>
            <pc:docMk/>
            <pc:sldMk cId="355896556" sldId="263"/>
            <ac:spMk id="3" creationId="{B88996F8-7B17-0D28-506A-0073EC88F2BE}"/>
          </ac:spMkLst>
        </pc:spChg>
      </pc:sldChg>
      <pc:sldChg chg="modSp new">
        <pc:chgData name="GURUPRASAD HEGDE (EXTERNAL)" userId="S::t0185co@stellantis.com::3f51b348-15a7-422a-a631-2115e8d4686a" providerId="AD" clId="Web-{DE006AD1-2C65-5D78-5EF7-4171E16CBC0F}" dt="2023-08-24T07:33:01.923" v="1790" actId="14100"/>
        <pc:sldMkLst>
          <pc:docMk/>
          <pc:sldMk cId="1818283860" sldId="264"/>
        </pc:sldMkLst>
        <pc:spChg chg="mod">
          <ac:chgData name="GURUPRASAD HEGDE (EXTERNAL)" userId="S::t0185co@stellantis.com::3f51b348-15a7-422a-a631-2115e8d4686a" providerId="AD" clId="Web-{DE006AD1-2C65-5D78-5EF7-4171E16CBC0F}" dt="2023-08-24T07:32:00.140" v="1779" actId="14100"/>
          <ac:spMkLst>
            <pc:docMk/>
            <pc:sldMk cId="1818283860" sldId="264"/>
            <ac:spMk id="2" creationId="{0CACC6D9-C441-8037-F89B-186D7B27A6DD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7:33:01.923" v="1790" actId="14100"/>
          <ac:spMkLst>
            <pc:docMk/>
            <pc:sldMk cId="1818283860" sldId="264"/>
            <ac:spMk id="3" creationId="{BF8DBD44-5714-74F5-2D2D-D475418C07B0}"/>
          </ac:spMkLst>
        </pc:spChg>
      </pc:sldChg>
      <pc:sldChg chg="addSp delSp modSp new">
        <pc:chgData name="GURUPRASAD HEGDE (EXTERNAL)" userId="S::t0185co@stellantis.com::3f51b348-15a7-422a-a631-2115e8d4686a" providerId="AD" clId="Web-{DE006AD1-2C65-5D78-5EF7-4171E16CBC0F}" dt="2023-08-24T07:41:17.763" v="2595"/>
        <pc:sldMkLst>
          <pc:docMk/>
          <pc:sldMk cId="2492589152" sldId="265"/>
        </pc:sldMkLst>
        <pc:spChg chg="mod">
          <ac:chgData name="GURUPRASAD HEGDE (EXTERNAL)" userId="S::t0185co@stellantis.com::3f51b348-15a7-422a-a631-2115e8d4686a" providerId="AD" clId="Web-{DE006AD1-2C65-5D78-5EF7-4171E16CBC0F}" dt="2023-08-24T07:35:02.488" v="1828" actId="14100"/>
          <ac:spMkLst>
            <pc:docMk/>
            <pc:sldMk cId="2492589152" sldId="265"/>
            <ac:spMk id="2" creationId="{8D9E8E99-47BE-32FE-1245-D9CA294ED059}"/>
          </ac:spMkLst>
        </pc:spChg>
        <pc:spChg chg="del">
          <ac:chgData name="GURUPRASAD HEGDE (EXTERNAL)" userId="S::t0185co@stellantis.com::3f51b348-15a7-422a-a631-2115e8d4686a" providerId="AD" clId="Web-{DE006AD1-2C65-5D78-5EF7-4171E16CBC0F}" dt="2023-08-24T07:34:26.378" v="1821"/>
          <ac:spMkLst>
            <pc:docMk/>
            <pc:sldMk cId="2492589152" sldId="265"/>
            <ac:spMk id="3" creationId="{FF3977EF-E843-3183-D015-B5F4D53C7B55}"/>
          </ac:spMkLst>
        </pc:spChg>
        <pc:graphicFrameChg chg="add mod ord modGraphic">
          <ac:chgData name="GURUPRASAD HEGDE (EXTERNAL)" userId="S::t0185co@stellantis.com::3f51b348-15a7-422a-a631-2115e8d4686a" providerId="AD" clId="Web-{DE006AD1-2C65-5D78-5EF7-4171E16CBC0F}" dt="2023-08-24T07:41:17.763" v="2595"/>
          <ac:graphicFrameMkLst>
            <pc:docMk/>
            <pc:sldMk cId="2492589152" sldId="265"/>
            <ac:graphicFrameMk id="4" creationId="{B77667D4-94AF-9DF1-D016-322798007F48}"/>
          </ac:graphicFrameMkLst>
        </pc:graphicFrameChg>
      </pc:sldChg>
      <pc:sldChg chg="delSp modSp new">
        <pc:chgData name="GURUPRASAD HEGDE (EXTERNAL)" userId="S::t0185co@stellantis.com::3f51b348-15a7-422a-a631-2115e8d4686a" providerId="AD" clId="Web-{DE006AD1-2C65-5D78-5EF7-4171E16CBC0F}" dt="2023-08-24T08:15:08.358" v="2724" actId="20577"/>
        <pc:sldMkLst>
          <pc:docMk/>
          <pc:sldMk cId="259509570" sldId="266"/>
        </pc:sldMkLst>
        <pc:spChg chg="del">
          <ac:chgData name="GURUPRASAD HEGDE (EXTERNAL)" userId="S::t0185co@stellantis.com::3f51b348-15a7-422a-a631-2115e8d4686a" providerId="AD" clId="Web-{DE006AD1-2C65-5D78-5EF7-4171E16CBC0F}" dt="2023-08-24T08:08:00.606" v="2599"/>
          <ac:spMkLst>
            <pc:docMk/>
            <pc:sldMk cId="259509570" sldId="266"/>
            <ac:spMk id="2" creationId="{D82024CF-8B0A-F324-3C15-B31D33A489A1}"/>
          </ac:spMkLst>
        </pc:spChg>
        <pc:spChg chg="mod">
          <ac:chgData name="GURUPRASAD HEGDE (EXTERNAL)" userId="S::t0185co@stellantis.com::3f51b348-15a7-422a-a631-2115e8d4686a" providerId="AD" clId="Web-{DE006AD1-2C65-5D78-5EF7-4171E16CBC0F}" dt="2023-08-24T08:15:08.358" v="2724" actId="20577"/>
          <ac:spMkLst>
            <pc:docMk/>
            <pc:sldMk cId="259509570" sldId="266"/>
            <ac:spMk id="3" creationId="{671AED68-5BC8-C318-F227-EEA3854E030F}"/>
          </ac:spMkLst>
        </pc:spChg>
      </pc:sldChg>
      <pc:sldChg chg="new del">
        <pc:chgData name="GURUPRASAD HEGDE (EXTERNAL)" userId="S::t0185co@stellantis.com::3f51b348-15a7-422a-a631-2115e8d4686a" providerId="AD" clId="Web-{DE006AD1-2C65-5D78-5EF7-4171E16CBC0F}" dt="2023-08-24T08:07:41.449" v="2597"/>
        <pc:sldMkLst>
          <pc:docMk/>
          <pc:sldMk cId="1435871912" sldId="266"/>
        </pc:sldMkLst>
      </pc:sldChg>
    </pc:docChg>
  </pc:docChgLst>
  <pc:docChgLst>
    <pc:chgData name="GURUPRASAD HEGDE (EXTERNAL)" userId="S::t0185co@stellantis.com::3f51b348-15a7-422a-a631-2115e8d4686a" providerId="AD" clId="Web-{4158779F-0B84-4609-76BF-B91CC50ED56F}"/>
    <pc:docChg chg="modSld">
      <pc:chgData name="GURUPRASAD HEGDE (EXTERNAL)" userId="S::t0185co@stellantis.com::3f51b348-15a7-422a-a631-2115e8d4686a" providerId="AD" clId="Web-{4158779F-0B84-4609-76BF-B91CC50ED56F}" dt="2023-08-28T06:28:55.336" v="7"/>
      <pc:docMkLst>
        <pc:docMk/>
      </pc:docMkLst>
      <pc:sldChg chg="modSp">
        <pc:chgData name="GURUPRASAD HEGDE (EXTERNAL)" userId="S::t0185co@stellantis.com::3f51b348-15a7-422a-a631-2115e8d4686a" providerId="AD" clId="Web-{4158779F-0B84-4609-76BF-B91CC50ED56F}" dt="2023-08-28T06:28:55.336" v="7"/>
        <pc:sldMkLst>
          <pc:docMk/>
          <pc:sldMk cId="2492589152" sldId="265"/>
        </pc:sldMkLst>
        <pc:graphicFrameChg chg="mod modGraphic">
          <ac:chgData name="GURUPRASAD HEGDE (EXTERNAL)" userId="S::t0185co@stellantis.com::3f51b348-15a7-422a-a631-2115e8d4686a" providerId="AD" clId="Web-{4158779F-0B84-4609-76BF-B91CC50ED56F}" dt="2023-08-28T06:28:55.336" v="7"/>
          <ac:graphicFrameMkLst>
            <pc:docMk/>
            <pc:sldMk cId="2492589152" sldId="265"/>
            <ac:graphicFrameMk id="4" creationId="{B77667D4-94AF-9DF1-D016-322798007F4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cky999/mvvm-architecture-in-android-using-kotlin-a-practical-guide-73f8de1d9c58" TargetMode="External"/><Relationship Id="rId2" Type="http://schemas.openxmlformats.org/officeDocument/2006/relationships/hyperlink" Target="https://developer.android.com/topic/architec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38113"/>
            <a:ext cx="9969500" cy="567267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latin typeface="Trebuchet MS"/>
                <a:cs typeface="Calibri Light"/>
              </a:rPr>
              <a:t>MVVM Architecture</a:t>
            </a:r>
            <a:endParaRPr lang="en-US" sz="2800" err="1">
              <a:latin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00" y="712789"/>
            <a:ext cx="11673416" cy="60055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l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MVVM stands for Model-View-ViewModel, and it's an architectural pattern commonly used in Android app development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/>
            </a:endParaRPr>
          </a:p>
          <a:p>
            <a:pPr marL="285750" indent="-285750" algn="l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It's an architecture pattern that overcomes all drawbacks of MVC &amp; MVP design pattern.</a:t>
            </a:r>
          </a:p>
          <a:p>
            <a:pPr marL="285750" indent="-285750" algn="l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It promotes a clean separation between the UI components and the underlying data and business logic.</a:t>
            </a:r>
          </a:p>
          <a:p>
            <a:pPr marL="285750" indent="-285750" algn="l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This architecture removes the tight coupling between each component. Most importantly Children do not have direct reference to the parent , they have only reference by observables.</a:t>
            </a:r>
          </a:p>
          <a:p>
            <a:pPr algn="l"/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/>
            </a:endParaRPr>
          </a:p>
          <a:p>
            <a:pPr marL="285750" indent="-285750" algn="l">
              <a:buFont typeface="Wingdings" panose="020B0604020202020204" pitchFamily="34" charset="0"/>
              <a:buChar char="q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 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-</a:t>
            </a:r>
          </a:p>
          <a:p>
            <a:pPr algn="l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      This represents the data and business logic of the application. It encapsulates the data structures,</a:t>
            </a:r>
          </a:p>
          <a:p>
            <a:pPr algn="l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        databases, network requests, and other data-related operations.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 panose="020F0502020204030204"/>
            </a:endParaRPr>
          </a:p>
          <a:p>
            <a:pPr marL="285750" indent="-285750" algn="l">
              <a:buFont typeface="Wingdings" panose="020B0604020202020204" pitchFamily="34" charset="0"/>
              <a:buChar char="q"/>
            </a:pP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 View - 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+mn-lt"/>
              <a:cs typeface="+mn-lt"/>
            </a:endParaRPr>
          </a:p>
          <a:p>
            <a:pPr algn="l"/>
            <a:r>
              <a:rPr lang="en-US" sz="1800">
                <a:solidFill>
                  <a:srgbClr val="D1D5DB"/>
                </a:solidFill>
                <a:latin typeface="Trebuchet MS"/>
                <a:ea typeface="+mn-lt"/>
                <a:cs typeface="+mn-lt"/>
              </a:rPr>
              <a:t>             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 his represents the UI components, which display the data and respond to user actions. In Android  </a:t>
            </a:r>
          </a:p>
          <a:p>
            <a:pPr algn="l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        this could be an Activity, Fragment, or custom View.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 panose="020F0502020204030204"/>
            </a:endParaRPr>
          </a:p>
          <a:p>
            <a:pPr marL="285750" indent="-285750" algn="l">
              <a:buFont typeface="Wingdings" panose="020B0604020202020204" pitchFamily="34" charset="0"/>
              <a:buChar char="q"/>
            </a:pP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 ViewModel -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</a:t>
            </a:r>
          </a:p>
          <a:p>
            <a:pPr algn="l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       This acts as an intermediary between the Model and the View. It holds the presentation logic and state of the</a:t>
            </a:r>
          </a:p>
          <a:p>
            <a:pPr algn="l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       UI. The ViewModel is responsible for preparing and managing the data that the View needs and exposing it</a:t>
            </a:r>
          </a:p>
          <a:p>
            <a:pPr algn="l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       through observable properties.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</a:endParaRPr>
          </a:p>
          <a:p>
            <a:pPr algn="l">
              <a:buFont typeface="Wingdings" panose="020B0604020202020204" pitchFamily="34" charset="0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Calibri"/>
              </a:rPr>
              <a:t>  </a:t>
            </a:r>
          </a:p>
          <a:p>
            <a:pPr algn="l"/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/>
            </a:endParaRPr>
          </a:p>
          <a:p>
            <a:pPr marL="285750" indent="-285750" algn="l">
              <a:buFont typeface="Wingdings" panose="020B0604020202020204" pitchFamily="34" charset="0"/>
              <a:buChar char="§"/>
            </a:pP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/>
            </a:endParaRPr>
          </a:p>
          <a:p>
            <a:pPr marL="285750" indent="-285750" algn="l">
              <a:buFont typeface="Wingdings" panose="020B0604020202020204" pitchFamily="34" charset="0"/>
              <a:buChar char="§"/>
            </a:pP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ED68-5BC8-C318-F227-EEA3854E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30" y="420379"/>
            <a:ext cx="11099470" cy="575658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rebuchet MS"/>
              <a:cs typeface="Calibri" panose="020F050202020403020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rebuchet MS"/>
                <a:cs typeface="Calibri" panose="020F0502020204030204"/>
              </a:rPr>
              <a:t>     For More Information on MVVM, visit below sites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800" u="sng" dirty="0">
                <a:solidFill>
                  <a:srgbClr val="0070C0"/>
                </a:solidFill>
                <a:latin typeface="Trebuchet MS"/>
                <a:ea typeface="+mn-lt"/>
                <a:cs typeface="+mn-lt"/>
                <a:hlinkClick r:id="rId2"/>
              </a:rPr>
              <a:t>https://developer.android.com/topic/architecture</a:t>
            </a:r>
            <a:endParaRPr lang="en-US" sz="2000" u="sng" dirty="0">
              <a:solidFill>
                <a:srgbClr val="000000"/>
              </a:solidFill>
              <a:latin typeface="Trebuchet MS"/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800" u="sng" dirty="0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https://developer.android.com/reference/androidx/lifecycle/ViewModel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800" u="sng" dirty="0">
                <a:solidFill>
                  <a:srgbClr val="0070C0"/>
                </a:solidFill>
                <a:latin typeface="Trebuchet M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https://medium.com/@jecky999/mvvm-architecture-in-android-using-kotlin-a-practical-guide-73f8de1d9c58</a:t>
            </a:r>
            <a:endParaRPr lang="en-US" sz="1800" u="sng" dirty="0">
              <a:solidFill>
                <a:srgbClr val="0070C0"/>
              </a:solidFill>
              <a:latin typeface="Trebuchet MS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Trebuchet MS"/>
                <a:ea typeface="+mn-lt"/>
                <a:cs typeface="+mn-lt"/>
              </a:rPr>
              <a:t>   YouTube Channel : 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800" u="sng" dirty="0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https://www.youtube.com/watch?v=A7CGcFjQQtQ</a:t>
            </a:r>
          </a:p>
        </p:txBody>
      </p:sp>
    </p:spTree>
    <p:extLst>
      <p:ext uri="{BB962C8B-B14F-4D97-AF65-F5344CB8AC3E}">
        <p14:creationId xmlns:p14="http://schemas.microsoft.com/office/powerpoint/2010/main" val="2595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821A9703-C20F-A229-769B-5C69DDC16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B3EB-705A-D6CF-D050-54E89951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54" y="351106"/>
            <a:ext cx="11861469" cy="58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latin typeface="Trebuchet MS"/>
                <a:cs typeface="Calibri"/>
              </a:rPr>
              <a:t>It is designed to store and manage UI related data in a lifecycle aware manner, separate from the UI components such as activity or fragments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800">
                <a:latin typeface="Trebuchet MS"/>
                <a:cs typeface="Calibri"/>
              </a:rPr>
              <a:t>The ViewModel helps to address common challenges such as handling configuration changes (</a:t>
            </a:r>
            <a:r>
              <a:rPr lang="en-US" sz="1800" err="1">
                <a:latin typeface="Trebuchet MS"/>
                <a:cs typeface="Calibri"/>
              </a:rPr>
              <a:t>e.g</a:t>
            </a:r>
            <a:r>
              <a:rPr lang="en-US" sz="1800">
                <a:latin typeface="Trebuchet MS"/>
                <a:cs typeface="Calibri"/>
              </a:rPr>
              <a:t> screen rotations ) and managing data across the lifecycle of an android app.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rebuchet MS"/>
                <a:cs typeface="Calibri"/>
              </a:rPr>
              <a:t>The ViewModel class is typically used in conjunction with </a:t>
            </a:r>
            <a:r>
              <a:rPr lang="en-US" sz="1800" err="1">
                <a:latin typeface="Trebuchet MS"/>
                <a:cs typeface="Calibri"/>
              </a:rPr>
              <a:t>LiveData</a:t>
            </a:r>
            <a:r>
              <a:rPr lang="en-US" sz="1800">
                <a:latin typeface="Trebuchet MS"/>
                <a:cs typeface="Calibri"/>
              </a:rPr>
              <a:t> observer to provide data to the UI components. It ensures that the data remains available and survive configuration changes without any data loss or unnecessary re fetching.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rebuchet MS"/>
                <a:cs typeface="Calibri"/>
              </a:rPr>
              <a:t>It's important to that ViewModel is scoped to the lifecycle of the UI component that creates it. For instance, if a ViewModel is created by an activity, it will be retained until the activity is destroyed.</a:t>
            </a:r>
          </a:p>
          <a:p>
            <a:pPr>
              <a:lnSpc>
                <a:spcPct val="150000"/>
              </a:lnSpc>
            </a:pPr>
            <a:r>
              <a:rPr lang="en-US" sz="1800" err="1">
                <a:latin typeface="Trebuchet MS"/>
                <a:cs typeface="Calibri"/>
              </a:rPr>
              <a:t>OnCleared</a:t>
            </a:r>
            <a:r>
              <a:rPr lang="en-US" sz="1800">
                <a:latin typeface="Trebuchet MS"/>
                <a:cs typeface="Calibri"/>
              </a:rPr>
              <a:t>() method will be called to clear the </a:t>
            </a:r>
            <a:r>
              <a:rPr lang="en-US" sz="1800" err="1">
                <a:latin typeface="Trebuchet MS"/>
                <a:cs typeface="Calibri"/>
              </a:rPr>
              <a:t>ViewModel</a:t>
            </a:r>
            <a:r>
              <a:rPr lang="en-US" sz="1800">
                <a:latin typeface="Trebuchet MS"/>
                <a:cs typeface="Calibri"/>
              </a:rPr>
              <a:t> instance.</a:t>
            </a:r>
          </a:p>
          <a:p>
            <a:pPr>
              <a:lnSpc>
                <a:spcPct val="150000"/>
              </a:lnSpc>
            </a:pPr>
            <a:endParaRPr lang="en-US" sz="1800">
              <a:latin typeface="Trebuchet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92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lifecycle&#10;&#10;Description automatically generated">
            <a:extLst>
              <a:ext uri="{FF2B5EF4-FFF2-40B4-BE49-F238E27FC236}">
                <a16:creationId xmlns:a16="http://schemas.microsoft.com/office/drawing/2014/main" id="{F878F61A-84AE-A851-1695-86A8005F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595" y="892804"/>
            <a:ext cx="8572500" cy="5276850"/>
          </a:xfrm>
        </p:spPr>
      </p:pic>
    </p:spTree>
    <p:extLst>
      <p:ext uri="{BB962C8B-B14F-4D97-AF65-F5344CB8AC3E}">
        <p14:creationId xmlns:p14="http://schemas.microsoft.com/office/powerpoint/2010/main" val="417369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5698-9551-2DCA-E1B5-973706CC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0" y="365125"/>
            <a:ext cx="11792196" cy="870342"/>
          </a:xfrm>
        </p:spPr>
        <p:txBody>
          <a:bodyPr>
            <a:normAutofit/>
          </a:bodyPr>
          <a:lstStyle/>
          <a:p>
            <a:r>
              <a:rPr lang="en-US" sz="2400">
                <a:latin typeface="Trebuchet MS"/>
                <a:ea typeface="Calibri Light"/>
                <a:cs typeface="Calibri Light"/>
              </a:rPr>
              <a:t>ViewModel Configuration Change</a:t>
            </a:r>
            <a:endParaRPr lang="en-US" sz="2400"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051C-4E55-E0A5-3D28-8E9D90CB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50" y="1489157"/>
            <a:ext cx="11792196" cy="5271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800" b="1">
                <a:solidFill>
                  <a:srgbClr val="0070C0"/>
                </a:solidFill>
                <a:latin typeface="Trebuchet MS"/>
                <a:ea typeface="Calibri"/>
                <a:cs typeface="Calibri"/>
              </a:rPr>
              <a:t>Retained-Instance</a:t>
            </a:r>
            <a:r>
              <a:rPr lang="en-US" sz="1800">
                <a:latin typeface="Trebuchet MS"/>
                <a:ea typeface="Calibri"/>
                <a:cs typeface="Calibri"/>
              </a:rPr>
              <a:t> : 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1800">
                <a:latin typeface="Trebuchet MS"/>
                <a:ea typeface="Calibri"/>
                <a:cs typeface="Calibri"/>
              </a:rPr>
              <a:t>When a UI component (</a:t>
            </a:r>
            <a:r>
              <a:rPr lang="en-US" sz="1800" err="1">
                <a:latin typeface="Trebuchet MS"/>
                <a:ea typeface="Calibri"/>
                <a:cs typeface="Calibri"/>
              </a:rPr>
              <a:t>e.g</a:t>
            </a:r>
            <a:r>
              <a:rPr lang="en-US" sz="1800">
                <a:latin typeface="Trebuchet MS"/>
                <a:ea typeface="Calibri"/>
                <a:cs typeface="Calibri"/>
              </a:rPr>
              <a:t> activity or fragment ) is destroyed and recreated due to a configuration change, the ViewModel instance associated with that UI component is not destroyed.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1800">
                <a:latin typeface="Trebuchet MS"/>
                <a:ea typeface="Calibri"/>
                <a:cs typeface="Calibri"/>
              </a:rPr>
              <a:t>Instead, the </a:t>
            </a:r>
            <a:r>
              <a:rPr lang="en-US" sz="1800" err="1">
                <a:latin typeface="Trebuchet MS"/>
                <a:ea typeface="Calibri"/>
                <a:cs typeface="Calibri"/>
              </a:rPr>
              <a:t>ViewModel</a:t>
            </a:r>
            <a:r>
              <a:rPr lang="en-US" sz="1800">
                <a:latin typeface="Trebuchet MS"/>
                <a:ea typeface="Calibri"/>
                <a:cs typeface="Calibri"/>
              </a:rPr>
              <a:t> instance is retained by the system and is made available to the newly created UI component.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1800">
                <a:latin typeface="Trebuchet MS"/>
                <a:ea typeface="Calibri"/>
                <a:cs typeface="Calibri"/>
              </a:rPr>
              <a:t>This </a:t>
            </a:r>
            <a:r>
              <a:rPr lang="en-US" sz="1800" err="1">
                <a:latin typeface="Trebuchet MS"/>
                <a:ea typeface="Calibri"/>
                <a:cs typeface="Calibri"/>
              </a:rPr>
              <a:t>retension</a:t>
            </a:r>
            <a:r>
              <a:rPr lang="en-US" sz="1800">
                <a:latin typeface="Trebuchet MS"/>
                <a:ea typeface="Calibri"/>
                <a:cs typeface="Calibri"/>
              </a:rPr>
              <a:t> allows the </a:t>
            </a:r>
            <a:r>
              <a:rPr lang="en-US" sz="1800" err="1">
                <a:latin typeface="Trebuchet MS"/>
                <a:ea typeface="Calibri"/>
                <a:cs typeface="Calibri"/>
              </a:rPr>
              <a:t>ViewModel</a:t>
            </a:r>
            <a:r>
              <a:rPr lang="en-US" sz="1800">
                <a:latin typeface="Trebuchet MS"/>
                <a:ea typeface="Calibri"/>
                <a:cs typeface="Calibri"/>
              </a:rPr>
              <a:t> to hold and manage the data, ensuring that it remains intact and accessible even during the configuration changes.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>
              <a:latin typeface="Trebuchet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56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A406-21F9-0045-51E9-7FAF5FE1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473"/>
          </a:xfrm>
        </p:spPr>
        <p:txBody>
          <a:bodyPr/>
          <a:lstStyle/>
          <a:p>
            <a:r>
              <a:rPr lang="en-US" sz="2400" err="1">
                <a:latin typeface="Trebuchet MS"/>
              </a:rPr>
              <a:t>ViewModel</a:t>
            </a:r>
            <a:r>
              <a:rPr lang="en-US" sz="2400">
                <a:latin typeface="Trebuchet MS"/>
              </a:rPr>
              <a:t> Configuration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DFF1-52DC-ADD7-52A7-6ADDB6B3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703"/>
            <a:ext cx="10515600" cy="45492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,Sans-Serif" panose="020B0604020202020204" pitchFamily="34" charset="0"/>
              <a:buChar char="q"/>
            </a:pPr>
            <a:r>
              <a:rPr lang="en-US" sz="1800" b="1" dirty="0" err="1">
                <a:solidFill>
                  <a:srgbClr val="0070C0"/>
                </a:solidFill>
                <a:latin typeface="Trebuchet MS"/>
              </a:rPr>
              <a:t>ViewModelStore</a:t>
            </a:r>
            <a:r>
              <a:rPr lang="en-US" sz="1800" b="1" dirty="0">
                <a:solidFill>
                  <a:srgbClr val="0070C0"/>
                </a:solidFill>
                <a:latin typeface="Trebuchet MS"/>
              </a:rPr>
              <a:t> 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</a:rPr>
              <a:t>:</a:t>
            </a:r>
            <a:r>
              <a:rPr lang="en-US" sz="1800" dirty="0">
                <a:latin typeface="Trebuchet MS"/>
              </a:rPr>
              <a:t> </a:t>
            </a:r>
          </a:p>
          <a:p>
            <a:pPr marL="285750" indent="-285750">
              <a:lnSpc>
                <a:spcPct val="300000"/>
              </a:lnSpc>
              <a:buFont typeface="Wingdings,Sans-Serif" panose="020B0604020202020204" pitchFamily="34" charset="0"/>
              <a:buChar char="Ø"/>
            </a:pPr>
            <a:r>
              <a:rPr lang="en-US" sz="1700">
                <a:latin typeface="Trebuchet MS"/>
              </a:rPr>
              <a:t>The </a:t>
            </a:r>
            <a:r>
              <a:rPr lang="en-US" sz="1700" err="1">
                <a:latin typeface="Trebuchet MS"/>
              </a:rPr>
              <a:t>ViewModel</a:t>
            </a:r>
            <a:r>
              <a:rPr lang="en-US" sz="1700">
                <a:latin typeface="Trebuchet MS"/>
              </a:rPr>
              <a:t> instances are stored in </a:t>
            </a:r>
            <a:r>
              <a:rPr lang="en-US" sz="1700" err="1">
                <a:latin typeface="Trebuchet MS"/>
              </a:rPr>
              <a:t>ViewModelStore</a:t>
            </a:r>
            <a:r>
              <a:rPr lang="en-US" sz="1700">
                <a:latin typeface="Trebuchet MS"/>
              </a:rPr>
              <a:t> associated with UI component.</a:t>
            </a:r>
          </a:p>
          <a:p>
            <a:pPr marL="285750" indent="-285750">
              <a:lnSpc>
                <a:spcPct val="300000"/>
              </a:lnSpc>
              <a:buFont typeface="Wingdings,Sans-Serif" panose="020B0604020202020204" pitchFamily="34" charset="0"/>
              <a:buChar char="Ø"/>
            </a:pPr>
            <a:r>
              <a:rPr lang="en-US" sz="1700">
                <a:latin typeface="Trebuchet MS"/>
              </a:rPr>
              <a:t>The </a:t>
            </a:r>
            <a:r>
              <a:rPr lang="en-US" sz="1700" err="1">
                <a:latin typeface="Trebuchet MS"/>
              </a:rPr>
              <a:t>ViewModelStore</a:t>
            </a:r>
            <a:r>
              <a:rPr lang="en-US" sz="1700">
                <a:latin typeface="Trebuchet MS"/>
              </a:rPr>
              <a:t> survives configuration changes and is responsible for retaining and managing the </a:t>
            </a:r>
            <a:r>
              <a:rPr lang="en-US" sz="1700" err="1">
                <a:latin typeface="Trebuchet MS"/>
              </a:rPr>
              <a:t>ViewModel</a:t>
            </a:r>
            <a:r>
              <a:rPr lang="en-US" sz="1700">
                <a:latin typeface="Trebuchet MS"/>
              </a:rPr>
              <a:t> instances.</a:t>
            </a:r>
          </a:p>
          <a:p>
            <a:pPr marL="285750" indent="-285750">
              <a:lnSpc>
                <a:spcPct val="300000"/>
              </a:lnSpc>
              <a:buFont typeface="Wingdings,Sans-Serif" panose="020B0604020202020204" pitchFamily="34" charset="0"/>
              <a:buChar char="Ø"/>
            </a:pPr>
            <a:r>
              <a:rPr lang="en-US" sz="1700">
                <a:latin typeface="Trebuchet MS"/>
              </a:rPr>
              <a:t>When UI component is recreated, it retrieves the </a:t>
            </a:r>
            <a:r>
              <a:rPr lang="en-US" sz="1700" err="1">
                <a:latin typeface="Trebuchet MS"/>
              </a:rPr>
              <a:t>ViewModel</a:t>
            </a:r>
            <a:r>
              <a:rPr lang="en-US" sz="1700">
                <a:latin typeface="Trebuchet MS"/>
              </a:rPr>
              <a:t> instance from the </a:t>
            </a:r>
            <a:r>
              <a:rPr lang="en-US" sz="1700" err="1">
                <a:latin typeface="Trebuchet MS"/>
              </a:rPr>
              <a:t>ViewModelStore</a:t>
            </a:r>
            <a:r>
              <a:rPr lang="en-US" sz="1700">
                <a:latin typeface="Trebuchet MS"/>
              </a:rPr>
              <a:t> if it already exists or creates a new </a:t>
            </a:r>
            <a:r>
              <a:rPr lang="en-US" sz="1700" err="1">
                <a:latin typeface="Trebuchet MS"/>
              </a:rPr>
              <a:t>ViewModel</a:t>
            </a:r>
            <a:r>
              <a:rPr lang="en-US" sz="1700">
                <a:latin typeface="Trebuchet MS"/>
              </a:rPr>
              <a:t> instance if it doesn't 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847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D807-02E2-E148-2DAA-95A4FA82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47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>
                <a:latin typeface="Trebuchet MS"/>
              </a:rPr>
            </a:br>
            <a:r>
              <a:rPr lang="en-US" sz="2400" err="1">
                <a:latin typeface="Trebuchet MS"/>
              </a:rPr>
              <a:t>ViewModel</a:t>
            </a:r>
            <a:r>
              <a:rPr lang="en-US" sz="2400">
                <a:latin typeface="Trebuchet MS"/>
              </a:rPr>
              <a:t> Configuration Change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6F8-7B17-0D28-506A-0073EC88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q"/>
            </a:pPr>
            <a:r>
              <a:rPr lang="en-US" sz="1800" b="1" err="1">
                <a:solidFill>
                  <a:srgbClr val="0070C0"/>
                </a:solidFill>
                <a:latin typeface="Trebuchet MS"/>
                <a:ea typeface="Calibri" panose="020F0502020204030204"/>
                <a:cs typeface="Calibri" panose="020F0502020204030204"/>
              </a:rPr>
              <a:t>ViewModelProvider</a:t>
            </a:r>
            <a:r>
              <a:rPr lang="en-US" sz="1800" b="1">
                <a:solidFill>
                  <a:srgbClr val="0070C0"/>
                </a:solidFill>
                <a:latin typeface="Trebuchet MS"/>
                <a:ea typeface="Calibri" panose="020F0502020204030204"/>
                <a:cs typeface="Calibri" panose="020F0502020204030204"/>
              </a:rPr>
              <a:t> : 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The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ViewModelProvider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 is responsible for creating and retrieving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ViewModel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 instances tied to a specific UI component.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It ensures that the same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ViewModel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 instances is provided to the UI component across configuration changes.</a:t>
            </a:r>
          </a:p>
          <a:p>
            <a:pPr marL="285750" indent="-285750"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The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ViewModelProvider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 is typically used in the 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onCreate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() method of the UI component to obtain a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ViewModel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Calibri" panose="020F0502020204030204"/>
                <a:cs typeface="Calibri" panose="020F0502020204030204"/>
              </a:rPr>
              <a:t> instances.</a:t>
            </a:r>
          </a:p>
        </p:txBody>
      </p:sp>
    </p:spTree>
    <p:extLst>
      <p:ext uri="{BB962C8B-B14F-4D97-AF65-F5344CB8AC3E}">
        <p14:creationId xmlns:p14="http://schemas.microsoft.com/office/powerpoint/2010/main" val="35589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C6D9-C441-8037-F89B-186D7B27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3" y="365125"/>
            <a:ext cx="11604171" cy="830758"/>
          </a:xfrm>
        </p:spPr>
        <p:txBody>
          <a:bodyPr>
            <a:normAutofit/>
          </a:bodyPr>
          <a:lstStyle/>
          <a:p>
            <a:r>
              <a:rPr lang="en-US" sz="1800" b="1">
                <a:solidFill>
                  <a:srgbClr val="0070C0"/>
                </a:solidFill>
                <a:latin typeface="Trebuchet MS"/>
                <a:ea typeface="+mj-lt"/>
                <a:cs typeface="+mj-lt"/>
              </a:rPr>
              <a:t>Advantages of using the MVVM architecture</a:t>
            </a:r>
            <a:endParaRPr lang="en-US" sz="1800" b="1">
              <a:solidFill>
                <a:srgbClr val="0070C0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BD44-5714-74F5-2D2D-D475418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54" y="1330820"/>
            <a:ext cx="11891157" cy="5430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b="1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Separation of Concerns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: MVVM enforces a clear separation between the UI code, data-related operations, and business logic. This makes the codebase easier to maintain and understand.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1800" b="1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Testability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: The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ViewModel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 being separate from the Android framework, can be easily unit-tested, as it doesn't have strong dependencies on the Android system.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sz="1800" b="1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Lifecycle Management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: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ViewModels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 are designed to survive configuration changes, which helps avoid common pitfalls like memory leaks.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sz="1800" b="1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Reusability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: Since the business logic is decoupled from the UI, it's easier to reuse 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ViewModel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 components in different parts of the app or in different apps altogether.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ea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sz="1800" b="1">
                <a:solidFill>
                  <a:srgbClr val="0070C0"/>
                </a:solidFill>
                <a:latin typeface="Trebuchet MS"/>
                <a:ea typeface="+mn-lt"/>
                <a:cs typeface="+mn-lt"/>
              </a:rPr>
              <a:t>Collaboration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: The MVVM architecture can make collaboration between designers and developers smoother. Designers can work on the layout (View) without affecting the logic (</a:t>
            </a:r>
            <a:r>
              <a:rPr lang="en-US" sz="180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ViewModel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ea typeface="+mn-lt"/>
                <a:cs typeface="+mn-lt"/>
              </a:rPr>
              <a:t>).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  <a:latin typeface="Trebuchet MS"/>
            </a:endParaRPr>
          </a:p>
          <a:p>
            <a:endParaRPr lang="en-US" sz="12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28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8E99-47BE-32FE-1245-D9CA294E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0" y="365125"/>
            <a:ext cx="11782300" cy="1078161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Trebuchet MS"/>
                <a:ea typeface="Calibri Light"/>
                <a:cs typeface="Calibri Light"/>
              </a:rPr>
              <a:t>Difference B/w MVC and MVP</a:t>
            </a:r>
            <a:endParaRPr lang="en-US" sz="2000">
              <a:solidFill>
                <a:srgbClr val="0070C0"/>
              </a:solidFill>
              <a:latin typeface="Trebuchet M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7667D4-94AF-9DF1-D016-322798007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307594"/>
              </p:ext>
            </p:extLst>
          </p:nvPr>
        </p:nvGraphicFramePr>
        <p:xfrm>
          <a:off x="207818" y="1345870"/>
          <a:ext cx="11802100" cy="539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050">
                  <a:extLst>
                    <a:ext uri="{9D8B030D-6E8A-4147-A177-3AD203B41FA5}">
                      <a16:colId xmlns:a16="http://schemas.microsoft.com/office/drawing/2014/main" val="2386077558"/>
                    </a:ext>
                  </a:extLst>
                </a:gridCol>
                <a:gridCol w="5901050">
                  <a:extLst>
                    <a:ext uri="{9D8B030D-6E8A-4147-A177-3AD203B41FA5}">
                      <a16:colId xmlns:a16="http://schemas.microsoft.com/office/drawing/2014/main" val="3522946165"/>
                    </a:ext>
                  </a:extLst>
                </a:gridCol>
              </a:tblGrid>
              <a:tr h="1078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952879"/>
                  </a:ext>
                </a:extLst>
              </a:tr>
              <a:tr h="1078116">
                <a:tc>
                  <a:txBody>
                    <a:bodyPr/>
                    <a:lstStyle/>
                    <a:p>
                      <a:r>
                        <a:rPr lang="en-US" dirty="0"/>
                        <a:t>One to one relationship exists between the Presenter and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View can be mapped with single ViewModel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039709"/>
                  </a:ext>
                </a:extLst>
              </a:tr>
              <a:tr h="1078116">
                <a:tc>
                  <a:txBody>
                    <a:bodyPr/>
                    <a:lstStyle/>
                    <a:p>
                      <a:r>
                        <a:rPr lang="en-US" dirty="0"/>
                        <a:t>Presenter has knowledge about the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ViewModel has no reference to the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281353"/>
                  </a:ext>
                </a:extLst>
              </a:tr>
              <a:tr h="1078116">
                <a:tc>
                  <a:txBody>
                    <a:bodyPr/>
                    <a:lstStyle/>
                    <a:p>
                      <a:r>
                        <a:rPr lang="en-US" dirty="0"/>
                        <a:t>Model layer returns the response of the user's input to the Presenter which forwards it to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performing operations according to the user's input, the model layer returns response to the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16877"/>
                  </a:ext>
                </a:extLst>
              </a:tr>
              <a:tr h="1078116">
                <a:tc>
                  <a:txBody>
                    <a:bodyPr/>
                    <a:lstStyle/>
                    <a:p>
                      <a:r>
                        <a:rPr lang="en-US" dirty="0"/>
                        <a:t>Ideal for simple scale 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ideal for small scale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0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509FBAAA8804F823F68C1B170E607" ma:contentTypeVersion="13" ma:contentTypeDescription="Create a new document." ma:contentTypeScope="" ma:versionID="dbd068ff6332a8b3ea9ce2a541ed3b3e">
  <xsd:schema xmlns:xsd="http://www.w3.org/2001/XMLSchema" xmlns:xs="http://www.w3.org/2001/XMLSchema" xmlns:p="http://schemas.microsoft.com/office/2006/metadata/properties" xmlns:ns2="513e1c53-629b-433a-ac65-c9af91a23503" xmlns:ns3="bcc65178-ad51-4750-91f6-ba6502d6b38b" targetNamespace="http://schemas.microsoft.com/office/2006/metadata/properties" ma:root="true" ma:fieldsID="e42faf1687bf9e1a1cc79f5db090f14f" ns2:_="" ns3:_="">
    <xsd:import namespace="513e1c53-629b-433a-ac65-c9af91a23503"/>
    <xsd:import namespace="bcc65178-ad51-4750-91f6-ba6502d6b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e1c53-629b-433a-ac65-c9af91a235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47bebf-ce0e-4fa1-bae7-748a1283d6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65178-ad51-4750-91f6-ba6502d6b38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a9300b7-d3c1-4f20-bfb2-762c33ec45df}" ma:internalName="TaxCatchAll" ma:showField="CatchAllData" ma:web="bcc65178-ad51-4750-91f6-ba6502d6b3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65178-ad51-4750-91f6-ba6502d6b38b" xsi:nil="true"/>
    <lcf76f155ced4ddcb4097134ff3c332f xmlns="513e1c53-629b-433a-ac65-c9af91a235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3331BF-294C-428D-9652-CFD7354CECAA}"/>
</file>

<file path=customXml/itemProps2.xml><?xml version="1.0" encoding="utf-8"?>
<ds:datastoreItem xmlns:ds="http://schemas.openxmlformats.org/officeDocument/2006/customXml" ds:itemID="{EE4384D1-1D37-4358-AEF1-F178EFE6F8B9}"/>
</file>

<file path=customXml/itemProps3.xml><?xml version="1.0" encoding="utf-8"?>
<ds:datastoreItem xmlns:ds="http://schemas.openxmlformats.org/officeDocument/2006/customXml" ds:itemID="{200E2EF3-87D4-42E7-B89B-EFA9895A4D2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MVVM Architecture</vt:lpstr>
      <vt:lpstr>PowerPoint Presentation</vt:lpstr>
      <vt:lpstr>PowerPoint Presentation</vt:lpstr>
      <vt:lpstr>PowerPoint Presentation</vt:lpstr>
      <vt:lpstr>ViewModel Configuration Change</vt:lpstr>
      <vt:lpstr>ViewModel Configuration Change</vt:lpstr>
      <vt:lpstr> ViewModel Configuration Change </vt:lpstr>
      <vt:lpstr>Advantages of using the MVVM architecture</vt:lpstr>
      <vt:lpstr>Difference B/w MVC and MVP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2023-08-24T05:09:43Z</dcterms:created>
  <dcterms:modified xsi:type="dcterms:W3CDTF">2023-08-28T06:29:03Z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0x010100922509FBAAA8804F823F68C1B170E607</vt:lpwstr>
  </property>
</Properties>
</file>