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787CDA-C62E-C3FC-9489-21C3D3C338EA}" v="424" dt="2023-08-30T10:31:08.722"/>
    <p1510:client id="{FCC7250E-EBAD-49DB-A9CB-90FBF4936231}" v="44" dt="2023-09-06T08:19:07.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PRASAD HEGDE (EXTERNAL)" userId="S::t0185co@stellantis.com::3f51b348-15a7-422a-a631-2115e8d4686a" providerId="AD" clId="Web-{FCC7250E-EBAD-49DB-A9CB-90FBF4936231}"/>
    <pc:docChg chg="addSld delSld modSld">
      <pc:chgData name="GURUPRASAD HEGDE (EXTERNAL)" userId="S::t0185co@stellantis.com::3f51b348-15a7-422a-a631-2115e8d4686a" providerId="AD" clId="Web-{FCC7250E-EBAD-49DB-A9CB-90FBF4936231}" dt="2023-09-06T08:19:07.767" v="42" actId="20577"/>
      <pc:docMkLst>
        <pc:docMk/>
      </pc:docMkLst>
      <pc:sldChg chg="del">
        <pc:chgData name="GURUPRASAD HEGDE (EXTERNAL)" userId="S::t0185co@stellantis.com::3f51b348-15a7-422a-a631-2115e8d4686a" providerId="AD" clId="Web-{FCC7250E-EBAD-49DB-A9CB-90FBF4936231}" dt="2023-09-06T08:15:46.025" v="0"/>
        <pc:sldMkLst>
          <pc:docMk/>
          <pc:sldMk cId="817941304" sldId="265"/>
        </pc:sldMkLst>
      </pc:sldChg>
      <pc:sldChg chg="modSp new">
        <pc:chgData name="GURUPRASAD HEGDE (EXTERNAL)" userId="S::t0185co@stellantis.com::3f51b348-15a7-422a-a631-2115e8d4686a" providerId="AD" clId="Web-{FCC7250E-EBAD-49DB-A9CB-90FBF4936231}" dt="2023-09-06T08:19:07.767" v="42" actId="20577"/>
        <pc:sldMkLst>
          <pc:docMk/>
          <pc:sldMk cId="1816114933" sldId="265"/>
        </pc:sldMkLst>
        <pc:spChg chg="mod">
          <ac:chgData name="GURUPRASAD HEGDE (EXTERNAL)" userId="S::t0185co@stellantis.com::3f51b348-15a7-422a-a631-2115e8d4686a" providerId="AD" clId="Web-{FCC7250E-EBAD-49DB-A9CB-90FBF4936231}" dt="2023-09-06T08:17:49.233" v="30" actId="20577"/>
          <ac:spMkLst>
            <pc:docMk/>
            <pc:sldMk cId="1816114933" sldId="265"/>
            <ac:spMk id="2" creationId="{68B17CAB-CA1B-FBB5-C192-8D1705FFD4C5}"/>
          </ac:spMkLst>
        </pc:spChg>
        <pc:spChg chg="mod">
          <ac:chgData name="GURUPRASAD HEGDE (EXTERNAL)" userId="S::t0185co@stellantis.com::3f51b348-15a7-422a-a631-2115e8d4686a" providerId="AD" clId="Web-{FCC7250E-EBAD-49DB-A9CB-90FBF4936231}" dt="2023-09-06T08:19:07.767" v="42" actId="20577"/>
          <ac:spMkLst>
            <pc:docMk/>
            <pc:sldMk cId="1816114933" sldId="265"/>
            <ac:spMk id="3" creationId="{90E87A68-9C26-FAA8-2543-66583C74A12E}"/>
          </ac:spMkLst>
        </pc:spChg>
      </pc:sldChg>
    </pc:docChg>
  </pc:docChgLst>
  <pc:docChgLst>
    <pc:chgData name="GURUPRASAD HEGDE (EXTERNAL)" userId="S::t0185co@stellantis.com::3f51b348-15a7-422a-a631-2115e8d4686a" providerId="AD" clId="Web-{28787CDA-C62E-C3FC-9489-21C3D3C338EA}"/>
    <pc:docChg chg="addSld delSld modSld sldOrd addMainMaster delMainMaster">
      <pc:chgData name="GURUPRASAD HEGDE (EXTERNAL)" userId="S::t0185co@stellantis.com::3f51b348-15a7-422a-a631-2115e8d4686a" providerId="AD" clId="Web-{28787CDA-C62E-C3FC-9489-21C3D3C338EA}" dt="2023-08-30T10:31:08.722" v="475"/>
      <pc:docMkLst>
        <pc:docMk/>
      </pc:docMkLst>
      <pc:sldChg chg="addSp delSp modSp mod setBg modClrScheme delDesignElem chgLayout">
        <pc:chgData name="GURUPRASAD HEGDE (EXTERNAL)" userId="S::t0185co@stellantis.com::3f51b348-15a7-422a-a631-2115e8d4686a" providerId="AD" clId="Web-{28787CDA-C62E-C3FC-9489-21C3D3C338EA}" dt="2023-08-30T10:30:14.033" v="469" actId="20577"/>
        <pc:sldMkLst>
          <pc:docMk/>
          <pc:sldMk cId="109857222" sldId="256"/>
        </pc:sldMkLst>
        <pc:spChg chg="mod ord">
          <ac:chgData name="GURUPRASAD HEGDE (EXTERNAL)" userId="S::t0185co@stellantis.com::3f51b348-15a7-422a-a631-2115e8d4686a" providerId="AD" clId="Web-{28787CDA-C62E-C3FC-9489-21C3D3C338EA}" dt="2023-08-30T10:30:02.736" v="466" actId="20577"/>
          <ac:spMkLst>
            <pc:docMk/>
            <pc:sldMk cId="109857222" sldId="256"/>
            <ac:spMk id="2" creationId="{00000000-0000-0000-0000-000000000000}"/>
          </ac:spMkLst>
        </pc:spChg>
        <pc:spChg chg="add del mod ord">
          <ac:chgData name="GURUPRASAD HEGDE (EXTERNAL)" userId="S::t0185co@stellantis.com::3f51b348-15a7-422a-a631-2115e8d4686a" providerId="AD" clId="Web-{28787CDA-C62E-C3FC-9489-21C3D3C338EA}" dt="2023-08-30T10:30:14.033" v="469" actId="20577"/>
          <ac:spMkLst>
            <pc:docMk/>
            <pc:sldMk cId="109857222" sldId="256"/>
            <ac:spMk id="3" creationId="{00000000-0000-0000-0000-000000000000}"/>
          </ac:spMkLst>
        </pc:spChg>
        <pc:spChg chg="add">
          <ac:chgData name="GURUPRASAD HEGDE (EXTERNAL)" userId="S::t0185co@stellantis.com::3f51b348-15a7-422a-a631-2115e8d4686a" providerId="AD" clId="Web-{28787CDA-C62E-C3FC-9489-21C3D3C338EA}" dt="2023-08-30T10:20:08.278" v="434"/>
          <ac:spMkLst>
            <pc:docMk/>
            <pc:sldMk cId="109857222" sldId="256"/>
            <ac:spMk id="5" creationId="{F837543A-6020-4505-A233-C9DB4BF74011}"/>
          </ac:spMkLst>
        </pc:spChg>
        <pc:spChg chg="add">
          <ac:chgData name="GURUPRASAD HEGDE (EXTERNAL)" userId="S::t0185co@stellantis.com::3f51b348-15a7-422a-a631-2115e8d4686a" providerId="AD" clId="Web-{28787CDA-C62E-C3FC-9489-21C3D3C338EA}" dt="2023-08-30T10:20:08.278" v="434"/>
          <ac:spMkLst>
            <pc:docMk/>
            <pc:sldMk cId="109857222" sldId="256"/>
            <ac:spMk id="6" creationId="{35B16301-FB18-48BA-A6DD-C37CAF6F9A18}"/>
          </ac:spMkLst>
        </pc:spChg>
        <pc:spChg chg="add">
          <ac:chgData name="GURUPRASAD HEGDE (EXTERNAL)" userId="S::t0185co@stellantis.com::3f51b348-15a7-422a-a631-2115e8d4686a" providerId="AD" clId="Web-{28787CDA-C62E-C3FC-9489-21C3D3C338EA}" dt="2023-08-30T10:20:08.278" v="434"/>
          <ac:spMkLst>
            <pc:docMk/>
            <pc:sldMk cId="109857222" sldId="256"/>
            <ac:spMk id="7" creationId="{C3C0D90E-074A-4F52-9B11-B52BEF4BCBE5}"/>
          </ac:spMkLst>
        </pc:spChg>
        <pc:spChg chg="add del">
          <ac:chgData name="GURUPRASAD HEGDE (EXTERNAL)" userId="S::t0185co@stellantis.com::3f51b348-15a7-422a-a631-2115e8d4686a" providerId="AD" clId="Web-{28787CDA-C62E-C3FC-9489-21C3D3C338EA}" dt="2023-08-30T10:19:58.716" v="433"/>
          <ac:spMkLst>
            <pc:docMk/>
            <pc:sldMk cId="109857222" sldId="256"/>
            <ac:spMk id="8" creationId="{F837543A-6020-4505-A233-C9DB4BF74011}"/>
          </ac:spMkLst>
        </pc:spChg>
        <pc:spChg chg="add">
          <ac:chgData name="GURUPRASAD HEGDE (EXTERNAL)" userId="S::t0185co@stellantis.com::3f51b348-15a7-422a-a631-2115e8d4686a" providerId="AD" clId="Web-{28787CDA-C62E-C3FC-9489-21C3D3C338EA}" dt="2023-08-30T10:20:08.278" v="434"/>
          <ac:spMkLst>
            <pc:docMk/>
            <pc:sldMk cId="109857222" sldId="256"/>
            <ac:spMk id="9" creationId="{CABBD4C1-E6F8-46F6-8152-A8A97490BF4D}"/>
          </ac:spMkLst>
        </pc:spChg>
        <pc:spChg chg="add del">
          <ac:chgData name="GURUPRASAD HEGDE (EXTERNAL)" userId="S::t0185co@stellantis.com::3f51b348-15a7-422a-a631-2115e8d4686a" providerId="AD" clId="Web-{28787CDA-C62E-C3FC-9489-21C3D3C338EA}" dt="2023-08-30T10:19:58.716" v="433"/>
          <ac:spMkLst>
            <pc:docMk/>
            <pc:sldMk cId="109857222" sldId="256"/>
            <ac:spMk id="10" creationId="{35B16301-FB18-48BA-A6DD-C37CAF6F9A18}"/>
          </ac:spMkLst>
        </pc:spChg>
        <pc:spChg chg="add">
          <ac:chgData name="GURUPRASAD HEGDE (EXTERNAL)" userId="S::t0185co@stellantis.com::3f51b348-15a7-422a-a631-2115e8d4686a" providerId="AD" clId="Web-{28787CDA-C62E-C3FC-9489-21C3D3C338EA}" dt="2023-08-30T10:20:08.278" v="434"/>
          <ac:spMkLst>
            <pc:docMk/>
            <pc:sldMk cId="109857222" sldId="256"/>
            <ac:spMk id="11" creationId="{83BA5EF5-1FE9-4BF9-83BB-269BCDDF6156}"/>
          </ac:spMkLst>
        </pc:spChg>
        <pc:spChg chg="add del">
          <ac:chgData name="GURUPRASAD HEGDE (EXTERNAL)" userId="S::t0185co@stellantis.com::3f51b348-15a7-422a-a631-2115e8d4686a" providerId="AD" clId="Web-{28787CDA-C62E-C3FC-9489-21C3D3C338EA}" dt="2023-08-30T10:19:58.716" v="433"/>
          <ac:spMkLst>
            <pc:docMk/>
            <pc:sldMk cId="109857222" sldId="256"/>
            <ac:spMk id="12" creationId="{C3C0D90E-074A-4F52-9B11-B52BEF4BCBE5}"/>
          </ac:spMkLst>
        </pc:spChg>
        <pc:spChg chg="add del">
          <ac:chgData name="GURUPRASAD HEGDE (EXTERNAL)" userId="S::t0185co@stellantis.com::3f51b348-15a7-422a-a631-2115e8d4686a" providerId="AD" clId="Web-{28787CDA-C62E-C3FC-9489-21C3D3C338EA}" dt="2023-08-30T10:19:58.716" v="433"/>
          <ac:spMkLst>
            <pc:docMk/>
            <pc:sldMk cId="109857222" sldId="256"/>
            <ac:spMk id="14" creationId="{CABBD4C1-E6F8-46F6-8152-A8A97490BF4D}"/>
          </ac:spMkLst>
        </pc:spChg>
        <pc:spChg chg="add">
          <ac:chgData name="GURUPRASAD HEGDE (EXTERNAL)" userId="S::t0185co@stellantis.com::3f51b348-15a7-422a-a631-2115e8d4686a" providerId="AD" clId="Web-{28787CDA-C62E-C3FC-9489-21C3D3C338EA}" dt="2023-08-30T10:20:08.278" v="434"/>
          <ac:spMkLst>
            <pc:docMk/>
            <pc:sldMk cId="109857222" sldId="256"/>
            <ac:spMk id="15" creationId="{88853921-7BC9-4BDE-ACAB-133C683C82D6}"/>
          </ac:spMkLst>
        </pc:spChg>
        <pc:spChg chg="add del">
          <ac:chgData name="GURUPRASAD HEGDE (EXTERNAL)" userId="S::t0185co@stellantis.com::3f51b348-15a7-422a-a631-2115e8d4686a" providerId="AD" clId="Web-{28787CDA-C62E-C3FC-9489-21C3D3C338EA}" dt="2023-08-30T10:19:58.716" v="433"/>
          <ac:spMkLst>
            <pc:docMk/>
            <pc:sldMk cId="109857222" sldId="256"/>
            <ac:spMk id="16" creationId="{83BA5EF5-1FE9-4BF9-83BB-269BCDDF6156}"/>
          </ac:spMkLst>
        </pc:spChg>
        <pc:spChg chg="add">
          <ac:chgData name="GURUPRASAD HEGDE (EXTERNAL)" userId="S::t0185co@stellantis.com::3f51b348-15a7-422a-a631-2115e8d4686a" providerId="AD" clId="Web-{28787CDA-C62E-C3FC-9489-21C3D3C338EA}" dt="2023-08-30T10:20:08.278" v="434"/>
          <ac:spMkLst>
            <pc:docMk/>
            <pc:sldMk cId="109857222" sldId="256"/>
            <ac:spMk id="17" creationId="{09192968-3AE7-4470-A61C-97294BB92731}"/>
          </ac:spMkLst>
        </pc:spChg>
        <pc:spChg chg="add">
          <ac:chgData name="GURUPRASAD HEGDE (EXTERNAL)" userId="S::t0185co@stellantis.com::3f51b348-15a7-422a-a631-2115e8d4686a" providerId="AD" clId="Web-{28787CDA-C62E-C3FC-9489-21C3D3C338EA}" dt="2023-08-30T10:20:08.278" v="434"/>
          <ac:spMkLst>
            <pc:docMk/>
            <pc:sldMk cId="109857222" sldId="256"/>
            <ac:spMk id="19" creationId="{3AB72E55-43E4-4356-BFE8-E2102CB0B505}"/>
          </ac:spMkLst>
        </pc:spChg>
        <pc:spChg chg="add del">
          <ac:chgData name="GURUPRASAD HEGDE (EXTERNAL)" userId="S::t0185co@stellantis.com::3f51b348-15a7-422a-a631-2115e8d4686a" providerId="AD" clId="Web-{28787CDA-C62E-C3FC-9489-21C3D3C338EA}" dt="2023-08-30T10:19:58.716" v="433"/>
          <ac:spMkLst>
            <pc:docMk/>
            <pc:sldMk cId="109857222" sldId="256"/>
            <ac:spMk id="20" creationId="{88853921-7BC9-4BDE-ACAB-133C683C82D6}"/>
          </ac:spMkLst>
        </pc:spChg>
        <pc:spChg chg="add del">
          <ac:chgData name="GURUPRASAD HEGDE (EXTERNAL)" userId="S::t0185co@stellantis.com::3f51b348-15a7-422a-a631-2115e8d4686a" providerId="AD" clId="Web-{28787CDA-C62E-C3FC-9489-21C3D3C338EA}" dt="2023-08-30T10:19:58.716" v="433"/>
          <ac:spMkLst>
            <pc:docMk/>
            <pc:sldMk cId="109857222" sldId="256"/>
            <ac:spMk id="22" creationId="{09192968-3AE7-4470-A61C-97294BB92731}"/>
          </ac:spMkLst>
        </pc:spChg>
        <pc:spChg chg="add del">
          <ac:chgData name="GURUPRASAD HEGDE (EXTERNAL)" userId="S::t0185co@stellantis.com::3f51b348-15a7-422a-a631-2115e8d4686a" providerId="AD" clId="Web-{28787CDA-C62E-C3FC-9489-21C3D3C338EA}" dt="2023-08-30T10:19:58.716" v="433"/>
          <ac:spMkLst>
            <pc:docMk/>
            <pc:sldMk cId="109857222" sldId="256"/>
            <ac:spMk id="24" creationId="{3AB72E55-43E4-4356-BFE8-E2102CB0B505}"/>
          </ac:spMkLst>
        </pc:spChg>
        <pc:cxnChg chg="add">
          <ac:chgData name="GURUPRASAD HEGDE (EXTERNAL)" userId="S::t0185co@stellantis.com::3f51b348-15a7-422a-a631-2115e8d4686a" providerId="AD" clId="Web-{28787CDA-C62E-C3FC-9489-21C3D3C338EA}" dt="2023-08-30T10:20:08.278" v="434"/>
          <ac:cxnSpMkLst>
            <pc:docMk/>
            <pc:sldMk cId="109857222" sldId="256"/>
            <ac:cxnSpMk id="13" creationId="{4B3BCACB-5880-460B-9606-8C433A9AF99D}"/>
          </ac:cxnSpMkLst>
        </pc:cxnChg>
        <pc:cxnChg chg="add del">
          <ac:chgData name="GURUPRASAD HEGDE (EXTERNAL)" userId="S::t0185co@stellantis.com::3f51b348-15a7-422a-a631-2115e8d4686a" providerId="AD" clId="Web-{28787CDA-C62E-C3FC-9489-21C3D3C338EA}" dt="2023-08-30T10:19:58.716" v="433"/>
          <ac:cxnSpMkLst>
            <pc:docMk/>
            <pc:sldMk cId="109857222" sldId="256"/>
            <ac:cxnSpMk id="18" creationId="{4B3BCACB-5880-460B-9606-8C433A9AF99D}"/>
          </ac:cxnSpMkLst>
        </pc:cxnChg>
      </pc:sldChg>
      <pc:sldChg chg="addSp delSp modSp new mod setBg modClrScheme delDesignElem chgLayout">
        <pc:chgData name="GURUPRASAD HEGDE (EXTERNAL)" userId="S::t0185co@stellantis.com::3f51b348-15a7-422a-a631-2115e8d4686a" providerId="AD" clId="Web-{28787CDA-C62E-C3FC-9489-21C3D3C338EA}" dt="2023-08-30T10:20:40.998" v="440" actId="20577"/>
        <pc:sldMkLst>
          <pc:docMk/>
          <pc:sldMk cId="4031608532" sldId="257"/>
        </pc:sldMkLst>
        <pc:spChg chg="mod ord">
          <ac:chgData name="GURUPRASAD HEGDE (EXTERNAL)" userId="S::t0185co@stellantis.com::3f51b348-15a7-422a-a631-2115e8d4686a" providerId="AD" clId="Web-{28787CDA-C62E-C3FC-9489-21C3D3C338EA}" dt="2023-08-30T10:20:17.654" v="435"/>
          <ac:spMkLst>
            <pc:docMk/>
            <pc:sldMk cId="4031608532" sldId="257"/>
            <ac:spMk id="2" creationId="{051EA6E2-89E9-1CB7-808C-078AD5D706E0}"/>
          </ac:spMkLst>
        </pc:spChg>
        <pc:spChg chg="mod ord">
          <ac:chgData name="GURUPRASAD HEGDE (EXTERNAL)" userId="S::t0185co@stellantis.com::3f51b348-15a7-422a-a631-2115e8d4686a" providerId="AD" clId="Web-{28787CDA-C62E-C3FC-9489-21C3D3C338EA}" dt="2023-08-30T10:20:40.998" v="440" actId="20577"/>
          <ac:spMkLst>
            <pc:docMk/>
            <pc:sldMk cId="4031608532" sldId="257"/>
            <ac:spMk id="3" creationId="{5320D7CC-1555-5DF8-DAA9-200B43449991}"/>
          </ac:spMkLst>
        </pc:spChg>
        <pc:spChg chg="add">
          <ac:chgData name="GURUPRASAD HEGDE (EXTERNAL)" userId="S::t0185co@stellantis.com::3f51b348-15a7-422a-a631-2115e8d4686a" providerId="AD" clId="Web-{28787CDA-C62E-C3FC-9489-21C3D3C338EA}" dt="2023-08-30T10:20:17.654" v="435"/>
          <ac:spMkLst>
            <pc:docMk/>
            <pc:sldMk cId="4031608532" sldId="257"/>
            <ac:spMk id="5" creationId="{E92FEB64-6EEA-4759-B4A4-BD2C1E660BA8}"/>
          </ac:spMkLst>
        </pc:spChg>
        <pc:spChg chg="add">
          <ac:chgData name="GURUPRASAD HEGDE (EXTERNAL)" userId="S::t0185co@stellantis.com::3f51b348-15a7-422a-a631-2115e8d4686a" providerId="AD" clId="Web-{28787CDA-C62E-C3FC-9489-21C3D3C338EA}" dt="2023-08-30T10:20:17.654" v="435"/>
          <ac:spMkLst>
            <pc:docMk/>
            <pc:sldMk cId="4031608532" sldId="257"/>
            <ac:spMk id="6" creationId="{B10BB131-AC8E-4A8E-A5D1-36260F720C3B}"/>
          </ac:spMkLst>
        </pc:spChg>
        <pc:spChg chg="add">
          <ac:chgData name="GURUPRASAD HEGDE (EXTERNAL)" userId="S::t0185co@stellantis.com::3f51b348-15a7-422a-a631-2115e8d4686a" providerId="AD" clId="Web-{28787CDA-C62E-C3FC-9489-21C3D3C338EA}" dt="2023-08-30T10:20:17.654" v="435"/>
          <ac:spMkLst>
            <pc:docMk/>
            <pc:sldMk cId="4031608532" sldId="257"/>
            <ac:spMk id="7" creationId="{14847E93-7DC1-4D4B-8829-B19AA7137C50}"/>
          </ac:spMkLst>
        </pc:spChg>
        <pc:spChg chg="add del">
          <ac:chgData name="GURUPRASAD HEGDE (EXTERNAL)" userId="S::t0185co@stellantis.com::3f51b348-15a7-422a-a631-2115e8d4686a" providerId="AD" clId="Web-{28787CDA-C62E-C3FC-9489-21C3D3C338EA}" dt="2023-08-30T10:19:58.716" v="433"/>
          <ac:spMkLst>
            <pc:docMk/>
            <pc:sldMk cId="4031608532" sldId="257"/>
            <ac:spMk id="8" creationId="{C2554CA6-288E-4202-BC52-2E5A8F0C0AED}"/>
          </ac:spMkLst>
        </pc:spChg>
        <pc:spChg chg="add">
          <ac:chgData name="GURUPRASAD HEGDE (EXTERNAL)" userId="S::t0185co@stellantis.com::3f51b348-15a7-422a-a631-2115e8d4686a" providerId="AD" clId="Web-{28787CDA-C62E-C3FC-9489-21C3D3C338EA}" dt="2023-08-30T10:20:17.654" v="435"/>
          <ac:spMkLst>
            <pc:docMk/>
            <pc:sldMk cId="4031608532" sldId="257"/>
            <ac:spMk id="9" creationId="{5566D6E1-03A1-4D73-A4E0-35D74D568A04}"/>
          </ac:spMkLst>
        </pc:spChg>
        <pc:spChg chg="add del">
          <ac:chgData name="GURUPRASAD HEGDE (EXTERNAL)" userId="S::t0185co@stellantis.com::3f51b348-15a7-422a-a631-2115e8d4686a" providerId="AD" clId="Web-{28787CDA-C62E-C3FC-9489-21C3D3C338EA}" dt="2023-08-30T10:19:58.716" v="433"/>
          <ac:spMkLst>
            <pc:docMk/>
            <pc:sldMk cId="4031608532" sldId="257"/>
            <ac:spMk id="10" creationId="{B10BB131-AC8E-4A8E-A5D1-36260F720C3B}"/>
          </ac:spMkLst>
        </pc:spChg>
        <pc:spChg chg="add del">
          <ac:chgData name="GURUPRASAD HEGDE (EXTERNAL)" userId="S::t0185co@stellantis.com::3f51b348-15a7-422a-a631-2115e8d4686a" providerId="AD" clId="Web-{28787CDA-C62E-C3FC-9489-21C3D3C338EA}" dt="2023-08-30T10:19:58.716" v="433"/>
          <ac:spMkLst>
            <pc:docMk/>
            <pc:sldMk cId="4031608532" sldId="257"/>
            <ac:spMk id="12" creationId="{5B7778FC-632E-4DCA-A7CB-0D7731CCF970}"/>
          </ac:spMkLst>
        </pc:spChg>
        <pc:spChg chg="add del">
          <ac:chgData name="GURUPRASAD HEGDE (EXTERNAL)" userId="S::t0185co@stellantis.com::3f51b348-15a7-422a-a631-2115e8d4686a" providerId="AD" clId="Web-{28787CDA-C62E-C3FC-9489-21C3D3C338EA}" dt="2023-08-30T10:19:58.716" v="433"/>
          <ac:spMkLst>
            <pc:docMk/>
            <pc:sldMk cId="4031608532" sldId="257"/>
            <ac:spMk id="14" creationId="{FA23A907-97FB-4A8F-880A-DD77401C4296}"/>
          </ac:spMkLst>
        </pc:spChg>
        <pc:spChg chg="add">
          <ac:chgData name="GURUPRASAD HEGDE (EXTERNAL)" userId="S::t0185co@stellantis.com::3f51b348-15a7-422a-a631-2115e8d4686a" providerId="AD" clId="Web-{28787CDA-C62E-C3FC-9489-21C3D3C338EA}" dt="2023-08-30T10:20:17.654" v="435"/>
          <ac:spMkLst>
            <pc:docMk/>
            <pc:sldMk cId="4031608532" sldId="257"/>
            <ac:spMk id="16" creationId="{9F835A99-04AC-494A-A572-AFE8413CC938}"/>
          </ac:spMkLst>
        </pc:spChg>
        <pc:spChg chg="add">
          <ac:chgData name="GURUPRASAD HEGDE (EXTERNAL)" userId="S::t0185co@stellantis.com::3f51b348-15a7-422a-a631-2115e8d4686a" providerId="AD" clId="Web-{28787CDA-C62E-C3FC-9489-21C3D3C338EA}" dt="2023-08-30T10:20:17.654" v="435"/>
          <ac:spMkLst>
            <pc:docMk/>
            <pc:sldMk cId="4031608532" sldId="257"/>
            <ac:spMk id="18" creationId="{7B786209-1B0B-4CA9-9BDD-F7327066A84D}"/>
          </ac:spMkLst>
        </pc:spChg>
        <pc:spChg chg="add">
          <ac:chgData name="GURUPRASAD HEGDE (EXTERNAL)" userId="S::t0185co@stellantis.com::3f51b348-15a7-422a-a631-2115e8d4686a" providerId="AD" clId="Web-{28787CDA-C62E-C3FC-9489-21C3D3C338EA}" dt="2023-08-30T10:20:17.654" v="435"/>
          <ac:spMkLst>
            <pc:docMk/>
            <pc:sldMk cId="4031608532" sldId="257"/>
            <ac:spMk id="20" creationId="{2D2964BB-484D-45AE-AD66-D407D0629652}"/>
          </ac:spMkLst>
        </pc:spChg>
        <pc:spChg chg="add">
          <ac:chgData name="GURUPRASAD HEGDE (EXTERNAL)" userId="S::t0185co@stellantis.com::3f51b348-15a7-422a-a631-2115e8d4686a" providerId="AD" clId="Web-{28787CDA-C62E-C3FC-9489-21C3D3C338EA}" dt="2023-08-30T10:20:17.654" v="435"/>
          <ac:spMkLst>
            <pc:docMk/>
            <pc:sldMk cId="4031608532" sldId="257"/>
            <ac:spMk id="22" creationId="{6691AC69-A76E-4DAB-B565-468B6B87ACF3}"/>
          </ac:spMkLst>
        </pc:spChg>
      </pc:sldChg>
      <pc:sldChg chg="addSp delSp modSp new mod setBg modClrScheme delDesignElem chgLayout">
        <pc:chgData name="GURUPRASAD HEGDE (EXTERNAL)" userId="S::t0185co@stellantis.com::3f51b348-15a7-422a-a631-2115e8d4686a" providerId="AD" clId="Web-{28787CDA-C62E-C3FC-9489-21C3D3C338EA}" dt="2023-08-30T10:30:40.206" v="474" actId="14100"/>
        <pc:sldMkLst>
          <pc:docMk/>
          <pc:sldMk cId="2415920358" sldId="258"/>
        </pc:sldMkLst>
        <pc:spChg chg="mod ord">
          <ac:chgData name="GURUPRASAD HEGDE (EXTERNAL)" userId="S::t0185co@stellantis.com::3f51b348-15a7-422a-a631-2115e8d4686a" providerId="AD" clId="Web-{28787CDA-C62E-C3FC-9489-21C3D3C338EA}" dt="2023-08-30T10:20:50.967" v="441"/>
          <ac:spMkLst>
            <pc:docMk/>
            <pc:sldMk cId="2415920358" sldId="258"/>
            <ac:spMk id="2" creationId="{2ED0073B-1B41-CFB8-941A-C29D05178711}"/>
          </ac:spMkLst>
        </pc:spChg>
        <pc:spChg chg="mod ord">
          <ac:chgData name="GURUPRASAD HEGDE (EXTERNAL)" userId="S::t0185co@stellantis.com::3f51b348-15a7-422a-a631-2115e8d4686a" providerId="AD" clId="Web-{28787CDA-C62E-C3FC-9489-21C3D3C338EA}" dt="2023-08-30T10:30:40.206" v="474" actId="14100"/>
          <ac:spMkLst>
            <pc:docMk/>
            <pc:sldMk cId="2415920358" sldId="258"/>
            <ac:spMk id="3" creationId="{AE378458-9E11-F97D-1390-C2A8E9BA6539}"/>
          </ac:spMkLst>
        </pc:spChg>
        <pc:spChg chg="add">
          <ac:chgData name="GURUPRASAD HEGDE (EXTERNAL)" userId="S::t0185co@stellantis.com::3f51b348-15a7-422a-a631-2115e8d4686a" providerId="AD" clId="Web-{28787CDA-C62E-C3FC-9489-21C3D3C338EA}" dt="2023-08-30T10:20:50.967" v="441"/>
          <ac:spMkLst>
            <pc:docMk/>
            <pc:sldMk cId="2415920358" sldId="258"/>
            <ac:spMk id="5" creationId="{C2554CA6-288E-4202-BC52-2E5A8F0C0AED}"/>
          </ac:spMkLst>
        </pc:spChg>
        <pc:spChg chg="add">
          <ac:chgData name="GURUPRASAD HEGDE (EXTERNAL)" userId="S::t0185co@stellantis.com::3f51b348-15a7-422a-a631-2115e8d4686a" providerId="AD" clId="Web-{28787CDA-C62E-C3FC-9489-21C3D3C338EA}" dt="2023-08-30T10:20:50.967" v="441"/>
          <ac:spMkLst>
            <pc:docMk/>
            <pc:sldMk cId="2415920358" sldId="258"/>
            <ac:spMk id="6" creationId="{B10BB131-AC8E-4A8E-A5D1-36260F720C3B}"/>
          </ac:spMkLst>
        </pc:spChg>
        <pc:spChg chg="add">
          <ac:chgData name="GURUPRASAD HEGDE (EXTERNAL)" userId="S::t0185co@stellantis.com::3f51b348-15a7-422a-a631-2115e8d4686a" providerId="AD" clId="Web-{28787CDA-C62E-C3FC-9489-21C3D3C338EA}" dt="2023-08-30T10:20:50.967" v="441"/>
          <ac:spMkLst>
            <pc:docMk/>
            <pc:sldMk cId="2415920358" sldId="258"/>
            <ac:spMk id="7" creationId="{5B7778FC-632E-4DCA-A7CB-0D7731CCF970}"/>
          </ac:spMkLst>
        </pc:spChg>
        <pc:spChg chg="add del">
          <ac:chgData name="GURUPRASAD HEGDE (EXTERNAL)" userId="S::t0185co@stellantis.com::3f51b348-15a7-422a-a631-2115e8d4686a" providerId="AD" clId="Web-{28787CDA-C62E-C3FC-9489-21C3D3C338EA}" dt="2023-08-30T10:19:58.716" v="433"/>
          <ac:spMkLst>
            <pc:docMk/>
            <pc:sldMk cId="2415920358" sldId="258"/>
            <ac:spMk id="8" creationId="{907EF6B7-1338-4443-8C46-6A318D952DFD}"/>
          </ac:spMkLst>
        </pc:spChg>
        <pc:spChg chg="add del">
          <ac:chgData name="GURUPRASAD HEGDE (EXTERNAL)" userId="S::t0185co@stellantis.com::3f51b348-15a7-422a-a631-2115e8d4686a" providerId="AD" clId="Web-{28787CDA-C62E-C3FC-9489-21C3D3C338EA}" dt="2023-08-30T10:19:58.716" v="433"/>
          <ac:spMkLst>
            <pc:docMk/>
            <pc:sldMk cId="2415920358" sldId="258"/>
            <ac:spMk id="10" creationId="{DAAE4CDD-124C-4DCF-9584-B6033B545DD5}"/>
          </ac:spMkLst>
        </pc:spChg>
        <pc:spChg chg="add del">
          <ac:chgData name="GURUPRASAD HEGDE (EXTERNAL)" userId="S::t0185co@stellantis.com::3f51b348-15a7-422a-a631-2115e8d4686a" providerId="AD" clId="Web-{28787CDA-C62E-C3FC-9489-21C3D3C338EA}" dt="2023-08-30T10:19:58.716" v="433"/>
          <ac:spMkLst>
            <pc:docMk/>
            <pc:sldMk cId="2415920358" sldId="258"/>
            <ac:spMk id="12" creationId="{081E4A58-353D-44AE-B2FC-2A74E2E400F7}"/>
          </ac:spMkLst>
        </pc:spChg>
        <pc:spChg chg="add">
          <ac:chgData name="GURUPRASAD HEGDE (EXTERNAL)" userId="S::t0185co@stellantis.com::3f51b348-15a7-422a-a631-2115e8d4686a" providerId="AD" clId="Web-{28787CDA-C62E-C3FC-9489-21C3D3C338EA}" dt="2023-08-30T10:20:50.967" v="441"/>
          <ac:spMkLst>
            <pc:docMk/>
            <pc:sldMk cId="2415920358" sldId="258"/>
            <ac:spMk id="14" creationId="{FA23A907-97FB-4A8F-880A-DD77401C4296}"/>
          </ac:spMkLst>
        </pc:spChg>
      </pc:sldChg>
      <pc:sldChg chg="addSp delSp modSp new mod setBg modClrScheme delDesignElem chgLayout">
        <pc:chgData name="GURUPRASAD HEGDE (EXTERNAL)" userId="S::t0185co@stellantis.com::3f51b348-15a7-422a-a631-2115e8d4686a" providerId="AD" clId="Web-{28787CDA-C62E-C3FC-9489-21C3D3C338EA}" dt="2023-08-30T10:21:38.813" v="447" actId="20577"/>
        <pc:sldMkLst>
          <pc:docMk/>
          <pc:sldMk cId="3689012196" sldId="259"/>
        </pc:sldMkLst>
        <pc:spChg chg="mod ord">
          <ac:chgData name="GURUPRASAD HEGDE (EXTERNAL)" userId="S::t0185co@stellantis.com::3f51b348-15a7-422a-a631-2115e8d4686a" providerId="AD" clId="Web-{28787CDA-C62E-C3FC-9489-21C3D3C338EA}" dt="2023-08-30T10:21:04.702" v="442"/>
          <ac:spMkLst>
            <pc:docMk/>
            <pc:sldMk cId="3689012196" sldId="259"/>
            <ac:spMk id="2" creationId="{EBDE82AC-3C1D-DAA6-27F3-A9CEC22DAC68}"/>
          </ac:spMkLst>
        </pc:spChg>
        <pc:spChg chg="mod ord">
          <ac:chgData name="GURUPRASAD HEGDE (EXTERNAL)" userId="S::t0185co@stellantis.com::3f51b348-15a7-422a-a631-2115e8d4686a" providerId="AD" clId="Web-{28787CDA-C62E-C3FC-9489-21C3D3C338EA}" dt="2023-08-30T10:21:38.813" v="447" actId="20577"/>
          <ac:spMkLst>
            <pc:docMk/>
            <pc:sldMk cId="3689012196" sldId="259"/>
            <ac:spMk id="3" creationId="{9E41D790-F374-1074-4CF0-D06FD7459DD6}"/>
          </ac:spMkLst>
        </pc:spChg>
        <pc:spChg chg="add">
          <ac:chgData name="GURUPRASAD HEGDE (EXTERNAL)" userId="S::t0185co@stellantis.com::3f51b348-15a7-422a-a631-2115e8d4686a" providerId="AD" clId="Web-{28787CDA-C62E-C3FC-9489-21C3D3C338EA}" dt="2023-08-30T10:21:04.702" v="442"/>
          <ac:spMkLst>
            <pc:docMk/>
            <pc:sldMk cId="3689012196" sldId="259"/>
            <ac:spMk id="5" creationId="{327D73B4-9F5C-4A64-A179-51B9500CB8B5}"/>
          </ac:spMkLst>
        </pc:spChg>
        <pc:spChg chg="add">
          <ac:chgData name="GURUPRASAD HEGDE (EXTERNAL)" userId="S::t0185co@stellantis.com::3f51b348-15a7-422a-a631-2115e8d4686a" providerId="AD" clId="Web-{28787CDA-C62E-C3FC-9489-21C3D3C338EA}" dt="2023-08-30T10:21:04.702" v="442"/>
          <ac:spMkLst>
            <pc:docMk/>
            <pc:sldMk cId="3689012196" sldId="259"/>
            <ac:spMk id="6" creationId="{C1F06963-6374-4B48-844F-071A9BAAAE02}"/>
          </ac:spMkLst>
        </pc:spChg>
        <pc:spChg chg="add">
          <ac:chgData name="GURUPRASAD HEGDE (EXTERNAL)" userId="S::t0185co@stellantis.com::3f51b348-15a7-422a-a631-2115e8d4686a" providerId="AD" clId="Web-{28787CDA-C62E-C3FC-9489-21C3D3C338EA}" dt="2023-08-30T10:21:04.702" v="442"/>
          <ac:spMkLst>
            <pc:docMk/>
            <pc:sldMk cId="3689012196" sldId="259"/>
            <ac:spMk id="7" creationId="{6CB927A4-E432-4310-9CD5-E89FF5063179}"/>
          </ac:spMkLst>
        </pc:spChg>
        <pc:spChg chg="add del">
          <ac:chgData name="GURUPRASAD HEGDE (EXTERNAL)" userId="S::t0185co@stellantis.com::3f51b348-15a7-422a-a631-2115e8d4686a" providerId="AD" clId="Web-{28787CDA-C62E-C3FC-9489-21C3D3C338EA}" dt="2023-08-30T09:16:14.840" v="171"/>
          <ac:spMkLst>
            <pc:docMk/>
            <pc:sldMk cId="3689012196" sldId="259"/>
            <ac:spMk id="8" creationId="{0741393E-C764-4C6F-8886-35CFF2E48351}"/>
          </ac:spMkLst>
        </pc:spChg>
        <pc:spChg chg="add">
          <ac:chgData name="GURUPRASAD HEGDE (EXTERNAL)" userId="S::t0185co@stellantis.com::3f51b348-15a7-422a-a631-2115e8d4686a" providerId="AD" clId="Web-{28787CDA-C62E-C3FC-9489-21C3D3C338EA}" dt="2023-08-30T10:21:04.702" v="442"/>
          <ac:spMkLst>
            <pc:docMk/>
            <pc:sldMk cId="3689012196" sldId="259"/>
            <ac:spMk id="9" creationId="{1453BF6C-B012-48B7-B4E8-6D7AC7C27D02}"/>
          </ac:spMkLst>
        </pc:spChg>
        <pc:spChg chg="add del">
          <ac:chgData name="GURUPRASAD HEGDE (EXTERNAL)" userId="S::t0185co@stellantis.com::3f51b348-15a7-422a-a631-2115e8d4686a" providerId="AD" clId="Web-{28787CDA-C62E-C3FC-9489-21C3D3C338EA}" dt="2023-08-30T09:16:14.840" v="171"/>
          <ac:spMkLst>
            <pc:docMk/>
            <pc:sldMk cId="3689012196" sldId="259"/>
            <ac:spMk id="10" creationId="{390890DC-37FF-4B49-BD4C-FE4232F69B37}"/>
          </ac:spMkLst>
        </pc:spChg>
        <pc:spChg chg="add">
          <ac:chgData name="GURUPRASAD HEGDE (EXTERNAL)" userId="S::t0185co@stellantis.com::3f51b348-15a7-422a-a631-2115e8d4686a" providerId="AD" clId="Web-{28787CDA-C62E-C3FC-9489-21C3D3C338EA}" dt="2023-08-30T10:21:04.702" v="442"/>
          <ac:spMkLst>
            <pc:docMk/>
            <pc:sldMk cId="3689012196" sldId="259"/>
            <ac:spMk id="11" creationId="{E3020543-B24B-4EC4-8FFC-8DD88EEA91A8}"/>
          </ac:spMkLst>
        </pc:spChg>
        <pc:spChg chg="add del">
          <ac:chgData name="GURUPRASAD HEGDE (EXTERNAL)" userId="S::t0185co@stellantis.com::3f51b348-15a7-422a-a631-2115e8d4686a" providerId="AD" clId="Web-{28787CDA-C62E-C3FC-9489-21C3D3C338EA}" dt="2023-08-30T10:19:58.716" v="433"/>
          <ac:spMkLst>
            <pc:docMk/>
            <pc:sldMk cId="3689012196" sldId="259"/>
            <ac:spMk id="12" creationId="{7F488E8B-4E1E-4402-8935-D4E6C02615C7}"/>
          </ac:spMkLst>
        </pc:spChg>
        <pc:spChg chg="add del">
          <ac:chgData name="GURUPRASAD HEGDE (EXTERNAL)" userId="S::t0185co@stellantis.com::3f51b348-15a7-422a-a631-2115e8d4686a" providerId="AD" clId="Web-{28787CDA-C62E-C3FC-9489-21C3D3C338EA}" dt="2023-08-30T09:16:23.137" v="173"/>
          <ac:spMkLst>
            <pc:docMk/>
            <pc:sldMk cId="3689012196" sldId="259"/>
            <ac:spMk id="13" creationId="{8B9AA7C6-5E5A-498E-A6DF-A943376E09BC}"/>
          </ac:spMkLst>
        </pc:spChg>
        <pc:spChg chg="add del">
          <ac:chgData name="GURUPRASAD HEGDE (EXTERNAL)" userId="S::t0185co@stellantis.com::3f51b348-15a7-422a-a631-2115e8d4686a" providerId="AD" clId="Web-{28787CDA-C62E-C3FC-9489-21C3D3C338EA}" dt="2023-08-30T09:16:23.137" v="173"/>
          <ac:spMkLst>
            <pc:docMk/>
            <pc:sldMk cId="3689012196" sldId="259"/>
            <ac:spMk id="14" creationId="{81E140AE-0ABF-47C8-BF32-7D2F0CF2BA44}"/>
          </ac:spMkLst>
        </pc:spChg>
        <pc:spChg chg="add del">
          <ac:chgData name="GURUPRASAD HEGDE (EXTERNAL)" userId="S::t0185co@stellantis.com::3f51b348-15a7-422a-a631-2115e8d4686a" providerId="AD" clId="Web-{28787CDA-C62E-C3FC-9489-21C3D3C338EA}" dt="2023-08-30T09:16:23.137" v="173"/>
          <ac:spMkLst>
            <pc:docMk/>
            <pc:sldMk cId="3689012196" sldId="259"/>
            <ac:spMk id="16" creationId="{CBC4F608-B4B8-48C3-9572-C0F061B1CD99}"/>
          </ac:spMkLst>
        </pc:spChg>
        <pc:spChg chg="add del">
          <ac:chgData name="GURUPRASAD HEGDE (EXTERNAL)" userId="S::t0185co@stellantis.com::3f51b348-15a7-422a-a631-2115e8d4686a" providerId="AD" clId="Web-{28787CDA-C62E-C3FC-9489-21C3D3C338EA}" dt="2023-08-30T10:19:58.716" v="433"/>
          <ac:spMkLst>
            <pc:docMk/>
            <pc:sldMk cId="3689012196" sldId="259"/>
            <ac:spMk id="18" creationId="{081EA652-8C6A-4E69-BEB9-170809474553}"/>
          </ac:spMkLst>
        </pc:spChg>
        <pc:spChg chg="add del">
          <ac:chgData name="GURUPRASAD HEGDE (EXTERNAL)" userId="S::t0185co@stellantis.com::3f51b348-15a7-422a-a631-2115e8d4686a" providerId="AD" clId="Web-{28787CDA-C62E-C3FC-9489-21C3D3C338EA}" dt="2023-08-30T10:19:58.716" v="433"/>
          <ac:spMkLst>
            <pc:docMk/>
            <pc:sldMk cId="3689012196" sldId="259"/>
            <ac:spMk id="19" creationId="{5298780A-33B9-4EA2-8F67-DE68AD62841B}"/>
          </ac:spMkLst>
        </pc:spChg>
        <pc:grpChg chg="add del">
          <ac:chgData name="GURUPRASAD HEGDE (EXTERNAL)" userId="S::t0185co@stellantis.com::3f51b348-15a7-422a-a631-2115e8d4686a" providerId="AD" clId="Web-{28787CDA-C62E-C3FC-9489-21C3D3C338EA}" dt="2023-08-30T09:16:23.137" v="173"/>
          <ac:grpSpMkLst>
            <pc:docMk/>
            <pc:sldMk cId="3689012196" sldId="259"/>
            <ac:grpSpMk id="15" creationId="{83EAB11A-76F7-48F4-9B4F-5BFDF4BF9670}"/>
          </ac:grpSpMkLst>
        </pc:grpChg>
        <pc:cxnChg chg="add">
          <ac:chgData name="GURUPRASAD HEGDE (EXTERNAL)" userId="S::t0185co@stellantis.com::3f51b348-15a7-422a-a631-2115e8d4686a" providerId="AD" clId="Web-{28787CDA-C62E-C3FC-9489-21C3D3C338EA}" dt="2023-08-30T10:21:04.702" v="442"/>
          <ac:cxnSpMkLst>
            <pc:docMk/>
            <pc:sldMk cId="3689012196" sldId="259"/>
            <ac:cxnSpMk id="17" creationId="{C49DA8F6-BCC1-4447-B54C-57856834B94B}"/>
          </ac:cxnSpMkLst>
        </pc:cxnChg>
      </pc:sldChg>
      <pc:sldChg chg="addSp delSp modSp new mod setBg modClrScheme delDesignElem chgLayout">
        <pc:chgData name="GURUPRASAD HEGDE (EXTERNAL)" userId="S::t0185co@stellantis.com::3f51b348-15a7-422a-a631-2115e8d4686a" providerId="AD" clId="Web-{28787CDA-C62E-C3FC-9489-21C3D3C338EA}" dt="2023-08-30T10:22:02.251" v="452"/>
        <pc:sldMkLst>
          <pc:docMk/>
          <pc:sldMk cId="424892424" sldId="260"/>
        </pc:sldMkLst>
        <pc:spChg chg="mod ord">
          <ac:chgData name="GURUPRASAD HEGDE (EXTERNAL)" userId="S::t0185co@stellantis.com::3f51b348-15a7-422a-a631-2115e8d4686a" providerId="AD" clId="Web-{28787CDA-C62E-C3FC-9489-21C3D3C338EA}" dt="2023-08-30T10:22:02.251" v="452"/>
          <ac:spMkLst>
            <pc:docMk/>
            <pc:sldMk cId="424892424" sldId="260"/>
            <ac:spMk id="2" creationId="{3682DF20-009E-3811-B14E-835B673D13B9}"/>
          </ac:spMkLst>
        </pc:spChg>
        <pc:spChg chg="del mod">
          <ac:chgData name="GURUPRASAD HEGDE (EXTERNAL)" userId="S::t0185co@stellantis.com::3f51b348-15a7-422a-a631-2115e8d4686a" providerId="AD" clId="Web-{28787CDA-C62E-C3FC-9489-21C3D3C338EA}" dt="2023-08-30T09:24:39.607" v="239"/>
          <ac:spMkLst>
            <pc:docMk/>
            <pc:sldMk cId="424892424" sldId="260"/>
            <ac:spMk id="3" creationId="{4218CF77-375E-2A7F-C34F-0E66F08C4434}"/>
          </ac:spMkLst>
        </pc:spChg>
        <pc:spChg chg="add del">
          <ac:chgData name="GURUPRASAD HEGDE (EXTERNAL)" userId="S::t0185co@stellantis.com::3f51b348-15a7-422a-a631-2115e8d4686a" providerId="AD" clId="Web-{28787CDA-C62E-C3FC-9489-21C3D3C338EA}" dt="2023-08-30T09:24:39.607" v="239"/>
          <ac:spMkLst>
            <pc:docMk/>
            <pc:sldMk cId="424892424" sldId="260"/>
            <ac:spMk id="8" creationId="{18873D23-2DCF-4B31-A009-95721C06E8E1}"/>
          </ac:spMkLst>
        </pc:spChg>
        <pc:spChg chg="add del">
          <ac:chgData name="GURUPRASAD HEGDE (EXTERNAL)" userId="S::t0185co@stellantis.com::3f51b348-15a7-422a-a631-2115e8d4686a" providerId="AD" clId="Web-{28787CDA-C62E-C3FC-9489-21C3D3C338EA}" dt="2023-08-30T09:24:39.607" v="239"/>
          <ac:spMkLst>
            <pc:docMk/>
            <pc:sldMk cId="424892424" sldId="260"/>
            <ac:spMk id="10" creationId="{C13EF075-D4EF-4929-ADBC-91B27DA19955}"/>
          </ac:spMkLst>
        </pc:spChg>
        <pc:spChg chg="add del">
          <ac:chgData name="GURUPRASAD HEGDE (EXTERNAL)" userId="S::t0185co@stellantis.com::3f51b348-15a7-422a-a631-2115e8d4686a" providerId="AD" clId="Web-{28787CDA-C62E-C3FC-9489-21C3D3C338EA}" dt="2023-08-30T10:19:58.716" v="433"/>
          <ac:spMkLst>
            <pc:docMk/>
            <pc:sldMk cId="424892424" sldId="260"/>
            <ac:spMk id="22" creationId="{35DB3719-6FDC-4E5D-891D-FF40B7300F64}"/>
          </ac:spMkLst>
        </pc:spChg>
        <pc:spChg chg="add del">
          <ac:chgData name="GURUPRASAD HEGDE (EXTERNAL)" userId="S::t0185co@stellantis.com::3f51b348-15a7-422a-a631-2115e8d4686a" providerId="AD" clId="Web-{28787CDA-C62E-C3FC-9489-21C3D3C338EA}" dt="2023-08-30T10:21:56.220" v="449"/>
          <ac:spMkLst>
            <pc:docMk/>
            <pc:sldMk cId="424892424" sldId="260"/>
            <ac:spMk id="23" creationId="{35DB3719-6FDC-4E5D-891D-FF40B7300F64}"/>
          </ac:spMkLst>
        </pc:spChg>
        <pc:spChg chg="add del">
          <ac:chgData name="GURUPRASAD HEGDE (EXTERNAL)" userId="S::t0185co@stellantis.com::3f51b348-15a7-422a-a631-2115e8d4686a" providerId="AD" clId="Web-{28787CDA-C62E-C3FC-9489-21C3D3C338EA}" dt="2023-08-30T10:19:58.716" v="433"/>
          <ac:spMkLst>
            <pc:docMk/>
            <pc:sldMk cId="424892424" sldId="260"/>
            <ac:spMk id="24" creationId="{E0CBAC23-2E3F-4A90-BA59-F8299F6A5439}"/>
          </ac:spMkLst>
        </pc:spChg>
        <pc:spChg chg="add del">
          <ac:chgData name="GURUPRASAD HEGDE (EXTERNAL)" userId="S::t0185co@stellantis.com::3f51b348-15a7-422a-a631-2115e8d4686a" providerId="AD" clId="Web-{28787CDA-C62E-C3FC-9489-21C3D3C338EA}" dt="2023-08-30T10:21:56.220" v="449"/>
          <ac:spMkLst>
            <pc:docMk/>
            <pc:sldMk cId="424892424" sldId="260"/>
            <ac:spMk id="25" creationId="{E0CBAC23-2E3F-4A90-BA59-F8299F6A5439}"/>
          </ac:spMkLst>
        </pc:spChg>
        <pc:spChg chg="add del">
          <ac:chgData name="GURUPRASAD HEGDE (EXTERNAL)" userId="S::t0185co@stellantis.com::3f51b348-15a7-422a-a631-2115e8d4686a" providerId="AD" clId="Web-{28787CDA-C62E-C3FC-9489-21C3D3C338EA}" dt="2023-08-30T10:22:02.220" v="451"/>
          <ac:spMkLst>
            <pc:docMk/>
            <pc:sldMk cId="424892424" sldId="260"/>
            <ac:spMk id="27" creationId="{955A2079-FA98-4876-80F0-72364A7D2EA4}"/>
          </ac:spMkLst>
        </pc:spChg>
        <pc:spChg chg="add">
          <ac:chgData name="GURUPRASAD HEGDE (EXTERNAL)" userId="S::t0185co@stellantis.com::3f51b348-15a7-422a-a631-2115e8d4686a" providerId="AD" clId="Web-{28787CDA-C62E-C3FC-9489-21C3D3C338EA}" dt="2023-08-30T10:22:02.251" v="452"/>
          <ac:spMkLst>
            <pc:docMk/>
            <pc:sldMk cId="424892424" sldId="260"/>
            <ac:spMk id="29" creationId="{35DB3719-6FDC-4E5D-891D-FF40B7300F64}"/>
          </ac:spMkLst>
        </pc:spChg>
        <pc:spChg chg="add">
          <ac:chgData name="GURUPRASAD HEGDE (EXTERNAL)" userId="S::t0185co@stellantis.com::3f51b348-15a7-422a-a631-2115e8d4686a" providerId="AD" clId="Web-{28787CDA-C62E-C3FC-9489-21C3D3C338EA}" dt="2023-08-30T10:22:02.251" v="452"/>
          <ac:spMkLst>
            <pc:docMk/>
            <pc:sldMk cId="424892424" sldId="260"/>
            <ac:spMk id="30" creationId="{E0CBAC23-2E3F-4A90-BA59-F8299F6A5439}"/>
          </ac:spMkLst>
        </pc:spChg>
        <pc:grpChg chg="add del">
          <ac:chgData name="GURUPRASAD HEGDE (EXTERNAL)" userId="S::t0185co@stellantis.com::3f51b348-15a7-422a-a631-2115e8d4686a" providerId="AD" clId="Web-{28787CDA-C62E-C3FC-9489-21C3D3C338EA}" dt="2023-08-30T09:24:39.607" v="239"/>
          <ac:grpSpMkLst>
            <pc:docMk/>
            <pc:sldMk cId="424892424" sldId="260"/>
            <ac:grpSpMk id="12" creationId="{DAA26DFA-AAB2-4973-9C17-16D587C7B198}"/>
          </ac:grpSpMkLst>
        </pc:grpChg>
        <pc:graphicFrameChg chg="add mod ord modGraphic">
          <ac:chgData name="GURUPRASAD HEGDE (EXTERNAL)" userId="S::t0185co@stellantis.com::3f51b348-15a7-422a-a631-2115e8d4686a" providerId="AD" clId="Web-{28787CDA-C62E-C3FC-9489-21C3D3C338EA}" dt="2023-08-30T10:22:02.251" v="452"/>
          <ac:graphicFrameMkLst>
            <pc:docMk/>
            <pc:sldMk cId="424892424" sldId="260"/>
            <ac:graphicFrameMk id="18" creationId="{31D58D3C-2113-72C9-A75B-237F98F37CE7}"/>
          </ac:graphicFrameMkLst>
        </pc:graphicFrameChg>
      </pc:sldChg>
      <pc:sldChg chg="addSp delSp modSp new mod setBg modClrScheme delDesignElem chgLayout">
        <pc:chgData name="GURUPRASAD HEGDE (EXTERNAL)" userId="S::t0185co@stellantis.com::3f51b348-15a7-422a-a631-2115e8d4686a" providerId="AD" clId="Web-{28787CDA-C62E-C3FC-9489-21C3D3C338EA}" dt="2023-08-30T10:29:35.266" v="464" actId="14100"/>
        <pc:sldMkLst>
          <pc:docMk/>
          <pc:sldMk cId="1490867088" sldId="261"/>
        </pc:sldMkLst>
        <pc:spChg chg="mod ord">
          <ac:chgData name="GURUPRASAD HEGDE (EXTERNAL)" userId="S::t0185co@stellantis.com::3f51b348-15a7-422a-a631-2115e8d4686a" providerId="AD" clId="Web-{28787CDA-C62E-C3FC-9489-21C3D3C338EA}" dt="2023-08-30T10:29:35.266" v="464" actId="14100"/>
          <ac:spMkLst>
            <pc:docMk/>
            <pc:sldMk cId="1490867088" sldId="261"/>
            <ac:spMk id="2" creationId="{AD1DFA3F-4180-E207-B498-F73F2CE6C717}"/>
          </ac:spMkLst>
        </pc:spChg>
        <pc:spChg chg="add del mod">
          <ac:chgData name="GURUPRASAD HEGDE (EXTERNAL)" userId="S::t0185co@stellantis.com::3f51b348-15a7-422a-a631-2115e8d4686a" providerId="AD" clId="Web-{28787CDA-C62E-C3FC-9489-21C3D3C338EA}" dt="2023-08-30T09:29:04.443" v="288"/>
          <ac:spMkLst>
            <pc:docMk/>
            <pc:sldMk cId="1490867088" sldId="261"/>
            <ac:spMk id="3" creationId="{E0A8E5A7-3BB4-D4BA-201A-7F8E5C8703BC}"/>
          </ac:spMkLst>
        </pc:spChg>
        <pc:spChg chg="add del">
          <ac:chgData name="GURUPRASAD HEGDE (EXTERNAL)" userId="S::t0185co@stellantis.com::3f51b348-15a7-422a-a631-2115e8d4686a" providerId="AD" clId="Web-{28787CDA-C62E-C3FC-9489-21C3D3C338EA}" dt="2023-08-30T09:28:00.316" v="280"/>
          <ac:spMkLst>
            <pc:docMk/>
            <pc:sldMk cId="1490867088" sldId="261"/>
            <ac:spMk id="8" creationId="{18873D23-2DCF-4B31-A009-95721C06E8E1}"/>
          </ac:spMkLst>
        </pc:spChg>
        <pc:spChg chg="add del">
          <ac:chgData name="GURUPRASAD HEGDE (EXTERNAL)" userId="S::t0185co@stellantis.com::3f51b348-15a7-422a-a631-2115e8d4686a" providerId="AD" clId="Web-{28787CDA-C62E-C3FC-9489-21C3D3C338EA}" dt="2023-08-30T09:28:00.316" v="280"/>
          <ac:spMkLst>
            <pc:docMk/>
            <pc:sldMk cId="1490867088" sldId="261"/>
            <ac:spMk id="10" creationId="{C13EF075-D4EF-4929-ADBC-91B27DA19955}"/>
          </ac:spMkLst>
        </pc:spChg>
        <pc:spChg chg="add del">
          <ac:chgData name="GURUPRASAD HEGDE (EXTERNAL)" userId="S::t0185co@stellantis.com::3f51b348-15a7-422a-a631-2115e8d4686a" providerId="AD" clId="Web-{28787CDA-C62E-C3FC-9489-21C3D3C338EA}" dt="2023-08-30T09:28:14.957" v="282"/>
          <ac:spMkLst>
            <pc:docMk/>
            <pc:sldMk cId="1490867088" sldId="261"/>
            <ac:spMk id="16" creationId="{D0C78466-EB6E-45A0-99A6-A00789ACD90A}"/>
          </ac:spMkLst>
        </pc:spChg>
        <pc:spChg chg="add del">
          <ac:chgData name="GURUPRASAD HEGDE (EXTERNAL)" userId="S::t0185co@stellantis.com::3f51b348-15a7-422a-a631-2115e8d4686a" providerId="AD" clId="Web-{28787CDA-C62E-C3FC-9489-21C3D3C338EA}" dt="2023-08-30T09:28:14.957" v="282"/>
          <ac:spMkLst>
            <pc:docMk/>
            <pc:sldMk cId="1490867088" sldId="261"/>
            <ac:spMk id="18" creationId="{E99F76E4-5DFD-4DBE-B042-66FBCD1182C9}"/>
          </ac:spMkLst>
        </pc:spChg>
        <pc:spChg chg="add del">
          <ac:chgData name="GURUPRASAD HEGDE (EXTERNAL)" userId="S::t0185co@stellantis.com::3f51b348-15a7-422a-a631-2115e8d4686a" providerId="AD" clId="Web-{28787CDA-C62E-C3FC-9489-21C3D3C338EA}" dt="2023-08-30T09:28:14.957" v="282"/>
          <ac:spMkLst>
            <pc:docMk/>
            <pc:sldMk cId="1490867088" sldId="261"/>
            <ac:spMk id="19" creationId="{5A0118C5-4F8D-4CF4-BADD-53FEACC6C42A}"/>
          </ac:spMkLst>
        </pc:spChg>
        <pc:spChg chg="add del">
          <ac:chgData name="GURUPRASAD HEGDE (EXTERNAL)" userId="S::t0185co@stellantis.com::3f51b348-15a7-422a-a631-2115e8d4686a" providerId="AD" clId="Web-{28787CDA-C62E-C3FC-9489-21C3D3C338EA}" dt="2023-08-30T09:28:14.957" v="282"/>
          <ac:spMkLst>
            <pc:docMk/>
            <pc:sldMk cId="1490867088" sldId="261"/>
            <ac:spMk id="190" creationId="{A99050EE-26AF-4253-BD50-F0FCD965A8F6}"/>
          </ac:spMkLst>
        </pc:spChg>
        <pc:spChg chg="add del">
          <ac:chgData name="GURUPRASAD HEGDE (EXTERNAL)" userId="S::t0185co@stellantis.com::3f51b348-15a7-422a-a631-2115e8d4686a" providerId="AD" clId="Web-{28787CDA-C62E-C3FC-9489-21C3D3C338EA}" dt="2023-08-30T09:29:04.443" v="288"/>
          <ac:spMkLst>
            <pc:docMk/>
            <pc:sldMk cId="1490867088" sldId="261"/>
            <ac:spMk id="363" creationId="{C05CBC3C-2E5A-4839-8B9B-2E5A6ADF0F58}"/>
          </ac:spMkLst>
        </pc:spChg>
        <pc:spChg chg="add del">
          <ac:chgData name="GURUPRASAD HEGDE (EXTERNAL)" userId="S::t0185co@stellantis.com::3f51b348-15a7-422a-a631-2115e8d4686a" providerId="AD" clId="Web-{28787CDA-C62E-C3FC-9489-21C3D3C338EA}" dt="2023-08-30T09:29:04.443" v="288"/>
          <ac:spMkLst>
            <pc:docMk/>
            <pc:sldMk cId="1490867088" sldId="261"/>
            <ac:spMk id="364" creationId="{827FF362-FC97-4BF5-949B-D4ADFA26E457}"/>
          </ac:spMkLst>
        </pc:spChg>
        <pc:spChg chg="add del mod">
          <ac:chgData name="GURUPRASAD HEGDE (EXTERNAL)" userId="S::t0185co@stellantis.com::3f51b348-15a7-422a-a631-2115e8d4686a" providerId="AD" clId="Web-{28787CDA-C62E-C3FC-9489-21C3D3C338EA}" dt="2023-08-30T09:31:49.793" v="305"/>
          <ac:spMkLst>
            <pc:docMk/>
            <pc:sldMk cId="1490867088" sldId="261"/>
            <ac:spMk id="368" creationId="{E0A8E5A7-3BB4-D4BA-201A-7F8E5C8703BC}"/>
          </ac:spMkLst>
        </pc:spChg>
        <pc:spChg chg="add del">
          <ac:chgData name="GURUPRASAD HEGDE (EXTERNAL)" userId="S::t0185co@stellantis.com::3f51b348-15a7-422a-a631-2115e8d4686a" providerId="AD" clId="Web-{28787CDA-C62E-C3FC-9489-21C3D3C338EA}" dt="2023-08-30T09:31:49.793" v="305"/>
          <ac:spMkLst>
            <pc:docMk/>
            <pc:sldMk cId="1490867088" sldId="261"/>
            <ac:spMk id="369" creationId="{FA3C7DEA-BCC2-4295-8850-147993296189}"/>
          </ac:spMkLst>
        </pc:spChg>
        <pc:spChg chg="add del">
          <ac:chgData name="GURUPRASAD HEGDE (EXTERNAL)" userId="S::t0185co@stellantis.com::3f51b348-15a7-422a-a631-2115e8d4686a" providerId="AD" clId="Web-{28787CDA-C62E-C3FC-9489-21C3D3C338EA}" dt="2023-08-30T09:31:49.793" v="305"/>
          <ac:spMkLst>
            <pc:docMk/>
            <pc:sldMk cId="1490867088" sldId="261"/>
            <ac:spMk id="371" creationId="{C289949D-B9F6-468A-86FE-2694DC5AE773}"/>
          </ac:spMkLst>
        </pc:spChg>
        <pc:spChg chg="mod">
          <ac:chgData name="GURUPRASAD HEGDE (EXTERNAL)" userId="S::t0185co@stellantis.com::3f51b348-15a7-422a-a631-2115e8d4686a" providerId="AD" clId="Web-{28787CDA-C62E-C3FC-9489-21C3D3C338EA}" dt="2023-08-30T09:29:22.819" v="290" actId="14100"/>
          <ac:spMkLst>
            <pc:docMk/>
            <pc:sldMk cId="1490867088" sldId="261"/>
            <ac:spMk id="377" creationId="{E52F51E0-B50B-43EA-B6AC-C16BD29C3EDD}"/>
          </ac:spMkLst>
        </pc:spChg>
        <pc:spChg chg="add del">
          <ac:chgData name="GURUPRASAD HEGDE (EXTERNAL)" userId="S::t0185co@stellantis.com::3f51b348-15a7-422a-a631-2115e8d4686a" providerId="AD" clId="Web-{28787CDA-C62E-C3FC-9489-21C3D3C338EA}" dt="2023-08-30T10:19:58.716" v="433"/>
          <ac:spMkLst>
            <pc:docMk/>
            <pc:sldMk cId="1490867088" sldId="261"/>
            <ac:spMk id="383" creationId="{56E9B3E6-E277-4D68-BA48-9CB43FFBD6E2}"/>
          </ac:spMkLst>
        </pc:spChg>
        <pc:spChg chg="add del">
          <ac:chgData name="GURUPRASAD HEGDE (EXTERNAL)" userId="S::t0185co@stellantis.com::3f51b348-15a7-422a-a631-2115e8d4686a" providerId="AD" clId="Web-{28787CDA-C62E-C3FC-9489-21C3D3C338EA}" dt="2023-08-30T10:19:58.716" v="433"/>
          <ac:spMkLst>
            <pc:docMk/>
            <pc:sldMk cId="1490867088" sldId="261"/>
            <ac:spMk id="390" creationId="{D5B0017B-2ECA-49AF-B397-DC140825DF8D}"/>
          </ac:spMkLst>
        </pc:spChg>
        <pc:grpChg chg="add del">
          <ac:chgData name="GURUPRASAD HEGDE (EXTERNAL)" userId="S::t0185co@stellantis.com::3f51b348-15a7-422a-a631-2115e8d4686a" providerId="AD" clId="Web-{28787CDA-C62E-C3FC-9489-21C3D3C338EA}" dt="2023-08-30T09:28:00.316" v="280"/>
          <ac:grpSpMkLst>
            <pc:docMk/>
            <pc:sldMk cId="1490867088" sldId="261"/>
            <ac:grpSpMk id="12" creationId="{DAA26DFA-AAB2-4973-9C17-16D587C7B198}"/>
          </ac:grpSpMkLst>
        </pc:grpChg>
        <pc:grpChg chg="add del">
          <ac:chgData name="GURUPRASAD HEGDE (EXTERNAL)" userId="S::t0185co@stellantis.com::3f51b348-15a7-422a-a631-2115e8d4686a" providerId="AD" clId="Web-{28787CDA-C62E-C3FC-9489-21C3D3C338EA}" dt="2023-08-30T09:28:14.957" v="282"/>
          <ac:grpSpMkLst>
            <pc:docMk/>
            <pc:sldMk cId="1490867088" sldId="261"/>
            <ac:grpSpMk id="20" creationId="{5468B3A9-705E-43C3-A742-0619B0D8F2EE}"/>
          </ac:grpSpMkLst>
        </pc:grpChg>
        <pc:grpChg chg="add del">
          <ac:chgData name="GURUPRASAD HEGDE (EXTERNAL)" userId="S::t0185co@stellantis.com::3f51b348-15a7-422a-a631-2115e8d4686a" providerId="AD" clId="Web-{28787CDA-C62E-C3FC-9489-21C3D3C338EA}" dt="2023-08-30T09:28:14.957" v="282"/>
          <ac:grpSpMkLst>
            <pc:docMk/>
            <pc:sldMk cId="1490867088" sldId="261"/>
            <ac:grpSpMk id="191" creationId="{773717CC-ECEE-4ABF-BA61-C59F46801775}"/>
          </ac:grpSpMkLst>
        </pc:grpChg>
        <pc:grpChg chg="add del">
          <ac:chgData name="GURUPRASAD HEGDE (EXTERNAL)" userId="S::t0185co@stellantis.com::3f51b348-15a7-422a-a631-2115e8d4686a" providerId="AD" clId="Web-{28787CDA-C62E-C3FC-9489-21C3D3C338EA}" dt="2023-08-30T09:28:14.957" v="282"/>
          <ac:grpSpMkLst>
            <pc:docMk/>
            <pc:sldMk cId="1490867088" sldId="261"/>
            <ac:grpSpMk id="361" creationId="{00E015F5-1A99-4E40-BC3D-7707802996B5}"/>
          </ac:grpSpMkLst>
        </pc:grpChg>
        <pc:grpChg chg="add del">
          <ac:chgData name="GURUPRASAD HEGDE (EXTERNAL)" userId="S::t0185co@stellantis.com::3f51b348-15a7-422a-a631-2115e8d4686a" providerId="AD" clId="Web-{28787CDA-C62E-C3FC-9489-21C3D3C338EA}" dt="2023-08-30T09:31:49.793" v="305"/>
          <ac:grpSpMkLst>
            <pc:docMk/>
            <pc:sldMk cId="1490867088" sldId="261"/>
            <ac:grpSpMk id="373" creationId="{E4DF0958-0C87-4C28-9554-2FADC788C2B1}"/>
          </ac:grpSpMkLst>
        </pc:grpChg>
        <pc:grpChg chg="add del">
          <ac:chgData name="GURUPRASAD HEGDE (EXTERNAL)" userId="S::t0185co@stellantis.com::3f51b348-15a7-422a-a631-2115e8d4686a" providerId="AD" clId="Web-{28787CDA-C62E-C3FC-9489-21C3D3C338EA}" dt="2023-08-30T10:19:58.716" v="433"/>
          <ac:grpSpMkLst>
            <pc:docMk/>
            <pc:sldMk cId="1490867088" sldId="261"/>
            <ac:grpSpMk id="385" creationId="{AE1C45F0-260A-458C-96ED-C1F6D2151219}"/>
          </ac:grpSpMkLst>
        </pc:grpChg>
        <pc:graphicFrameChg chg="add del">
          <ac:chgData name="GURUPRASAD HEGDE (EXTERNAL)" userId="S::t0185co@stellantis.com::3f51b348-15a7-422a-a631-2115e8d4686a" providerId="AD" clId="Web-{28787CDA-C62E-C3FC-9489-21C3D3C338EA}" dt="2023-08-30T09:29:04.428" v="287"/>
          <ac:graphicFrameMkLst>
            <pc:docMk/>
            <pc:sldMk cId="1490867088" sldId="261"/>
            <ac:graphicFrameMk id="366" creationId="{7805DA8D-D727-72A6-6195-9BA2BEF26953}"/>
          </ac:graphicFrameMkLst>
        </pc:graphicFrameChg>
        <pc:graphicFrameChg chg="add mod ord">
          <ac:chgData name="GURUPRASAD HEGDE (EXTERNAL)" userId="S::t0185co@stellantis.com::3f51b348-15a7-422a-a631-2115e8d4686a" providerId="AD" clId="Web-{28787CDA-C62E-C3FC-9489-21C3D3C338EA}" dt="2023-08-30T10:29:07.671" v="463" actId="14100"/>
          <ac:graphicFrameMkLst>
            <pc:docMk/>
            <pc:sldMk cId="1490867088" sldId="261"/>
            <ac:graphicFrameMk id="379" creationId="{AF2B7595-B866-E97C-0448-7DA0A59FDBB4}"/>
          </ac:graphicFrameMkLst>
        </pc:graphicFrameChg>
        <pc:cxnChg chg="add del">
          <ac:chgData name="GURUPRASAD HEGDE (EXTERNAL)" userId="S::t0185co@stellantis.com::3f51b348-15a7-422a-a631-2115e8d4686a" providerId="AD" clId="Web-{28787CDA-C62E-C3FC-9489-21C3D3C338EA}" dt="2023-08-30T10:19:58.716" v="433"/>
          <ac:cxnSpMkLst>
            <pc:docMk/>
            <pc:sldMk cId="1490867088" sldId="261"/>
            <ac:cxnSpMk id="392" creationId="{6CF1BAF6-AD41-4082-B212-8A1F9A2E8779}"/>
          </ac:cxnSpMkLst>
        </pc:cxnChg>
      </pc:sldChg>
      <pc:sldChg chg="addSp delSp modSp new mod setBg setClrOvrMap chgLayout">
        <pc:chgData name="GURUPRASAD HEGDE (EXTERNAL)" userId="S::t0185co@stellantis.com::3f51b348-15a7-422a-a631-2115e8d4686a" providerId="AD" clId="Web-{28787CDA-C62E-C3FC-9489-21C3D3C338EA}" dt="2023-08-30T10:27:14.215" v="461"/>
        <pc:sldMkLst>
          <pc:docMk/>
          <pc:sldMk cId="490959772" sldId="262"/>
        </pc:sldMkLst>
        <pc:spChg chg="mod ord">
          <ac:chgData name="GURUPRASAD HEGDE (EXTERNAL)" userId="S::t0185co@stellantis.com::3f51b348-15a7-422a-a631-2115e8d4686a" providerId="AD" clId="Web-{28787CDA-C62E-C3FC-9489-21C3D3C338EA}" dt="2023-08-30T10:27:14.215" v="461"/>
          <ac:spMkLst>
            <pc:docMk/>
            <pc:sldMk cId="490959772" sldId="262"/>
            <ac:spMk id="2" creationId="{E693083C-50C5-6B20-8874-1D54C4B0AD4B}"/>
          </ac:spMkLst>
        </pc:spChg>
        <pc:spChg chg="del mod">
          <ac:chgData name="GURUPRASAD HEGDE (EXTERNAL)" userId="S::t0185co@stellantis.com::3f51b348-15a7-422a-a631-2115e8d4686a" providerId="AD" clId="Web-{28787CDA-C62E-C3FC-9489-21C3D3C338EA}" dt="2023-08-30T09:45:22.600" v="363"/>
          <ac:spMkLst>
            <pc:docMk/>
            <pc:sldMk cId="490959772" sldId="262"/>
            <ac:spMk id="3" creationId="{02CDD49E-BDB4-ACF7-D8BC-8329BDD4549B}"/>
          </ac:spMkLst>
        </pc:spChg>
        <pc:spChg chg="add del mod">
          <ac:chgData name="GURUPRASAD HEGDE (EXTERNAL)" userId="S::t0185co@stellantis.com::3f51b348-15a7-422a-a631-2115e8d4686a" providerId="AD" clId="Web-{28787CDA-C62E-C3FC-9489-21C3D3C338EA}" dt="2023-08-30T09:33:47.781" v="316"/>
          <ac:spMkLst>
            <pc:docMk/>
            <pc:sldMk cId="490959772" sldId="262"/>
            <ac:spMk id="4" creationId="{2C15D088-F69C-DD6F-C8E4-D887034735C2}"/>
          </ac:spMkLst>
        </pc:spChg>
        <pc:spChg chg="add del">
          <ac:chgData name="GURUPRASAD HEGDE (EXTERNAL)" userId="S::t0185co@stellantis.com::3f51b348-15a7-422a-a631-2115e8d4686a" providerId="AD" clId="Web-{28787CDA-C62E-C3FC-9489-21C3D3C338EA}" dt="2023-08-30T09:46:05.899" v="366"/>
          <ac:spMkLst>
            <pc:docMk/>
            <pc:sldMk cId="490959772" sldId="262"/>
            <ac:spMk id="9" creationId="{AFF8D2E5-2C4E-47B1-930B-6C82B7C31331}"/>
          </ac:spMkLst>
        </pc:spChg>
        <pc:spChg chg="add del">
          <ac:chgData name="GURUPRASAD HEGDE (EXTERNAL)" userId="S::t0185co@stellantis.com::3f51b348-15a7-422a-a631-2115e8d4686a" providerId="AD" clId="Web-{28787CDA-C62E-C3FC-9489-21C3D3C338EA}" dt="2023-08-30T09:46:05.899" v="366"/>
          <ac:spMkLst>
            <pc:docMk/>
            <pc:sldMk cId="490959772" sldId="262"/>
            <ac:spMk id="11" creationId="{801E4ADA-0EA9-4930-846E-3C11E8BED6DD}"/>
          </ac:spMkLst>
        </pc:spChg>
        <pc:spChg chg="add del">
          <ac:chgData name="GURUPRASAD HEGDE (EXTERNAL)" userId="S::t0185co@stellantis.com::3f51b348-15a7-422a-a631-2115e8d4686a" providerId="AD" clId="Web-{28787CDA-C62E-C3FC-9489-21C3D3C338EA}" dt="2023-08-30T09:46:05.899" v="366"/>
          <ac:spMkLst>
            <pc:docMk/>
            <pc:sldMk cId="490959772" sldId="262"/>
            <ac:spMk id="13" creationId="{FB92FFCE-0C90-454E-AA25-D4EE9A6C39C5}"/>
          </ac:spMkLst>
        </pc:spChg>
        <pc:spChg chg="add del">
          <ac:chgData name="GURUPRASAD HEGDE (EXTERNAL)" userId="S::t0185co@stellantis.com::3f51b348-15a7-422a-a631-2115e8d4686a" providerId="AD" clId="Web-{28787CDA-C62E-C3FC-9489-21C3D3C338EA}" dt="2023-08-30T09:46:05.852" v="365"/>
          <ac:spMkLst>
            <pc:docMk/>
            <pc:sldMk cId="490959772" sldId="262"/>
            <ac:spMk id="18" creationId="{AFF8D2E5-2C4E-47B1-930B-6C82B7C31331}"/>
          </ac:spMkLst>
        </pc:spChg>
        <pc:spChg chg="add del">
          <ac:chgData name="GURUPRASAD HEGDE (EXTERNAL)" userId="S::t0185co@stellantis.com::3f51b348-15a7-422a-a631-2115e8d4686a" providerId="AD" clId="Web-{28787CDA-C62E-C3FC-9489-21C3D3C338EA}" dt="2023-08-30T09:46:05.852" v="365"/>
          <ac:spMkLst>
            <pc:docMk/>
            <pc:sldMk cId="490959772" sldId="262"/>
            <ac:spMk id="20" creationId="{801E4ADA-0EA9-4930-846E-3C11E8BED6DD}"/>
          </ac:spMkLst>
        </pc:spChg>
        <pc:spChg chg="add del">
          <ac:chgData name="GURUPRASAD HEGDE (EXTERNAL)" userId="S::t0185co@stellantis.com::3f51b348-15a7-422a-a631-2115e8d4686a" providerId="AD" clId="Web-{28787CDA-C62E-C3FC-9489-21C3D3C338EA}" dt="2023-08-30T09:46:05.852" v="365"/>
          <ac:spMkLst>
            <pc:docMk/>
            <pc:sldMk cId="490959772" sldId="262"/>
            <ac:spMk id="22" creationId="{FB92FFCE-0C90-454E-AA25-D4EE9A6C39C5}"/>
          </ac:spMkLst>
        </pc:spChg>
        <pc:spChg chg="add del">
          <ac:chgData name="GURUPRASAD HEGDE (EXTERNAL)" userId="S::t0185co@stellantis.com::3f51b348-15a7-422a-a631-2115e8d4686a" providerId="AD" clId="Web-{28787CDA-C62E-C3FC-9489-21C3D3C338EA}" dt="2023-08-30T10:08:57.428" v="422"/>
          <ac:spMkLst>
            <pc:docMk/>
            <pc:sldMk cId="490959772" sldId="262"/>
            <ac:spMk id="24" creationId="{BC68A55F-7B32-44D8-AEE5-1AF40532656C}"/>
          </ac:spMkLst>
        </pc:spChg>
        <pc:spChg chg="add del">
          <ac:chgData name="GURUPRASAD HEGDE (EXTERNAL)" userId="S::t0185co@stellantis.com::3f51b348-15a7-422a-a631-2115e8d4686a" providerId="AD" clId="Web-{28787CDA-C62E-C3FC-9489-21C3D3C338EA}" dt="2023-08-30T10:08:57.428" v="422"/>
          <ac:spMkLst>
            <pc:docMk/>
            <pc:sldMk cId="490959772" sldId="262"/>
            <ac:spMk id="25" creationId="{CD1AAA2C-FBBE-42AA-B869-31D524B7653F}"/>
          </ac:spMkLst>
        </pc:spChg>
        <pc:spChg chg="add del">
          <ac:chgData name="GURUPRASAD HEGDE (EXTERNAL)" userId="S::t0185co@stellantis.com::3f51b348-15a7-422a-a631-2115e8d4686a" providerId="AD" clId="Web-{28787CDA-C62E-C3FC-9489-21C3D3C338EA}" dt="2023-08-30T10:08:57.428" v="422"/>
          <ac:spMkLst>
            <pc:docMk/>
            <pc:sldMk cId="490959772" sldId="262"/>
            <ac:spMk id="26" creationId="{5F937BBF-9326-4230-AB1B-F1795E350559}"/>
          </ac:spMkLst>
        </pc:spChg>
        <pc:spChg chg="add del">
          <ac:chgData name="GURUPRASAD HEGDE (EXTERNAL)" userId="S::t0185co@stellantis.com::3f51b348-15a7-422a-a631-2115e8d4686a" providerId="AD" clId="Web-{28787CDA-C62E-C3FC-9489-21C3D3C338EA}" dt="2023-08-30T09:56:12.903" v="390"/>
          <ac:spMkLst>
            <pc:docMk/>
            <pc:sldMk cId="490959772" sldId="262"/>
            <ac:spMk id="31" creationId="{2659FDB4-FCBE-4A89-B46D-43D4FA54464D}"/>
          </ac:spMkLst>
        </pc:spChg>
        <pc:spChg chg="add del">
          <ac:chgData name="GURUPRASAD HEGDE (EXTERNAL)" userId="S::t0185co@stellantis.com::3f51b348-15a7-422a-a631-2115e8d4686a" providerId="AD" clId="Web-{28787CDA-C62E-C3FC-9489-21C3D3C338EA}" dt="2023-08-30T10:07:41.504" v="415"/>
          <ac:spMkLst>
            <pc:docMk/>
            <pc:sldMk cId="490959772" sldId="262"/>
            <ac:spMk id="32" creationId="{60E9A6ED-B880-44EA-8D60-C9D3C82CCBD2}"/>
          </ac:spMkLst>
        </pc:spChg>
        <pc:spChg chg="add del">
          <ac:chgData name="GURUPRASAD HEGDE (EXTERNAL)" userId="S::t0185co@stellantis.com::3f51b348-15a7-422a-a631-2115e8d4686a" providerId="AD" clId="Web-{28787CDA-C62E-C3FC-9489-21C3D3C338EA}" dt="2023-08-30T10:07:58.614" v="417"/>
          <ac:spMkLst>
            <pc:docMk/>
            <pc:sldMk cId="490959772" sldId="262"/>
            <ac:spMk id="34" creationId="{0C541B88-1AE9-40C3-AFD5-967787C1979F}"/>
          </ac:spMkLst>
        </pc:spChg>
        <pc:spChg chg="add del">
          <ac:chgData name="GURUPRASAD HEGDE (EXTERNAL)" userId="S::t0185co@stellantis.com::3f51b348-15a7-422a-a631-2115e8d4686a" providerId="AD" clId="Web-{28787CDA-C62E-C3FC-9489-21C3D3C338EA}" dt="2023-08-30T10:08:57.334" v="421"/>
          <ac:spMkLst>
            <pc:docMk/>
            <pc:sldMk cId="490959772" sldId="262"/>
            <ac:spMk id="36" creationId="{A7B99495-F43F-4D80-A44F-2CB4764EB90B}"/>
          </ac:spMkLst>
        </pc:spChg>
        <pc:spChg chg="add del">
          <ac:chgData name="GURUPRASAD HEGDE (EXTERNAL)" userId="S::t0185co@stellantis.com::3f51b348-15a7-422a-a631-2115e8d4686a" providerId="AD" clId="Web-{28787CDA-C62E-C3FC-9489-21C3D3C338EA}" dt="2023-08-30T10:08:21.880" v="419"/>
          <ac:spMkLst>
            <pc:docMk/>
            <pc:sldMk cId="490959772" sldId="262"/>
            <ac:spMk id="37" creationId="{063BBA22-50EA-4C4D-BE05-F1CE4E63AA56}"/>
          </ac:spMkLst>
        </pc:spChg>
        <pc:spChg chg="add del">
          <ac:chgData name="GURUPRASAD HEGDE (EXTERNAL)" userId="S::t0185co@stellantis.com::3f51b348-15a7-422a-a631-2115e8d4686a" providerId="AD" clId="Web-{28787CDA-C62E-C3FC-9489-21C3D3C338EA}" dt="2023-08-30T10:07:58.614" v="417"/>
          <ac:spMkLst>
            <pc:docMk/>
            <pc:sldMk cId="490959772" sldId="262"/>
            <ac:spMk id="38" creationId="{E5F17139-31EE-46AC-B04F-DBBD852DD6CB}"/>
          </ac:spMkLst>
        </pc:spChg>
        <pc:spChg chg="add del">
          <ac:chgData name="GURUPRASAD HEGDE (EXTERNAL)" userId="S::t0185co@stellantis.com::3f51b348-15a7-422a-a631-2115e8d4686a" providerId="AD" clId="Web-{28787CDA-C62E-C3FC-9489-21C3D3C338EA}" dt="2023-08-30T10:07:58.614" v="417"/>
          <ac:spMkLst>
            <pc:docMk/>
            <pc:sldMk cId="490959772" sldId="262"/>
            <ac:spMk id="39" creationId="{89D16701-DA76-4F72-BB63-E2C3FFBDFE0F}"/>
          </ac:spMkLst>
        </pc:spChg>
        <pc:spChg chg="add del">
          <ac:chgData name="GURUPRASAD HEGDE (EXTERNAL)" userId="S::t0185co@stellantis.com::3f51b348-15a7-422a-a631-2115e8d4686a" providerId="AD" clId="Web-{28787CDA-C62E-C3FC-9489-21C3D3C338EA}" dt="2023-08-30T10:16:43.725" v="426"/>
          <ac:spMkLst>
            <pc:docMk/>
            <pc:sldMk cId="490959772" sldId="262"/>
            <ac:spMk id="40" creationId="{2D385988-EAAF-4C27-AF8A-2BFBECAF3D4F}"/>
          </ac:spMkLst>
        </pc:spChg>
        <pc:spChg chg="add del">
          <ac:chgData name="GURUPRASAD HEGDE (EXTERNAL)" userId="S::t0185co@stellantis.com::3f51b348-15a7-422a-a631-2115e8d4686a" providerId="AD" clId="Web-{28787CDA-C62E-C3FC-9489-21C3D3C338EA}" dt="2023-08-30T10:07:58.614" v="417"/>
          <ac:spMkLst>
            <pc:docMk/>
            <pc:sldMk cId="490959772" sldId="262"/>
            <ac:spMk id="41" creationId="{1CC28BE1-9DC6-43FE-9582-39F091098D77}"/>
          </ac:spMkLst>
        </pc:spChg>
        <pc:spChg chg="add del">
          <ac:chgData name="GURUPRASAD HEGDE (EXTERNAL)" userId="S::t0185co@stellantis.com::3f51b348-15a7-422a-a631-2115e8d4686a" providerId="AD" clId="Web-{28787CDA-C62E-C3FC-9489-21C3D3C338EA}" dt="2023-08-30T10:16:43.725" v="426"/>
          <ac:spMkLst>
            <pc:docMk/>
            <pc:sldMk cId="490959772" sldId="262"/>
            <ac:spMk id="44" creationId="{B621D332-7329-4994-8836-C429A51B7549}"/>
          </ac:spMkLst>
        </pc:spChg>
        <pc:spChg chg="add del">
          <ac:chgData name="GURUPRASAD HEGDE (EXTERNAL)" userId="S::t0185co@stellantis.com::3f51b348-15a7-422a-a631-2115e8d4686a" providerId="AD" clId="Web-{28787CDA-C62E-C3FC-9489-21C3D3C338EA}" dt="2023-08-30T10:16:43.725" v="426"/>
          <ac:spMkLst>
            <pc:docMk/>
            <pc:sldMk cId="490959772" sldId="262"/>
            <ac:spMk id="46" creationId="{2D20F754-35A9-4508-BE3C-C59996D1437B}"/>
          </ac:spMkLst>
        </pc:spChg>
        <pc:spChg chg="add del">
          <ac:chgData name="GURUPRASAD HEGDE (EXTERNAL)" userId="S::t0185co@stellantis.com::3f51b348-15a7-422a-a631-2115e8d4686a" providerId="AD" clId="Web-{28787CDA-C62E-C3FC-9489-21C3D3C338EA}" dt="2023-08-30T10:08:21.880" v="419"/>
          <ac:spMkLst>
            <pc:docMk/>
            <pc:sldMk cId="490959772" sldId="262"/>
            <ac:spMk id="58" creationId="{BACC6370-2D7E-4714-9D71-7542949D7D5D}"/>
          </ac:spMkLst>
        </pc:spChg>
        <pc:spChg chg="add del">
          <ac:chgData name="GURUPRASAD HEGDE (EXTERNAL)" userId="S::t0185co@stellantis.com::3f51b348-15a7-422a-a631-2115e8d4686a" providerId="AD" clId="Web-{28787CDA-C62E-C3FC-9489-21C3D3C338EA}" dt="2023-08-30T10:08:21.880" v="419"/>
          <ac:spMkLst>
            <pc:docMk/>
            <pc:sldMk cId="490959772" sldId="262"/>
            <ac:spMk id="59" creationId="{F68B3F68-107C-434F-AA38-110D5EA91B85}"/>
          </ac:spMkLst>
        </pc:spChg>
        <pc:spChg chg="add del">
          <ac:chgData name="GURUPRASAD HEGDE (EXTERNAL)" userId="S::t0185co@stellantis.com::3f51b348-15a7-422a-a631-2115e8d4686a" providerId="AD" clId="Web-{28787CDA-C62E-C3FC-9489-21C3D3C338EA}" dt="2023-08-30T10:08:21.880" v="419"/>
          <ac:spMkLst>
            <pc:docMk/>
            <pc:sldMk cId="490959772" sldId="262"/>
            <ac:spMk id="60" creationId="{AAD0DBB9-1A4B-4391-81D4-CB19F9AB918A}"/>
          </ac:spMkLst>
        </pc:spChg>
        <pc:spChg chg="add del">
          <ac:chgData name="GURUPRASAD HEGDE (EXTERNAL)" userId="S::t0185co@stellantis.com::3f51b348-15a7-422a-a631-2115e8d4686a" providerId="AD" clId="Web-{28787CDA-C62E-C3FC-9489-21C3D3C338EA}" dt="2023-08-30T10:08:57.334" v="421"/>
          <ac:spMkLst>
            <pc:docMk/>
            <pc:sldMk cId="490959772" sldId="262"/>
            <ac:spMk id="62" creationId="{D3E17859-C5F0-476F-A082-A4CB8841DB24}"/>
          </ac:spMkLst>
        </pc:spChg>
        <pc:spChg chg="add del">
          <ac:chgData name="GURUPRASAD HEGDE (EXTERNAL)" userId="S::t0185co@stellantis.com::3f51b348-15a7-422a-a631-2115e8d4686a" providerId="AD" clId="Web-{28787CDA-C62E-C3FC-9489-21C3D3C338EA}" dt="2023-08-30T10:08:57.334" v="421"/>
          <ac:spMkLst>
            <pc:docMk/>
            <pc:sldMk cId="490959772" sldId="262"/>
            <ac:spMk id="64" creationId="{70BEB1E7-2F88-40BC-B73D-42E5B6F80BFC}"/>
          </ac:spMkLst>
        </pc:spChg>
        <pc:spChg chg="add del">
          <ac:chgData name="GURUPRASAD HEGDE (EXTERNAL)" userId="S::t0185co@stellantis.com::3f51b348-15a7-422a-a631-2115e8d4686a" providerId="AD" clId="Web-{28787CDA-C62E-C3FC-9489-21C3D3C338EA}" dt="2023-08-30T10:16:43.725" v="426"/>
          <ac:spMkLst>
            <pc:docMk/>
            <pc:sldMk cId="490959772" sldId="262"/>
            <ac:spMk id="66" creationId="{6A84B152-3496-4C52-AF08-97AFFC09DD2C}"/>
          </ac:spMkLst>
        </pc:spChg>
        <pc:spChg chg="add del">
          <ac:chgData name="GURUPRASAD HEGDE (EXTERNAL)" userId="S::t0185co@stellantis.com::3f51b348-15a7-422a-a631-2115e8d4686a" providerId="AD" clId="Web-{28787CDA-C62E-C3FC-9489-21C3D3C338EA}" dt="2023-08-30T10:16:43.725" v="426"/>
          <ac:spMkLst>
            <pc:docMk/>
            <pc:sldMk cId="490959772" sldId="262"/>
            <ac:spMk id="67" creationId="{6B2ADB95-0FA3-4BD7-A8AC-89D014A83E5B}"/>
          </ac:spMkLst>
        </pc:spChg>
        <pc:spChg chg="add del">
          <ac:chgData name="GURUPRASAD HEGDE (EXTERNAL)" userId="S::t0185co@stellantis.com::3f51b348-15a7-422a-a631-2115e8d4686a" providerId="AD" clId="Web-{28787CDA-C62E-C3FC-9489-21C3D3C338EA}" dt="2023-08-30T10:16:43.725" v="426"/>
          <ac:spMkLst>
            <pc:docMk/>
            <pc:sldMk cId="490959772" sldId="262"/>
            <ac:spMk id="68" creationId="{C924DBCE-E731-4B22-8181-A39C1D86276C}"/>
          </ac:spMkLst>
        </pc:spChg>
        <pc:spChg chg="add del">
          <ac:chgData name="GURUPRASAD HEGDE (EXTERNAL)" userId="S::t0185co@stellantis.com::3f51b348-15a7-422a-a631-2115e8d4686a" providerId="AD" clId="Web-{28787CDA-C62E-C3FC-9489-21C3D3C338EA}" dt="2023-08-30T10:16:43.725" v="426"/>
          <ac:spMkLst>
            <pc:docMk/>
            <pc:sldMk cId="490959772" sldId="262"/>
            <ac:spMk id="69" creationId="{4CBF9756-6AC8-4C65-84DF-56FBFFA1D873}"/>
          </ac:spMkLst>
        </pc:spChg>
        <pc:spChg chg="add del">
          <ac:chgData name="GURUPRASAD HEGDE (EXTERNAL)" userId="S::t0185co@stellantis.com::3f51b348-15a7-422a-a631-2115e8d4686a" providerId="AD" clId="Web-{28787CDA-C62E-C3FC-9489-21C3D3C338EA}" dt="2023-08-30T10:17:43.649" v="427"/>
          <ac:spMkLst>
            <pc:docMk/>
            <pc:sldMk cId="490959772" sldId="262"/>
            <ac:spMk id="75" creationId="{D3E17859-C5F0-476F-A082-A4CB8841DB24}"/>
          </ac:spMkLst>
        </pc:spChg>
        <pc:spChg chg="add del">
          <ac:chgData name="GURUPRASAD HEGDE (EXTERNAL)" userId="S::t0185co@stellantis.com::3f51b348-15a7-422a-a631-2115e8d4686a" providerId="AD" clId="Web-{28787CDA-C62E-C3FC-9489-21C3D3C338EA}" dt="2023-08-30T10:17:43.649" v="427"/>
          <ac:spMkLst>
            <pc:docMk/>
            <pc:sldMk cId="490959772" sldId="262"/>
            <ac:spMk id="77" creationId="{70BEB1E7-2F88-40BC-B73D-42E5B6F80BFC}"/>
          </ac:spMkLst>
        </pc:spChg>
        <pc:spChg chg="add del">
          <ac:chgData name="GURUPRASAD HEGDE (EXTERNAL)" userId="S::t0185co@stellantis.com::3f51b348-15a7-422a-a631-2115e8d4686a" providerId="AD" clId="Web-{28787CDA-C62E-C3FC-9489-21C3D3C338EA}" dt="2023-08-30T10:17:43.649" v="427"/>
          <ac:spMkLst>
            <pc:docMk/>
            <pc:sldMk cId="490959772" sldId="262"/>
            <ac:spMk id="79" creationId="{A7B99495-F43F-4D80-A44F-2CB4764EB90B}"/>
          </ac:spMkLst>
        </pc:spChg>
        <pc:grpChg chg="add del">
          <ac:chgData name="GURUPRASAD HEGDE (EXTERNAL)" userId="S::t0185co@stellantis.com::3f51b348-15a7-422a-a631-2115e8d4686a" providerId="AD" clId="Web-{28787CDA-C62E-C3FC-9489-21C3D3C338EA}" dt="2023-08-30T10:07:58.614" v="417"/>
          <ac:grpSpMkLst>
            <pc:docMk/>
            <pc:sldMk cId="490959772" sldId="262"/>
            <ac:grpSpMk id="35" creationId="{7CF625D3-71A3-4F30-A096-8EF334E959D0}"/>
          </ac:grpSpMkLst>
        </pc:grpChg>
        <pc:grpChg chg="add del">
          <ac:chgData name="GURUPRASAD HEGDE (EXTERNAL)" userId="S::t0185co@stellantis.com::3f51b348-15a7-422a-a631-2115e8d4686a" providerId="AD" clId="Web-{28787CDA-C62E-C3FC-9489-21C3D3C338EA}" dt="2023-08-30T10:07:58.614" v="417"/>
          <ac:grpSpMkLst>
            <pc:docMk/>
            <pc:sldMk cId="490959772" sldId="262"/>
            <ac:grpSpMk id="43" creationId="{AF9AF3F3-CE0C-4125-BDD7-346487FA0B40}"/>
          </ac:grpSpMkLst>
        </pc:grpChg>
        <pc:graphicFrameChg chg="add mod ord modGraphic">
          <ac:chgData name="GURUPRASAD HEGDE (EXTERNAL)" userId="S::t0185co@stellantis.com::3f51b348-15a7-422a-a631-2115e8d4686a" providerId="AD" clId="Web-{28787CDA-C62E-C3FC-9489-21C3D3C338EA}" dt="2023-08-30T10:19:58.716" v="433"/>
          <ac:graphicFrameMkLst>
            <pc:docMk/>
            <pc:sldMk cId="490959772" sldId="262"/>
            <ac:graphicFrameMk id="5" creationId="{D138462A-A689-F4D2-EEB9-ADDFA57EBD1A}"/>
          </ac:graphicFrameMkLst>
        </pc:graphicFrameChg>
        <pc:picChg chg="add del">
          <ac:chgData name="GURUPRASAD HEGDE (EXTERNAL)" userId="S::t0185co@stellantis.com::3f51b348-15a7-422a-a631-2115e8d4686a" providerId="AD" clId="Web-{28787CDA-C62E-C3FC-9489-21C3D3C338EA}" dt="2023-08-30T10:07:41.504" v="415"/>
          <ac:picMkLst>
            <pc:docMk/>
            <pc:sldMk cId="490959772" sldId="262"/>
            <ac:picMk id="28" creationId="{C9506DEA-62D4-479C-F57F-D250755DC00E}"/>
          </ac:picMkLst>
        </pc:picChg>
        <pc:picChg chg="add del">
          <ac:chgData name="GURUPRASAD HEGDE (EXTERNAL)" userId="S::t0185co@stellantis.com::3f51b348-15a7-422a-a631-2115e8d4686a" providerId="AD" clId="Web-{28787CDA-C62E-C3FC-9489-21C3D3C338EA}" dt="2023-08-30T10:08:57.334" v="421"/>
          <ac:picMkLst>
            <pc:docMk/>
            <pc:sldMk cId="490959772" sldId="262"/>
            <ac:picMk id="63" creationId="{07A66036-39E1-F7B8-AB87-70DE94B77E50}"/>
          </ac:picMkLst>
        </pc:picChg>
        <pc:picChg chg="add mod">
          <ac:chgData name="GURUPRASAD HEGDE (EXTERNAL)" userId="S::t0185co@stellantis.com::3f51b348-15a7-422a-a631-2115e8d4686a" providerId="AD" clId="Web-{28787CDA-C62E-C3FC-9489-21C3D3C338EA}" dt="2023-08-30T10:26:26.197" v="458" actId="14100"/>
          <ac:picMkLst>
            <pc:docMk/>
            <pc:sldMk cId="490959772" sldId="262"/>
            <ac:picMk id="70" creationId="{8D8C8AD6-D6BD-69F6-216D-96C7850FA7D3}"/>
          </ac:picMkLst>
        </pc:picChg>
        <pc:cxnChg chg="add del">
          <ac:chgData name="GURUPRASAD HEGDE (EXTERNAL)" userId="S::t0185co@stellantis.com::3f51b348-15a7-422a-a631-2115e8d4686a" providerId="AD" clId="Web-{28787CDA-C62E-C3FC-9489-21C3D3C338EA}" dt="2023-08-30T09:56:12.903" v="390"/>
          <ac:cxnSpMkLst>
            <pc:docMk/>
            <pc:sldMk cId="490959772" sldId="262"/>
            <ac:cxnSpMk id="33" creationId="{C8F51B3F-8331-4E4A-AE96-D47B1006EEAD}"/>
          </ac:cxnSpMkLst>
        </pc:cxnChg>
        <pc:cxnChg chg="add del">
          <ac:chgData name="GURUPRASAD HEGDE (EXTERNAL)" userId="S::t0185co@stellantis.com::3f51b348-15a7-422a-a631-2115e8d4686a" providerId="AD" clId="Web-{28787CDA-C62E-C3FC-9489-21C3D3C338EA}" dt="2023-08-30T10:16:43.725" v="426"/>
          <ac:cxnSpMkLst>
            <pc:docMk/>
            <pc:sldMk cId="490959772" sldId="262"/>
            <ac:cxnSpMk id="42" creationId="{43621FD4-D14D-45D5-9A57-9A2DE5EA59C0}"/>
          </ac:cxnSpMkLst>
        </pc:cxnChg>
      </pc:sldChg>
      <pc:sldChg chg="addSp delSp modSp new mod setBg modClrScheme delDesignElem chgLayout">
        <pc:chgData name="GURUPRASAD HEGDE (EXTERNAL)" userId="S::t0185co@stellantis.com::3f51b348-15a7-422a-a631-2115e8d4686a" providerId="AD" clId="Web-{28787CDA-C62E-C3FC-9489-21C3D3C338EA}" dt="2023-08-30T10:22:54.550" v="453"/>
        <pc:sldMkLst>
          <pc:docMk/>
          <pc:sldMk cId="3845557146" sldId="263"/>
        </pc:sldMkLst>
        <pc:spChg chg="mod ord">
          <ac:chgData name="GURUPRASAD HEGDE (EXTERNAL)" userId="S::t0185co@stellantis.com::3f51b348-15a7-422a-a631-2115e8d4686a" providerId="AD" clId="Web-{28787CDA-C62E-C3FC-9489-21C3D3C338EA}" dt="2023-08-30T10:19:58.716" v="433"/>
          <ac:spMkLst>
            <pc:docMk/>
            <pc:sldMk cId="3845557146" sldId="263"/>
            <ac:spMk id="2" creationId="{EDA5B27B-7671-9D66-C6B4-376F46B7567F}"/>
          </ac:spMkLst>
        </pc:spChg>
        <pc:spChg chg="mod ord">
          <ac:chgData name="GURUPRASAD HEGDE (EXTERNAL)" userId="S::t0185co@stellantis.com::3f51b348-15a7-422a-a631-2115e8d4686a" providerId="AD" clId="Web-{28787CDA-C62E-C3FC-9489-21C3D3C338EA}" dt="2023-08-30T10:19:58.716" v="433"/>
          <ac:spMkLst>
            <pc:docMk/>
            <pc:sldMk cId="3845557146" sldId="263"/>
            <ac:spMk id="3" creationId="{DD2800E4-E1BE-B9EA-567E-365BC0DD1160}"/>
          </ac:spMkLst>
        </pc:spChg>
        <pc:spChg chg="add del">
          <ac:chgData name="GURUPRASAD HEGDE (EXTERNAL)" userId="S::t0185co@stellantis.com::3f51b348-15a7-422a-a631-2115e8d4686a" providerId="AD" clId="Web-{28787CDA-C62E-C3FC-9489-21C3D3C338EA}" dt="2023-08-30T10:19:58.716" v="433"/>
          <ac:spMkLst>
            <pc:docMk/>
            <pc:sldMk cId="3845557146" sldId="263"/>
            <ac:spMk id="8" creationId="{5A0118C5-4F8D-4CF4-BADD-53FEACC6C42A}"/>
          </ac:spMkLst>
        </pc:spChg>
        <pc:spChg chg="add del">
          <ac:chgData name="GURUPRASAD HEGDE (EXTERNAL)" userId="S::t0185co@stellantis.com::3f51b348-15a7-422a-a631-2115e8d4686a" providerId="AD" clId="Web-{28787CDA-C62E-C3FC-9489-21C3D3C338EA}" dt="2023-08-30T10:19:58.716" v="433"/>
          <ac:spMkLst>
            <pc:docMk/>
            <pc:sldMk cId="3845557146" sldId="263"/>
            <ac:spMk id="10" creationId="{4E0A5C5C-2A95-428E-9F6A-0D29EBD57C9F}"/>
          </ac:spMkLst>
        </pc:spChg>
        <pc:spChg chg="add del">
          <ac:chgData name="GURUPRASAD HEGDE (EXTERNAL)" userId="S::t0185co@stellantis.com::3f51b348-15a7-422a-a631-2115e8d4686a" providerId="AD" clId="Web-{28787CDA-C62E-C3FC-9489-21C3D3C338EA}" dt="2023-08-30T10:19:58.716" v="433"/>
          <ac:spMkLst>
            <pc:docMk/>
            <pc:sldMk cId="3845557146" sldId="263"/>
            <ac:spMk id="12" creationId="{1056F38F-7C4E-461D-8709-7D0024AE1F79}"/>
          </ac:spMkLst>
        </pc:spChg>
        <pc:spChg chg="add del">
          <ac:chgData name="GURUPRASAD HEGDE (EXTERNAL)" userId="S::t0185co@stellantis.com::3f51b348-15a7-422a-a631-2115e8d4686a" providerId="AD" clId="Web-{28787CDA-C62E-C3FC-9489-21C3D3C338EA}" dt="2023-08-30T10:19:58.716" v="433"/>
          <ac:spMkLst>
            <pc:docMk/>
            <pc:sldMk cId="3845557146" sldId="263"/>
            <ac:spMk id="14" creationId="{C7278469-3C3C-49CE-AEEE-E176A4900B78}"/>
          </ac:spMkLst>
        </pc:spChg>
        <pc:spChg chg="add del">
          <ac:chgData name="GURUPRASAD HEGDE (EXTERNAL)" userId="S::t0185co@stellantis.com::3f51b348-15a7-422a-a631-2115e8d4686a" providerId="AD" clId="Web-{28787CDA-C62E-C3FC-9489-21C3D3C338EA}" dt="2023-08-30T10:19:58.716" v="433"/>
          <ac:spMkLst>
            <pc:docMk/>
            <pc:sldMk cId="3845557146" sldId="263"/>
            <ac:spMk id="20" creationId="{4C6598AB-1C17-4D54-951C-A082D94ACB7A}"/>
          </ac:spMkLst>
        </pc:spChg>
        <pc:spChg chg="add del">
          <ac:chgData name="GURUPRASAD HEGDE (EXTERNAL)" userId="S::t0185co@stellantis.com::3f51b348-15a7-422a-a631-2115e8d4686a" providerId="AD" clId="Web-{28787CDA-C62E-C3FC-9489-21C3D3C338EA}" dt="2023-08-30T10:19:58.716" v="433"/>
          <ac:spMkLst>
            <pc:docMk/>
            <pc:sldMk cId="3845557146" sldId="263"/>
            <ac:spMk id="22" creationId="{C83B66D7-137D-4AC1-B172-53D60F08BEB5}"/>
          </ac:spMkLst>
        </pc:spChg>
        <pc:spChg chg="add del">
          <ac:chgData name="GURUPRASAD HEGDE (EXTERNAL)" userId="S::t0185co@stellantis.com::3f51b348-15a7-422a-a631-2115e8d4686a" providerId="AD" clId="Web-{28787CDA-C62E-C3FC-9489-21C3D3C338EA}" dt="2023-08-30T10:19:58.716" v="433"/>
          <ac:spMkLst>
            <pc:docMk/>
            <pc:sldMk cId="3845557146" sldId="263"/>
            <ac:spMk id="24" creationId="{F6B92503-6984-4D15-8B98-8718709B785D}"/>
          </ac:spMkLst>
        </pc:spChg>
        <pc:spChg chg="add del">
          <ac:chgData name="GURUPRASAD HEGDE (EXTERNAL)" userId="S::t0185co@stellantis.com::3f51b348-15a7-422a-a631-2115e8d4686a" providerId="AD" clId="Web-{28787CDA-C62E-C3FC-9489-21C3D3C338EA}" dt="2023-08-30T10:19:58.716" v="433"/>
          <ac:spMkLst>
            <pc:docMk/>
            <pc:sldMk cId="3845557146" sldId="263"/>
            <ac:spMk id="26" creationId="{08DDF938-524E-4C18-A47D-C00627832366}"/>
          </ac:spMkLst>
        </pc:spChg>
        <pc:grpChg chg="add del">
          <ac:chgData name="GURUPRASAD HEGDE (EXTERNAL)" userId="S::t0185co@stellantis.com::3f51b348-15a7-422a-a631-2115e8d4686a" providerId="AD" clId="Web-{28787CDA-C62E-C3FC-9489-21C3D3C338EA}" dt="2023-08-30T10:19:58.716" v="433"/>
          <ac:grpSpMkLst>
            <pc:docMk/>
            <pc:sldMk cId="3845557146" sldId="263"/>
            <ac:grpSpMk id="16" creationId="{93DC754C-7E09-422D-A8BB-AF632E90DFA2}"/>
          </ac:grpSpMkLst>
        </pc:grpChg>
        <pc:grpChg chg="add del">
          <ac:chgData name="GURUPRASAD HEGDE (EXTERNAL)" userId="S::t0185co@stellantis.com::3f51b348-15a7-422a-a631-2115e8d4686a" providerId="AD" clId="Web-{28787CDA-C62E-C3FC-9489-21C3D3C338EA}" dt="2023-08-30T10:19:58.716" v="433"/>
          <ac:grpSpMkLst>
            <pc:docMk/>
            <pc:sldMk cId="3845557146" sldId="263"/>
            <ac:grpSpMk id="28" creationId="{3773FAF5-C452-4455-9411-D6AF5EBD4CA9}"/>
          </ac:grpSpMkLst>
        </pc:grpChg>
      </pc:sldChg>
      <pc:sldChg chg="addSp delSp modSp new mod ord modClrScheme chgLayout">
        <pc:chgData name="GURUPRASAD HEGDE (EXTERNAL)" userId="S::t0185co@stellantis.com::3f51b348-15a7-422a-a631-2115e8d4686a" providerId="AD" clId="Web-{28787CDA-C62E-C3FC-9489-21C3D3C338EA}" dt="2023-08-30T10:23:47.426" v="455"/>
        <pc:sldMkLst>
          <pc:docMk/>
          <pc:sldMk cId="1871221091" sldId="264"/>
        </pc:sldMkLst>
        <pc:spChg chg="del">
          <ac:chgData name="GURUPRASAD HEGDE (EXTERNAL)" userId="S::t0185co@stellantis.com::3f51b348-15a7-422a-a631-2115e8d4686a" providerId="AD" clId="Web-{28787CDA-C62E-C3FC-9489-21C3D3C338EA}" dt="2023-08-30T10:04:02.215" v="399"/>
          <ac:spMkLst>
            <pc:docMk/>
            <pc:sldMk cId="1871221091" sldId="264"/>
            <ac:spMk id="2" creationId="{1C872313-7CA6-0862-3641-8B976877B374}"/>
          </ac:spMkLst>
        </pc:spChg>
        <pc:spChg chg="del mod">
          <ac:chgData name="GURUPRASAD HEGDE (EXTERNAL)" userId="S::t0185co@stellantis.com::3f51b348-15a7-422a-a631-2115e8d4686a" providerId="AD" clId="Web-{28787CDA-C62E-C3FC-9489-21C3D3C338EA}" dt="2023-08-30T10:04:20.294" v="401"/>
          <ac:spMkLst>
            <pc:docMk/>
            <pc:sldMk cId="1871221091" sldId="264"/>
            <ac:spMk id="3" creationId="{CC6E3580-0428-C938-47CA-475EDECB0360}"/>
          </ac:spMkLst>
        </pc:spChg>
        <pc:picChg chg="add mod ord">
          <ac:chgData name="GURUPRASAD HEGDE (EXTERNAL)" userId="S::t0185co@stellantis.com::3f51b348-15a7-422a-a631-2115e8d4686a" providerId="AD" clId="Web-{28787CDA-C62E-C3FC-9489-21C3D3C338EA}" dt="2023-08-30T10:19:58.716" v="433"/>
          <ac:picMkLst>
            <pc:docMk/>
            <pc:sldMk cId="1871221091" sldId="264"/>
            <ac:picMk id="4" creationId="{CA101814-1951-22CF-C875-C1D6CAA3FFD1}"/>
          </ac:picMkLst>
        </pc:picChg>
      </pc:sldChg>
      <pc:sldChg chg="new">
        <pc:chgData name="GURUPRASAD HEGDE (EXTERNAL)" userId="S::t0185co@stellantis.com::3f51b348-15a7-422a-a631-2115e8d4686a" providerId="AD" clId="Web-{28787CDA-C62E-C3FC-9489-21C3D3C338EA}" dt="2023-08-30T10:31:08.722" v="475"/>
        <pc:sldMkLst>
          <pc:docMk/>
          <pc:sldMk cId="817941304" sldId="265"/>
        </pc:sldMkLst>
      </pc:sldChg>
      <pc:sldChg chg="new del">
        <pc:chgData name="GURUPRASAD HEGDE (EXTERNAL)" userId="S::t0185co@stellantis.com::3f51b348-15a7-422a-a631-2115e8d4686a" providerId="AD" clId="Web-{28787CDA-C62E-C3FC-9489-21C3D3C338EA}" dt="2023-08-30T10:23:53.645" v="456"/>
        <pc:sldMkLst>
          <pc:docMk/>
          <pc:sldMk cId="1468000886" sldId="265"/>
        </pc:sldMkLst>
      </pc:sldChg>
      <pc:sldMasterChg chg="del delSldLayout">
        <pc:chgData name="GURUPRASAD HEGDE (EXTERNAL)" userId="S::t0185co@stellantis.com::3f51b348-15a7-422a-a631-2115e8d4686a" providerId="AD" clId="Web-{28787CDA-C62E-C3FC-9489-21C3D3C338EA}" dt="2023-08-30T10:19:58.716" v="433"/>
        <pc:sldMasterMkLst>
          <pc:docMk/>
          <pc:sldMasterMk cId="2460954070" sldId="2147483660"/>
        </pc:sldMasterMkLst>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2385387890" sldId="2147483661"/>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949138452" sldId="2147483662"/>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2591524520" sldId="2147483663"/>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1203092039" sldId="2147483664"/>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3733172339" sldId="2147483665"/>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3210312558" sldId="2147483666"/>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3146388984" sldId="2147483667"/>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3171841454" sldId="2147483668"/>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1718958274" sldId="2147483669"/>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2202905451" sldId="2147483670"/>
          </pc:sldLayoutMkLst>
        </pc:sldLayoutChg>
        <pc:sldLayoutChg chg="del">
          <pc:chgData name="GURUPRASAD HEGDE (EXTERNAL)" userId="S::t0185co@stellantis.com::3f51b348-15a7-422a-a631-2115e8d4686a" providerId="AD" clId="Web-{28787CDA-C62E-C3FC-9489-21C3D3C338EA}" dt="2023-08-30T10:19:58.716" v="433"/>
          <pc:sldLayoutMkLst>
            <pc:docMk/>
            <pc:sldMasterMk cId="2460954070" sldId="2147483660"/>
            <pc:sldLayoutMk cId="3479445657" sldId="2147483671"/>
          </pc:sldLayoutMkLst>
        </pc:sldLayoutChg>
      </pc:sldMasterChg>
      <pc:sldMasterChg chg="add addSldLayout modSldLayout">
        <pc:chgData name="GURUPRASAD HEGDE (EXTERNAL)" userId="S::t0185co@stellantis.com::3f51b348-15a7-422a-a631-2115e8d4686a" providerId="AD" clId="Web-{28787CDA-C62E-C3FC-9489-21C3D3C338EA}" dt="2023-08-30T10:19:58.716" v="433"/>
        <pc:sldMasterMkLst>
          <pc:docMk/>
          <pc:sldMasterMk cId="92861968" sldId="2147483672"/>
        </pc:sldMasterMkLst>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144154106" sldId="2147483673"/>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251127310" sldId="2147483674"/>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3165943647" sldId="2147483675"/>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1039714631" sldId="2147483676"/>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760099477" sldId="2147483677"/>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1406797347" sldId="2147483678"/>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3973697895" sldId="2147483679"/>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747030007" sldId="2147483680"/>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1284367361" sldId="2147483681"/>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3600626853" sldId="2147483682"/>
          </pc:sldLayoutMkLst>
        </pc:sldLayoutChg>
        <pc:sldLayoutChg chg="add mod replId">
          <pc:chgData name="GURUPRASAD HEGDE (EXTERNAL)" userId="S::t0185co@stellantis.com::3f51b348-15a7-422a-a631-2115e8d4686a" providerId="AD" clId="Web-{28787CDA-C62E-C3FC-9489-21C3D3C338EA}" dt="2023-08-30T10:19:58.716" v="433"/>
          <pc:sldLayoutMkLst>
            <pc:docMk/>
            <pc:sldMasterMk cId="92861968" sldId="2147483672"/>
            <pc:sldLayoutMk cId="251410910" sldId="2147483683"/>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DF4084-69F4-4BFA-886F-C401065FD37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D396127-B946-4686-B6DC-A4E01FF68590}">
      <dgm:prSet/>
      <dgm:spPr/>
      <dgm:t>
        <a:bodyPr/>
        <a:lstStyle/>
        <a:p>
          <a:pPr>
            <a:lnSpc>
              <a:spcPct val="100000"/>
            </a:lnSpc>
            <a:defRPr cap="all"/>
          </a:pPr>
          <a:r>
            <a:rPr lang="en-US"/>
            <a:t>Presentation Layer</a:t>
          </a:r>
        </a:p>
      </dgm:t>
    </dgm:pt>
    <dgm:pt modelId="{721659C9-47C8-4EA5-999B-378A245AAA0F}" type="parTrans" cxnId="{E84F8EBD-E26B-49D3-AB3E-BDC935E66D2E}">
      <dgm:prSet/>
      <dgm:spPr/>
      <dgm:t>
        <a:bodyPr/>
        <a:lstStyle/>
        <a:p>
          <a:endParaRPr lang="en-US"/>
        </a:p>
      </dgm:t>
    </dgm:pt>
    <dgm:pt modelId="{AC28AE10-4674-46B7-AF57-C17D76EC88B6}" type="sibTrans" cxnId="{E84F8EBD-E26B-49D3-AB3E-BDC935E66D2E}">
      <dgm:prSet/>
      <dgm:spPr/>
      <dgm:t>
        <a:bodyPr/>
        <a:lstStyle/>
        <a:p>
          <a:endParaRPr lang="en-US"/>
        </a:p>
      </dgm:t>
    </dgm:pt>
    <dgm:pt modelId="{8B2F267C-1618-491D-AA30-CF5C1533E5A4}">
      <dgm:prSet/>
      <dgm:spPr/>
      <dgm:t>
        <a:bodyPr/>
        <a:lstStyle/>
        <a:p>
          <a:pPr>
            <a:lnSpc>
              <a:spcPct val="100000"/>
            </a:lnSpc>
            <a:defRPr cap="all"/>
          </a:pPr>
          <a:r>
            <a:rPr lang="en-US"/>
            <a:t>Domain Layer</a:t>
          </a:r>
        </a:p>
      </dgm:t>
    </dgm:pt>
    <dgm:pt modelId="{A10F827B-92AF-4819-A996-3E33783608E2}" type="parTrans" cxnId="{6B43DFB7-6111-4730-8AC1-C0597C815473}">
      <dgm:prSet/>
      <dgm:spPr/>
      <dgm:t>
        <a:bodyPr/>
        <a:lstStyle/>
        <a:p>
          <a:endParaRPr lang="en-US"/>
        </a:p>
      </dgm:t>
    </dgm:pt>
    <dgm:pt modelId="{55952678-64CF-490F-85D7-D876E9985BB6}" type="sibTrans" cxnId="{6B43DFB7-6111-4730-8AC1-C0597C815473}">
      <dgm:prSet/>
      <dgm:spPr/>
      <dgm:t>
        <a:bodyPr/>
        <a:lstStyle/>
        <a:p>
          <a:endParaRPr lang="en-US"/>
        </a:p>
      </dgm:t>
    </dgm:pt>
    <dgm:pt modelId="{2614E9B4-5A29-407D-AAEA-3D124768AAD1}">
      <dgm:prSet/>
      <dgm:spPr/>
      <dgm:t>
        <a:bodyPr/>
        <a:lstStyle/>
        <a:p>
          <a:pPr>
            <a:lnSpc>
              <a:spcPct val="100000"/>
            </a:lnSpc>
            <a:defRPr cap="all"/>
          </a:pPr>
          <a:r>
            <a:rPr lang="en-US"/>
            <a:t>Data Layer</a:t>
          </a:r>
        </a:p>
      </dgm:t>
    </dgm:pt>
    <dgm:pt modelId="{AD58D060-0805-4C13-B820-F14A9CC1288D}" type="parTrans" cxnId="{32F6F715-343C-42A8-AAE0-D22A7645721C}">
      <dgm:prSet/>
      <dgm:spPr/>
      <dgm:t>
        <a:bodyPr/>
        <a:lstStyle/>
        <a:p>
          <a:endParaRPr lang="en-US"/>
        </a:p>
      </dgm:t>
    </dgm:pt>
    <dgm:pt modelId="{4C698654-D507-4C2E-B936-67DF190C1284}" type="sibTrans" cxnId="{32F6F715-343C-42A8-AAE0-D22A7645721C}">
      <dgm:prSet/>
      <dgm:spPr/>
      <dgm:t>
        <a:bodyPr/>
        <a:lstStyle/>
        <a:p>
          <a:endParaRPr lang="en-US"/>
        </a:p>
      </dgm:t>
    </dgm:pt>
    <dgm:pt modelId="{A5CE3C34-98B7-476A-80AD-9688CA03AF49}" type="pres">
      <dgm:prSet presAssocID="{85DF4084-69F4-4BFA-886F-C401065FD373}" presName="root" presStyleCnt="0">
        <dgm:presLayoutVars>
          <dgm:dir/>
          <dgm:resizeHandles val="exact"/>
        </dgm:presLayoutVars>
      </dgm:prSet>
      <dgm:spPr/>
    </dgm:pt>
    <dgm:pt modelId="{58ABC117-DBEF-441E-A2D1-4F3B398FB087}" type="pres">
      <dgm:prSet presAssocID="{FD396127-B946-4686-B6DC-A4E01FF68590}" presName="compNode" presStyleCnt="0"/>
      <dgm:spPr/>
    </dgm:pt>
    <dgm:pt modelId="{15C75F35-6C21-4D0F-8C48-4FC9EFC4CD31}" type="pres">
      <dgm:prSet presAssocID="{FD396127-B946-4686-B6DC-A4E01FF68590}" presName="iconBgRect" presStyleLbl="bgShp" presStyleIdx="0" presStyleCnt="3"/>
      <dgm:spPr/>
    </dgm:pt>
    <dgm:pt modelId="{D9357300-31CB-4CBB-AC1C-D9C4FFD86EA2}" type="pres">
      <dgm:prSet presAssocID="{FD396127-B946-4686-B6DC-A4E01FF685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9784A5F2-3862-47AB-916C-146B37B27D8F}" type="pres">
      <dgm:prSet presAssocID="{FD396127-B946-4686-B6DC-A4E01FF68590}" presName="spaceRect" presStyleCnt="0"/>
      <dgm:spPr/>
    </dgm:pt>
    <dgm:pt modelId="{0127882C-805D-4B5B-AC96-4AB44F381D78}" type="pres">
      <dgm:prSet presAssocID="{FD396127-B946-4686-B6DC-A4E01FF68590}" presName="textRect" presStyleLbl="revTx" presStyleIdx="0" presStyleCnt="3">
        <dgm:presLayoutVars>
          <dgm:chMax val="1"/>
          <dgm:chPref val="1"/>
        </dgm:presLayoutVars>
      </dgm:prSet>
      <dgm:spPr/>
    </dgm:pt>
    <dgm:pt modelId="{8E50611C-A965-448A-A04D-5A66C6F623CC}" type="pres">
      <dgm:prSet presAssocID="{AC28AE10-4674-46B7-AF57-C17D76EC88B6}" presName="sibTrans" presStyleCnt="0"/>
      <dgm:spPr/>
    </dgm:pt>
    <dgm:pt modelId="{50D12D9E-A07A-4F3D-B840-8C37844FDA6E}" type="pres">
      <dgm:prSet presAssocID="{8B2F267C-1618-491D-AA30-CF5C1533E5A4}" presName="compNode" presStyleCnt="0"/>
      <dgm:spPr/>
    </dgm:pt>
    <dgm:pt modelId="{7BDB3EBD-5822-44DB-8244-0D0DCA3F5608}" type="pres">
      <dgm:prSet presAssocID="{8B2F267C-1618-491D-AA30-CF5C1533E5A4}" presName="iconBgRect" presStyleLbl="bgShp" presStyleIdx="1" presStyleCnt="3"/>
      <dgm:spPr/>
    </dgm:pt>
    <dgm:pt modelId="{4034DCC6-1A97-4D63-930C-BA989D96B610}" type="pres">
      <dgm:prSet presAssocID="{8B2F267C-1618-491D-AA30-CF5C1533E5A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EA889AC1-59FD-4318-84C7-A578094370AE}" type="pres">
      <dgm:prSet presAssocID="{8B2F267C-1618-491D-AA30-CF5C1533E5A4}" presName="spaceRect" presStyleCnt="0"/>
      <dgm:spPr/>
    </dgm:pt>
    <dgm:pt modelId="{2AFC27A3-E99B-4550-A6C1-F1A56561DCA1}" type="pres">
      <dgm:prSet presAssocID="{8B2F267C-1618-491D-AA30-CF5C1533E5A4}" presName="textRect" presStyleLbl="revTx" presStyleIdx="1" presStyleCnt="3">
        <dgm:presLayoutVars>
          <dgm:chMax val="1"/>
          <dgm:chPref val="1"/>
        </dgm:presLayoutVars>
      </dgm:prSet>
      <dgm:spPr/>
    </dgm:pt>
    <dgm:pt modelId="{F460B455-6ACA-41C2-97A8-B25D22D7D857}" type="pres">
      <dgm:prSet presAssocID="{55952678-64CF-490F-85D7-D876E9985BB6}" presName="sibTrans" presStyleCnt="0"/>
      <dgm:spPr/>
    </dgm:pt>
    <dgm:pt modelId="{AB1BD301-9AD5-44B1-9E17-2CD6780552A0}" type="pres">
      <dgm:prSet presAssocID="{2614E9B4-5A29-407D-AAEA-3D124768AAD1}" presName="compNode" presStyleCnt="0"/>
      <dgm:spPr/>
    </dgm:pt>
    <dgm:pt modelId="{3B598B84-BB86-46D7-B519-E339EA285940}" type="pres">
      <dgm:prSet presAssocID="{2614E9B4-5A29-407D-AAEA-3D124768AAD1}" presName="iconBgRect" presStyleLbl="bgShp" presStyleIdx="2" presStyleCnt="3"/>
      <dgm:spPr/>
    </dgm:pt>
    <dgm:pt modelId="{11A6D656-BCAC-4C93-A95F-A6308CF827FD}" type="pres">
      <dgm:prSet presAssocID="{2614E9B4-5A29-407D-AAEA-3D124768AA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970A768-410E-41D9-873E-821DA89560DC}" type="pres">
      <dgm:prSet presAssocID="{2614E9B4-5A29-407D-AAEA-3D124768AAD1}" presName="spaceRect" presStyleCnt="0"/>
      <dgm:spPr/>
    </dgm:pt>
    <dgm:pt modelId="{C836A830-A492-4374-A318-D76283D7FE97}" type="pres">
      <dgm:prSet presAssocID="{2614E9B4-5A29-407D-AAEA-3D124768AAD1}" presName="textRect" presStyleLbl="revTx" presStyleIdx="2" presStyleCnt="3">
        <dgm:presLayoutVars>
          <dgm:chMax val="1"/>
          <dgm:chPref val="1"/>
        </dgm:presLayoutVars>
      </dgm:prSet>
      <dgm:spPr/>
    </dgm:pt>
  </dgm:ptLst>
  <dgm:cxnLst>
    <dgm:cxn modelId="{B9B06409-DC41-4954-B4C6-01FA60315484}" type="presOf" srcId="{2614E9B4-5A29-407D-AAEA-3D124768AAD1}" destId="{C836A830-A492-4374-A318-D76283D7FE97}" srcOrd="0" destOrd="0" presId="urn:microsoft.com/office/officeart/2018/5/layout/IconCircleLabelList"/>
    <dgm:cxn modelId="{2C887012-B6AC-441A-8F29-E2E84713F701}" type="presOf" srcId="{FD396127-B946-4686-B6DC-A4E01FF68590}" destId="{0127882C-805D-4B5B-AC96-4AB44F381D78}" srcOrd="0" destOrd="0" presId="urn:microsoft.com/office/officeart/2018/5/layout/IconCircleLabelList"/>
    <dgm:cxn modelId="{53843114-53DB-4DCC-A276-066C5EECACA8}" type="presOf" srcId="{85DF4084-69F4-4BFA-886F-C401065FD373}" destId="{A5CE3C34-98B7-476A-80AD-9688CA03AF49}" srcOrd="0" destOrd="0" presId="urn:microsoft.com/office/officeart/2018/5/layout/IconCircleLabelList"/>
    <dgm:cxn modelId="{32F6F715-343C-42A8-AAE0-D22A7645721C}" srcId="{85DF4084-69F4-4BFA-886F-C401065FD373}" destId="{2614E9B4-5A29-407D-AAEA-3D124768AAD1}" srcOrd="2" destOrd="0" parTransId="{AD58D060-0805-4C13-B820-F14A9CC1288D}" sibTransId="{4C698654-D507-4C2E-B936-67DF190C1284}"/>
    <dgm:cxn modelId="{3A0DB496-087E-48BB-AB59-BB86E5E2FE77}" type="presOf" srcId="{8B2F267C-1618-491D-AA30-CF5C1533E5A4}" destId="{2AFC27A3-E99B-4550-A6C1-F1A56561DCA1}" srcOrd="0" destOrd="0" presId="urn:microsoft.com/office/officeart/2018/5/layout/IconCircleLabelList"/>
    <dgm:cxn modelId="{6B43DFB7-6111-4730-8AC1-C0597C815473}" srcId="{85DF4084-69F4-4BFA-886F-C401065FD373}" destId="{8B2F267C-1618-491D-AA30-CF5C1533E5A4}" srcOrd="1" destOrd="0" parTransId="{A10F827B-92AF-4819-A996-3E33783608E2}" sibTransId="{55952678-64CF-490F-85D7-D876E9985BB6}"/>
    <dgm:cxn modelId="{E84F8EBD-E26B-49D3-AB3E-BDC935E66D2E}" srcId="{85DF4084-69F4-4BFA-886F-C401065FD373}" destId="{FD396127-B946-4686-B6DC-A4E01FF68590}" srcOrd="0" destOrd="0" parTransId="{721659C9-47C8-4EA5-999B-378A245AAA0F}" sibTransId="{AC28AE10-4674-46B7-AF57-C17D76EC88B6}"/>
    <dgm:cxn modelId="{9FCF5643-4D14-4A87-A145-613A88823B11}" type="presParOf" srcId="{A5CE3C34-98B7-476A-80AD-9688CA03AF49}" destId="{58ABC117-DBEF-441E-A2D1-4F3B398FB087}" srcOrd="0" destOrd="0" presId="urn:microsoft.com/office/officeart/2018/5/layout/IconCircleLabelList"/>
    <dgm:cxn modelId="{467E3428-7D4D-4A36-84DF-2F3DC10E7A54}" type="presParOf" srcId="{58ABC117-DBEF-441E-A2D1-4F3B398FB087}" destId="{15C75F35-6C21-4D0F-8C48-4FC9EFC4CD31}" srcOrd="0" destOrd="0" presId="urn:microsoft.com/office/officeart/2018/5/layout/IconCircleLabelList"/>
    <dgm:cxn modelId="{56627D24-47ED-461B-98D9-CB0BE7E3B82E}" type="presParOf" srcId="{58ABC117-DBEF-441E-A2D1-4F3B398FB087}" destId="{D9357300-31CB-4CBB-AC1C-D9C4FFD86EA2}" srcOrd="1" destOrd="0" presId="urn:microsoft.com/office/officeart/2018/5/layout/IconCircleLabelList"/>
    <dgm:cxn modelId="{6AF54E53-4B3F-4607-B2FF-D536C1BB9C1A}" type="presParOf" srcId="{58ABC117-DBEF-441E-A2D1-4F3B398FB087}" destId="{9784A5F2-3862-47AB-916C-146B37B27D8F}" srcOrd="2" destOrd="0" presId="urn:microsoft.com/office/officeart/2018/5/layout/IconCircleLabelList"/>
    <dgm:cxn modelId="{F58E3FE7-DE33-472B-8A38-5D3089720B34}" type="presParOf" srcId="{58ABC117-DBEF-441E-A2D1-4F3B398FB087}" destId="{0127882C-805D-4B5B-AC96-4AB44F381D78}" srcOrd="3" destOrd="0" presId="urn:microsoft.com/office/officeart/2018/5/layout/IconCircleLabelList"/>
    <dgm:cxn modelId="{8E847F11-E8E8-4FAB-9FDA-A5BDE43E4752}" type="presParOf" srcId="{A5CE3C34-98B7-476A-80AD-9688CA03AF49}" destId="{8E50611C-A965-448A-A04D-5A66C6F623CC}" srcOrd="1" destOrd="0" presId="urn:microsoft.com/office/officeart/2018/5/layout/IconCircleLabelList"/>
    <dgm:cxn modelId="{0EC676F0-5C1A-4543-8FC7-7E298A2A38C2}" type="presParOf" srcId="{A5CE3C34-98B7-476A-80AD-9688CA03AF49}" destId="{50D12D9E-A07A-4F3D-B840-8C37844FDA6E}" srcOrd="2" destOrd="0" presId="urn:microsoft.com/office/officeart/2018/5/layout/IconCircleLabelList"/>
    <dgm:cxn modelId="{C13382F6-AF57-4768-9EF1-9CBC734F4113}" type="presParOf" srcId="{50D12D9E-A07A-4F3D-B840-8C37844FDA6E}" destId="{7BDB3EBD-5822-44DB-8244-0D0DCA3F5608}" srcOrd="0" destOrd="0" presId="urn:microsoft.com/office/officeart/2018/5/layout/IconCircleLabelList"/>
    <dgm:cxn modelId="{EE2CE072-620A-4D96-9AC0-8233E014C4A1}" type="presParOf" srcId="{50D12D9E-A07A-4F3D-B840-8C37844FDA6E}" destId="{4034DCC6-1A97-4D63-930C-BA989D96B610}" srcOrd="1" destOrd="0" presId="urn:microsoft.com/office/officeart/2018/5/layout/IconCircleLabelList"/>
    <dgm:cxn modelId="{00F62004-2F1D-4789-BC49-E7231306C383}" type="presParOf" srcId="{50D12D9E-A07A-4F3D-B840-8C37844FDA6E}" destId="{EA889AC1-59FD-4318-84C7-A578094370AE}" srcOrd="2" destOrd="0" presId="urn:microsoft.com/office/officeart/2018/5/layout/IconCircleLabelList"/>
    <dgm:cxn modelId="{6EEA84ED-B15F-4D23-9379-8F7F5BC9EF27}" type="presParOf" srcId="{50D12D9E-A07A-4F3D-B840-8C37844FDA6E}" destId="{2AFC27A3-E99B-4550-A6C1-F1A56561DCA1}" srcOrd="3" destOrd="0" presId="urn:microsoft.com/office/officeart/2018/5/layout/IconCircleLabelList"/>
    <dgm:cxn modelId="{EA8B1457-99B0-43E5-83E0-7D101CF057DB}" type="presParOf" srcId="{A5CE3C34-98B7-476A-80AD-9688CA03AF49}" destId="{F460B455-6ACA-41C2-97A8-B25D22D7D857}" srcOrd="3" destOrd="0" presId="urn:microsoft.com/office/officeart/2018/5/layout/IconCircleLabelList"/>
    <dgm:cxn modelId="{37722F2A-1127-487E-B013-D0A751BD2D62}" type="presParOf" srcId="{A5CE3C34-98B7-476A-80AD-9688CA03AF49}" destId="{AB1BD301-9AD5-44B1-9E17-2CD6780552A0}" srcOrd="4" destOrd="0" presId="urn:microsoft.com/office/officeart/2018/5/layout/IconCircleLabelList"/>
    <dgm:cxn modelId="{4FAE6000-936E-470D-848B-7CB13FE239FC}" type="presParOf" srcId="{AB1BD301-9AD5-44B1-9E17-2CD6780552A0}" destId="{3B598B84-BB86-46D7-B519-E339EA285940}" srcOrd="0" destOrd="0" presId="urn:microsoft.com/office/officeart/2018/5/layout/IconCircleLabelList"/>
    <dgm:cxn modelId="{82928E78-AE41-464A-8193-ACC38E654F1F}" type="presParOf" srcId="{AB1BD301-9AD5-44B1-9E17-2CD6780552A0}" destId="{11A6D656-BCAC-4C93-A95F-A6308CF827FD}" srcOrd="1" destOrd="0" presId="urn:microsoft.com/office/officeart/2018/5/layout/IconCircleLabelList"/>
    <dgm:cxn modelId="{7D88B016-DAC2-4CAE-914D-90157D26919A}" type="presParOf" srcId="{AB1BD301-9AD5-44B1-9E17-2CD6780552A0}" destId="{3970A768-410E-41D9-873E-821DA89560DC}" srcOrd="2" destOrd="0" presId="urn:microsoft.com/office/officeart/2018/5/layout/IconCircleLabelList"/>
    <dgm:cxn modelId="{5875A106-0CAA-4203-917F-9C56E8867E82}" type="presParOf" srcId="{AB1BD301-9AD5-44B1-9E17-2CD6780552A0}" destId="{C836A830-A492-4374-A318-D76283D7FE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C22377-EC01-48E8-B28E-29097BBCCB5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625C9FE-4E1C-49B3-B866-6444D387A8CE}">
      <dgm:prSet/>
      <dgm:spPr/>
      <dgm:t>
        <a:bodyPr/>
        <a:lstStyle/>
        <a:p>
          <a:r>
            <a:rPr lang="en-US"/>
            <a:t>This layer contains the user interface, including activities, fragments, and UI components. It's responsible for displaying data to the user and handling user interactions.</a:t>
          </a:r>
        </a:p>
      </dgm:t>
    </dgm:pt>
    <dgm:pt modelId="{CC5DECBD-F455-4069-802D-C1F08D3C9BC9}" type="parTrans" cxnId="{D05E23EF-5A69-4013-8920-0FCF41536B15}">
      <dgm:prSet/>
      <dgm:spPr/>
      <dgm:t>
        <a:bodyPr/>
        <a:lstStyle/>
        <a:p>
          <a:endParaRPr lang="en-US"/>
        </a:p>
      </dgm:t>
    </dgm:pt>
    <dgm:pt modelId="{0B05610A-6302-411D-B3DE-5D72C4CD8065}" type="sibTrans" cxnId="{D05E23EF-5A69-4013-8920-0FCF41536B15}">
      <dgm:prSet/>
      <dgm:spPr/>
      <dgm:t>
        <a:bodyPr/>
        <a:lstStyle/>
        <a:p>
          <a:endParaRPr lang="en-US"/>
        </a:p>
      </dgm:t>
    </dgm:pt>
    <dgm:pt modelId="{A6D0F05D-8D02-42E2-9233-0D6F94AEA8DB}">
      <dgm:prSet/>
      <dgm:spPr/>
      <dgm:t>
        <a:bodyPr/>
        <a:lstStyle/>
        <a:p>
          <a:r>
            <a:rPr lang="en-US"/>
            <a:t>This includes our Activity's, Fragments, and ViewModels. </a:t>
          </a:r>
          <a:r>
            <a:rPr lang="en-US" b="1"/>
            <a:t>An </a:t>
          </a:r>
          <a:r>
            <a:rPr lang="en-US"/>
            <a:t>Activity</a:t>
          </a:r>
          <a:r>
            <a:rPr lang="en-US" b="1"/>
            <a:t> should be as dumb as possible. Never put your business logic in </a:t>
          </a:r>
          <a:r>
            <a:rPr lang="en-US"/>
            <a:t>Activity'</a:t>
          </a:r>
          <a:r>
            <a:rPr lang="en-US" b="1"/>
            <a:t>s.</a:t>
          </a:r>
          <a:endParaRPr lang="en-US"/>
        </a:p>
      </dgm:t>
    </dgm:pt>
    <dgm:pt modelId="{5546691B-6092-4D26-B03E-A1DF33AE11AB}" type="parTrans" cxnId="{DBBD84DA-9227-4059-9B52-3F02B2372541}">
      <dgm:prSet/>
      <dgm:spPr/>
      <dgm:t>
        <a:bodyPr/>
        <a:lstStyle/>
        <a:p>
          <a:endParaRPr lang="en-US"/>
        </a:p>
      </dgm:t>
    </dgm:pt>
    <dgm:pt modelId="{016EA253-CB5B-4611-97DF-79F5FEB9CA12}" type="sibTrans" cxnId="{DBBD84DA-9227-4059-9B52-3F02B2372541}">
      <dgm:prSet/>
      <dgm:spPr/>
      <dgm:t>
        <a:bodyPr/>
        <a:lstStyle/>
        <a:p>
          <a:endParaRPr lang="en-US"/>
        </a:p>
      </dgm:t>
    </dgm:pt>
    <dgm:pt modelId="{8C52687F-D21E-47C9-B006-25BBF1E9754C}">
      <dgm:prSet/>
      <dgm:spPr/>
      <dgm:t>
        <a:bodyPr/>
        <a:lstStyle/>
        <a:p>
          <a:r>
            <a:rPr lang="en-US"/>
            <a:t>An Activity will talk to a ViewModel and a ViewModel will talk to the domain layer to perform actions. A ViewModel never talks to the data layer directly.</a:t>
          </a:r>
        </a:p>
      </dgm:t>
    </dgm:pt>
    <dgm:pt modelId="{48696DB6-A1A3-4EE7-908A-29A9D5310080}" type="parTrans" cxnId="{0473AE2C-434C-4791-9238-F190162ECEA9}">
      <dgm:prSet/>
      <dgm:spPr/>
      <dgm:t>
        <a:bodyPr/>
        <a:lstStyle/>
        <a:p>
          <a:endParaRPr lang="en-US"/>
        </a:p>
      </dgm:t>
    </dgm:pt>
    <dgm:pt modelId="{EB1D44EF-5F26-4CD9-AB52-EB079A3B55D4}" type="sibTrans" cxnId="{0473AE2C-434C-4791-9238-F190162ECEA9}">
      <dgm:prSet/>
      <dgm:spPr/>
      <dgm:t>
        <a:bodyPr/>
        <a:lstStyle/>
        <a:p>
          <a:endParaRPr lang="en-US"/>
        </a:p>
      </dgm:t>
    </dgm:pt>
    <dgm:pt modelId="{D49538C9-F700-49CE-AEFB-496BC31289F2}" type="pres">
      <dgm:prSet presAssocID="{C0C22377-EC01-48E8-B28E-29097BBCCB5E}" presName="hierChild1" presStyleCnt="0">
        <dgm:presLayoutVars>
          <dgm:chPref val="1"/>
          <dgm:dir/>
          <dgm:animOne val="branch"/>
          <dgm:animLvl val="lvl"/>
          <dgm:resizeHandles/>
        </dgm:presLayoutVars>
      </dgm:prSet>
      <dgm:spPr/>
    </dgm:pt>
    <dgm:pt modelId="{7B47116A-2C26-4E7C-8346-F0AE23ABBB70}" type="pres">
      <dgm:prSet presAssocID="{F625C9FE-4E1C-49B3-B866-6444D387A8CE}" presName="hierRoot1" presStyleCnt="0"/>
      <dgm:spPr/>
    </dgm:pt>
    <dgm:pt modelId="{3E42B45B-7509-4025-A918-41E8B045C9D7}" type="pres">
      <dgm:prSet presAssocID="{F625C9FE-4E1C-49B3-B866-6444D387A8CE}" presName="composite" presStyleCnt="0"/>
      <dgm:spPr/>
    </dgm:pt>
    <dgm:pt modelId="{7A2EEBBC-C383-49CB-8E1F-94248D7A9661}" type="pres">
      <dgm:prSet presAssocID="{F625C9FE-4E1C-49B3-B866-6444D387A8CE}" presName="background" presStyleLbl="node0" presStyleIdx="0" presStyleCnt="3"/>
      <dgm:spPr/>
    </dgm:pt>
    <dgm:pt modelId="{964D56E8-1BA8-486F-92E8-19D040C58203}" type="pres">
      <dgm:prSet presAssocID="{F625C9FE-4E1C-49B3-B866-6444D387A8CE}" presName="text" presStyleLbl="fgAcc0" presStyleIdx="0" presStyleCnt="3">
        <dgm:presLayoutVars>
          <dgm:chPref val="3"/>
        </dgm:presLayoutVars>
      </dgm:prSet>
      <dgm:spPr/>
    </dgm:pt>
    <dgm:pt modelId="{95583CDA-4F08-4AD2-91C1-09DA29EF3692}" type="pres">
      <dgm:prSet presAssocID="{F625C9FE-4E1C-49B3-B866-6444D387A8CE}" presName="hierChild2" presStyleCnt="0"/>
      <dgm:spPr/>
    </dgm:pt>
    <dgm:pt modelId="{8D8E50F5-AB7A-4C13-AF2C-1BBF09759D79}" type="pres">
      <dgm:prSet presAssocID="{A6D0F05D-8D02-42E2-9233-0D6F94AEA8DB}" presName="hierRoot1" presStyleCnt="0"/>
      <dgm:spPr/>
    </dgm:pt>
    <dgm:pt modelId="{A901390F-FF4B-4446-BAF0-3FB41A6A821A}" type="pres">
      <dgm:prSet presAssocID="{A6D0F05D-8D02-42E2-9233-0D6F94AEA8DB}" presName="composite" presStyleCnt="0"/>
      <dgm:spPr/>
    </dgm:pt>
    <dgm:pt modelId="{84CA484F-8CFE-4749-836A-681B09496D69}" type="pres">
      <dgm:prSet presAssocID="{A6D0F05D-8D02-42E2-9233-0D6F94AEA8DB}" presName="background" presStyleLbl="node0" presStyleIdx="1" presStyleCnt="3"/>
      <dgm:spPr/>
    </dgm:pt>
    <dgm:pt modelId="{B0A93D37-24F3-4E3C-AF08-3D438C5C65D1}" type="pres">
      <dgm:prSet presAssocID="{A6D0F05D-8D02-42E2-9233-0D6F94AEA8DB}" presName="text" presStyleLbl="fgAcc0" presStyleIdx="1" presStyleCnt="3">
        <dgm:presLayoutVars>
          <dgm:chPref val="3"/>
        </dgm:presLayoutVars>
      </dgm:prSet>
      <dgm:spPr/>
    </dgm:pt>
    <dgm:pt modelId="{BDE01F5F-6612-4F73-94A0-4D99DEC28851}" type="pres">
      <dgm:prSet presAssocID="{A6D0F05D-8D02-42E2-9233-0D6F94AEA8DB}" presName="hierChild2" presStyleCnt="0"/>
      <dgm:spPr/>
    </dgm:pt>
    <dgm:pt modelId="{5BF00D46-D08D-4B88-BE94-B727DA2A9DCE}" type="pres">
      <dgm:prSet presAssocID="{8C52687F-D21E-47C9-B006-25BBF1E9754C}" presName="hierRoot1" presStyleCnt="0"/>
      <dgm:spPr/>
    </dgm:pt>
    <dgm:pt modelId="{38ACE531-96DA-480F-89FB-AC85B5F1F73D}" type="pres">
      <dgm:prSet presAssocID="{8C52687F-D21E-47C9-B006-25BBF1E9754C}" presName="composite" presStyleCnt="0"/>
      <dgm:spPr/>
    </dgm:pt>
    <dgm:pt modelId="{919163F5-5CE0-4E9B-AFD7-C68078031854}" type="pres">
      <dgm:prSet presAssocID="{8C52687F-D21E-47C9-B006-25BBF1E9754C}" presName="background" presStyleLbl="node0" presStyleIdx="2" presStyleCnt="3"/>
      <dgm:spPr/>
    </dgm:pt>
    <dgm:pt modelId="{5BC11314-4072-4159-99F4-640FB92C26E9}" type="pres">
      <dgm:prSet presAssocID="{8C52687F-D21E-47C9-B006-25BBF1E9754C}" presName="text" presStyleLbl="fgAcc0" presStyleIdx="2" presStyleCnt="3">
        <dgm:presLayoutVars>
          <dgm:chPref val="3"/>
        </dgm:presLayoutVars>
      </dgm:prSet>
      <dgm:spPr/>
    </dgm:pt>
    <dgm:pt modelId="{652F4B01-5C0F-4BE9-9D33-EF99BDBE561C}" type="pres">
      <dgm:prSet presAssocID="{8C52687F-D21E-47C9-B006-25BBF1E9754C}" presName="hierChild2" presStyleCnt="0"/>
      <dgm:spPr/>
    </dgm:pt>
  </dgm:ptLst>
  <dgm:cxnLst>
    <dgm:cxn modelId="{4CBC1C1A-2B81-4711-BC02-B5BB65A34451}" type="presOf" srcId="{8C52687F-D21E-47C9-B006-25BBF1E9754C}" destId="{5BC11314-4072-4159-99F4-640FB92C26E9}" srcOrd="0" destOrd="0" presId="urn:microsoft.com/office/officeart/2005/8/layout/hierarchy1"/>
    <dgm:cxn modelId="{0473AE2C-434C-4791-9238-F190162ECEA9}" srcId="{C0C22377-EC01-48E8-B28E-29097BBCCB5E}" destId="{8C52687F-D21E-47C9-B006-25BBF1E9754C}" srcOrd="2" destOrd="0" parTransId="{48696DB6-A1A3-4EE7-908A-29A9D5310080}" sibTransId="{EB1D44EF-5F26-4CD9-AB52-EB079A3B55D4}"/>
    <dgm:cxn modelId="{2EED835B-5128-49F0-8507-91C172ADA77B}" type="presOf" srcId="{F625C9FE-4E1C-49B3-B866-6444D387A8CE}" destId="{964D56E8-1BA8-486F-92E8-19D040C58203}" srcOrd="0" destOrd="0" presId="urn:microsoft.com/office/officeart/2005/8/layout/hierarchy1"/>
    <dgm:cxn modelId="{51801E7F-DFB1-4011-AE4A-6409A860F2EE}" type="presOf" srcId="{A6D0F05D-8D02-42E2-9233-0D6F94AEA8DB}" destId="{B0A93D37-24F3-4E3C-AF08-3D438C5C65D1}" srcOrd="0" destOrd="0" presId="urn:microsoft.com/office/officeart/2005/8/layout/hierarchy1"/>
    <dgm:cxn modelId="{D4BB09BB-6226-4C53-958E-C6149197BCA4}" type="presOf" srcId="{C0C22377-EC01-48E8-B28E-29097BBCCB5E}" destId="{D49538C9-F700-49CE-AEFB-496BC31289F2}" srcOrd="0" destOrd="0" presId="urn:microsoft.com/office/officeart/2005/8/layout/hierarchy1"/>
    <dgm:cxn modelId="{DBBD84DA-9227-4059-9B52-3F02B2372541}" srcId="{C0C22377-EC01-48E8-B28E-29097BBCCB5E}" destId="{A6D0F05D-8D02-42E2-9233-0D6F94AEA8DB}" srcOrd="1" destOrd="0" parTransId="{5546691B-6092-4D26-B03E-A1DF33AE11AB}" sibTransId="{016EA253-CB5B-4611-97DF-79F5FEB9CA12}"/>
    <dgm:cxn modelId="{D05E23EF-5A69-4013-8920-0FCF41536B15}" srcId="{C0C22377-EC01-48E8-B28E-29097BBCCB5E}" destId="{F625C9FE-4E1C-49B3-B866-6444D387A8CE}" srcOrd="0" destOrd="0" parTransId="{CC5DECBD-F455-4069-802D-C1F08D3C9BC9}" sibTransId="{0B05610A-6302-411D-B3DE-5D72C4CD8065}"/>
    <dgm:cxn modelId="{EE3996FB-C9D3-4FE6-884F-CA8A6F11DA7F}" type="presParOf" srcId="{D49538C9-F700-49CE-AEFB-496BC31289F2}" destId="{7B47116A-2C26-4E7C-8346-F0AE23ABBB70}" srcOrd="0" destOrd="0" presId="urn:microsoft.com/office/officeart/2005/8/layout/hierarchy1"/>
    <dgm:cxn modelId="{B1480A43-F325-4911-9978-D5B508587484}" type="presParOf" srcId="{7B47116A-2C26-4E7C-8346-F0AE23ABBB70}" destId="{3E42B45B-7509-4025-A918-41E8B045C9D7}" srcOrd="0" destOrd="0" presId="urn:microsoft.com/office/officeart/2005/8/layout/hierarchy1"/>
    <dgm:cxn modelId="{FC33815C-33E4-422A-B43A-D9C10240ADB2}" type="presParOf" srcId="{3E42B45B-7509-4025-A918-41E8B045C9D7}" destId="{7A2EEBBC-C383-49CB-8E1F-94248D7A9661}" srcOrd="0" destOrd="0" presId="urn:microsoft.com/office/officeart/2005/8/layout/hierarchy1"/>
    <dgm:cxn modelId="{BF05FBB0-1550-4D96-8711-D6A8A710E41A}" type="presParOf" srcId="{3E42B45B-7509-4025-A918-41E8B045C9D7}" destId="{964D56E8-1BA8-486F-92E8-19D040C58203}" srcOrd="1" destOrd="0" presId="urn:microsoft.com/office/officeart/2005/8/layout/hierarchy1"/>
    <dgm:cxn modelId="{79058A88-3752-4059-A90D-0E74805F0421}" type="presParOf" srcId="{7B47116A-2C26-4E7C-8346-F0AE23ABBB70}" destId="{95583CDA-4F08-4AD2-91C1-09DA29EF3692}" srcOrd="1" destOrd="0" presId="urn:microsoft.com/office/officeart/2005/8/layout/hierarchy1"/>
    <dgm:cxn modelId="{D8249BBF-5FF3-4E93-A45D-6CFA3B332AE1}" type="presParOf" srcId="{D49538C9-F700-49CE-AEFB-496BC31289F2}" destId="{8D8E50F5-AB7A-4C13-AF2C-1BBF09759D79}" srcOrd="1" destOrd="0" presId="urn:microsoft.com/office/officeart/2005/8/layout/hierarchy1"/>
    <dgm:cxn modelId="{3A3E1130-561E-44B7-BAA3-2BD1835CD0EC}" type="presParOf" srcId="{8D8E50F5-AB7A-4C13-AF2C-1BBF09759D79}" destId="{A901390F-FF4B-4446-BAF0-3FB41A6A821A}" srcOrd="0" destOrd="0" presId="urn:microsoft.com/office/officeart/2005/8/layout/hierarchy1"/>
    <dgm:cxn modelId="{25F0038A-89CF-45BE-8B7D-F430A66B1013}" type="presParOf" srcId="{A901390F-FF4B-4446-BAF0-3FB41A6A821A}" destId="{84CA484F-8CFE-4749-836A-681B09496D69}" srcOrd="0" destOrd="0" presId="urn:microsoft.com/office/officeart/2005/8/layout/hierarchy1"/>
    <dgm:cxn modelId="{17958EE0-5C94-4E36-9D12-D1215227EB2B}" type="presParOf" srcId="{A901390F-FF4B-4446-BAF0-3FB41A6A821A}" destId="{B0A93D37-24F3-4E3C-AF08-3D438C5C65D1}" srcOrd="1" destOrd="0" presId="urn:microsoft.com/office/officeart/2005/8/layout/hierarchy1"/>
    <dgm:cxn modelId="{60A0C987-5EC4-4D53-987A-09B9CEA2C642}" type="presParOf" srcId="{8D8E50F5-AB7A-4C13-AF2C-1BBF09759D79}" destId="{BDE01F5F-6612-4F73-94A0-4D99DEC28851}" srcOrd="1" destOrd="0" presId="urn:microsoft.com/office/officeart/2005/8/layout/hierarchy1"/>
    <dgm:cxn modelId="{60C62E46-E76E-4249-9360-8A87E446780B}" type="presParOf" srcId="{D49538C9-F700-49CE-AEFB-496BC31289F2}" destId="{5BF00D46-D08D-4B88-BE94-B727DA2A9DCE}" srcOrd="2" destOrd="0" presId="urn:microsoft.com/office/officeart/2005/8/layout/hierarchy1"/>
    <dgm:cxn modelId="{6E5BCA7C-21D7-497D-A6DE-67752FA604C6}" type="presParOf" srcId="{5BF00D46-D08D-4B88-BE94-B727DA2A9DCE}" destId="{38ACE531-96DA-480F-89FB-AC85B5F1F73D}" srcOrd="0" destOrd="0" presId="urn:microsoft.com/office/officeart/2005/8/layout/hierarchy1"/>
    <dgm:cxn modelId="{9064D5AB-44B2-4013-9E9E-1B5BA7E692A0}" type="presParOf" srcId="{38ACE531-96DA-480F-89FB-AC85B5F1F73D}" destId="{919163F5-5CE0-4E9B-AFD7-C68078031854}" srcOrd="0" destOrd="0" presId="urn:microsoft.com/office/officeart/2005/8/layout/hierarchy1"/>
    <dgm:cxn modelId="{59A079B4-9509-4C65-A26B-F9456C17BABF}" type="presParOf" srcId="{38ACE531-96DA-480F-89FB-AC85B5F1F73D}" destId="{5BC11314-4072-4159-99F4-640FB92C26E9}" srcOrd="1" destOrd="0" presId="urn:microsoft.com/office/officeart/2005/8/layout/hierarchy1"/>
    <dgm:cxn modelId="{3CB520AC-CBA8-4796-AEFB-909E67547959}" type="presParOf" srcId="{5BF00D46-D08D-4B88-BE94-B727DA2A9DCE}" destId="{652F4B01-5C0F-4BE9-9D33-EF99BDBE561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81E06D-5810-4BD7-B823-53F4EF737BCA}"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7D305A57-3E97-4A03-B43F-07B041F333DC}">
      <dgm:prSet/>
      <dgm:spPr/>
      <dgm:t>
        <a:bodyPr/>
        <a:lstStyle/>
        <a:p>
          <a:pPr>
            <a:lnSpc>
              <a:spcPct val="100000"/>
            </a:lnSpc>
          </a:pPr>
          <a:r>
            <a:rPr lang="en-US" dirty="0"/>
            <a:t>Also known as the business logic layer, this layer contains the core functionality and rules of the application. It's independent of any specific framework or UI and defines the use cases and business rules.</a:t>
          </a:r>
        </a:p>
      </dgm:t>
    </dgm:pt>
    <dgm:pt modelId="{3D099C98-5013-495E-9E5E-3A0C081B0855}" type="parTrans" cxnId="{88A05119-ACD4-49E4-B256-863564F28B00}">
      <dgm:prSet/>
      <dgm:spPr/>
      <dgm:t>
        <a:bodyPr/>
        <a:lstStyle/>
        <a:p>
          <a:endParaRPr lang="en-US"/>
        </a:p>
      </dgm:t>
    </dgm:pt>
    <dgm:pt modelId="{92856A36-948E-45AC-932C-3F0ACD4E2390}" type="sibTrans" cxnId="{88A05119-ACD4-49E4-B256-863564F28B00}">
      <dgm:prSet/>
      <dgm:spPr/>
      <dgm:t>
        <a:bodyPr/>
        <a:lstStyle/>
        <a:p>
          <a:endParaRPr lang="en-US"/>
        </a:p>
      </dgm:t>
    </dgm:pt>
    <dgm:pt modelId="{DEE179ED-7A38-4D9C-9C0F-6D95E70F3F5D}">
      <dgm:prSet/>
      <dgm:spPr/>
      <dgm:t>
        <a:bodyPr/>
        <a:lstStyle/>
        <a:p>
          <a:pPr>
            <a:lnSpc>
              <a:spcPct val="100000"/>
            </a:lnSpc>
          </a:pPr>
          <a:r>
            <a:rPr lang="en-US" dirty="0"/>
            <a:t>This layer consists of entities, use cases, and contracts — (abstract) classes of repositories. It's a crime (according to clean architecture rules) for this layer to reference classes, functions, and imports of the presentation or data layer</a:t>
          </a:r>
        </a:p>
      </dgm:t>
    </dgm:pt>
    <dgm:pt modelId="{92097D1E-DAC0-4257-845F-2FF621B63887}" type="parTrans" cxnId="{E4CC6F94-C366-4072-9683-44DD749DA22E}">
      <dgm:prSet/>
      <dgm:spPr/>
      <dgm:t>
        <a:bodyPr/>
        <a:lstStyle/>
        <a:p>
          <a:endParaRPr lang="en-US"/>
        </a:p>
      </dgm:t>
    </dgm:pt>
    <dgm:pt modelId="{4F15AFE8-00D4-4312-9715-4C8B7FD26933}" type="sibTrans" cxnId="{E4CC6F94-C366-4072-9683-44DD749DA22E}">
      <dgm:prSet/>
      <dgm:spPr/>
      <dgm:t>
        <a:bodyPr/>
        <a:lstStyle/>
        <a:p>
          <a:endParaRPr lang="en-US"/>
        </a:p>
      </dgm:t>
    </dgm:pt>
    <dgm:pt modelId="{B9A44B68-0EA1-4CC9-99F9-C411B57BBF9C}">
      <dgm:prSet/>
      <dgm:spPr/>
      <dgm:t>
        <a:bodyPr/>
        <a:lstStyle/>
        <a:p>
          <a:pPr>
            <a:lnSpc>
              <a:spcPct val="100000"/>
            </a:lnSpc>
          </a:pPr>
          <a:r>
            <a:rPr lang="en-US" b="1" dirty="0"/>
            <a:t>The purpose of the </a:t>
          </a:r>
          <a:r>
            <a:rPr lang="en-US" dirty="0"/>
            <a:t>UseCase</a:t>
          </a:r>
          <a:r>
            <a:rPr lang="en-US" b="1" dirty="0"/>
            <a:t>s is to be a mediator between your </a:t>
          </a:r>
          <a:r>
            <a:rPr lang="en-US" dirty="0" err="1"/>
            <a:t>ViewModel</a:t>
          </a:r>
          <a:r>
            <a:rPr lang="en-US" b="1" dirty="0" err="1"/>
            <a:t>s</a:t>
          </a:r>
          <a:r>
            <a:rPr lang="en-US" b="1" dirty="0"/>
            <a:t> and </a:t>
          </a:r>
          <a:r>
            <a:rPr lang="en-US" b="1" dirty="0">
              <a:latin typeface="Calibri Light" panose="020F0302020204030204"/>
            </a:rPr>
            <a:t>Repository's</a:t>
          </a:r>
          <a:r>
            <a:rPr lang="en-US" b="1" dirty="0"/>
            <a:t>.</a:t>
          </a:r>
          <a:endParaRPr lang="en-US" dirty="0"/>
        </a:p>
      </dgm:t>
    </dgm:pt>
    <dgm:pt modelId="{AD1E4396-DD93-4B9B-BEE9-CCE3F48A82D2}" type="parTrans" cxnId="{0CA1D030-D98E-4BB2-9965-A47230281FB4}">
      <dgm:prSet/>
      <dgm:spPr/>
      <dgm:t>
        <a:bodyPr/>
        <a:lstStyle/>
        <a:p>
          <a:endParaRPr lang="en-US"/>
        </a:p>
      </dgm:t>
    </dgm:pt>
    <dgm:pt modelId="{8BDEEA5E-8151-4121-826D-D9467CE63553}" type="sibTrans" cxnId="{0CA1D030-D98E-4BB2-9965-A47230281FB4}">
      <dgm:prSet/>
      <dgm:spPr/>
      <dgm:t>
        <a:bodyPr/>
        <a:lstStyle/>
        <a:p>
          <a:endParaRPr lang="en-US"/>
        </a:p>
      </dgm:t>
    </dgm:pt>
    <dgm:pt modelId="{3830B96A-5239-44A6-A35C-993CEE664683}">
      <dgm:prSet/>
      <dgm:spPr/>
      <dgm:t>
        <a:bodyPr/>
        <a:lstStyle/>
        <a:p>
          <a:pPr>
            <a:lnSpc>
              <a:spcPct val="100000"/>
            </a:lnSpc>
          </a:pPr>
          <a:r>
            <a:rPr lang="en-US" dirty="0"/>
            <a:t>The domain layer sits between the UI and data layers. In Android app architecture, the domain layer holds business logic </a:t>
          </a:r>
        </a:p>
      </dgm:t>
    </dgm:pt>
    <dgm:pt modelId="{BD5F8F78-8A1B-475F-8B1F-CB6FEE533C62}" type="parTrans" cxnId="{AF80D8CE-232E-4B50-A1AC-A8A3693A86FC}">
      <dgm:prSet/>
      <dgm:spPr/>
      <dgm:t>
        <a:bodyPr/>
        <a:lstStyle/>
        <a:p>
          <a:endParaRPr lang="en-US"/>
        </a:p>
      </dgm:t>
    </dgm:pt>
    <dgm:pt modelId="{2C735555-E143-482B-AE3F-9B7C3FDF8A44}" type="sibTrans" cxnId="{AF80D8CE-232E-4B50-A1AC-A8A3693A86FC}">
      <dgm:prSet/>
      <dgm:spPr/>
      <dgm:t>
        <a:bodyPr/>
        <a:lstStyle/>
        <a:p>
          <a:endParaRPr lang="en-US"/>
        </a:p>
      </dgm:t>
    </dgm:pt>
    <dgm:pt modelId="{A0B92107-CEB1-4F7B-AAEE-7E5CDDEE8A1C}">
      <dgm:prSet/>
      <dgm:spPr/>
      <dgm:t>
        <a:bodyPr/>
        <a:lstStyle/>
        <a:p>
          <a:pPr>
            <a:lnSpc>
              <a:spcPct val="100000"/>
            </a:lnSpc>
          </a:pPr>
          <a:r>
            <a:rPr lang="en-US" dirty="0"/>
            <a:t>The domain layer is responsible for encapsulating complex business logic, or simple business logic that is reused by multiple </a:t>
          </a:r>
          <a:r>
            <a:rPr lang="en-US" dirty="0" err="1"/>
            <a:t>ViewModels</a:t>
          </a:r>
          <a:r>
            <a:rPr lang="en-US" dirty="0"/>
            <a:t>. </a:t>
          </a:r>
        </a:p>
      </dgm:t>
    </dgm:pt>
    <dgm:pt modelId="{CF8BC3B5-B6B7-40ED-89E8-E3E745C31C91}" type="parTrans" cxnId="{1B96B21F-73BC-4625-8BFC-9DD55AB3800D}">
      <dgm:prSet/>
      <dgm:spPr/>
      <dgm:t>
        <a:bodyPr/>
        <a:lstStyle/>
        <a:p>
          <a:endParaRPr lang="en-US"/>
        </a:p>
      </dgm:t>
    </dgm:pt>
    <dgm:pt modelId="{76CC303A-A2A1-44AF-928B-3C1681F391DA}" type="sibTrans" cxnId="{1B96B21F-73BC-4625-8BFC-9DD55AB3800D}">
      <dgm:prSet/>
      <dgm:spPr/>
      <dgm:t>
        <a:bodyPr/>
        <a:lstStyle/>
        <a:p>
          <a:endParaRPr lang="en-US"/>
        </a:p>
      </dgm:t>
    </dgm:pt>
    <dgm:pt modelId="{0DDD6825-47EB-4778-A013-A3C85F480C91}" type="pres">
      <dgm:prSet presAssocID="{5C81E06D-5810-4BD7-B823-53F4EF737BCA}" presName="root" presStyleCnt="0">
        <dgm:presLayoutVars>
          <dgm:dir/>
          <dgm:resizeHandles val="exact"/>
        </dgm:presLayoutVars>
      </dgm:prSet>
      <dgm:spPr/>
    </dgm:pt>
    <dgm:pt modelId="{49235BF3-F556-41A2-AB46-48E5C3C91A73}" type="pres">
      <dgm:prSet presAssocID="{7D305A57-3E97-4A03-B43F-07B041F333DC}" presName="compNode" presStyleCnt="0"/>
      <dgm:spPr/>
    </dgm:pt>
    <dgm:pt modelId="{2D2023AD-B3E5-4C6E-89C4-606DFE5A427D}" type="pres">
      <dgm:prSet presAssocID="{7D305A57-3E97-4A03-B43F-07B041F333DC}" presName="bgRect" presStyleLbl="bgShp" presStyleIdx="0" presStyleCnt="5"/>
      <dgm:spPr/>
    </dgm:pt>
    <dgm:pt modelId="{AF135899-CAB9-4FAD-B36C-C95154658968}" type="pres">
      <dgm:prSet presAssocID="{7D305A57-3E97-4A03-B43F-07B041F333D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5482667-342C-429A-B8D4-D47894C260AC}" type="pres">
      <dgm:prSet presAssocID="{7D305A57-3E97-4A03-B43F-07B041F333DC}" presName="spaceRect" presStyleCnt="0"/>
      <dgm:spPr/>
    </dgm:pt>
    <dgm:pt modelId="{3C2286DD-6299-4A58-B30D-4DE386A0CD8A}" type="pres">
      <dgm:prSet presAssocID="{7D305A57-3E97-4A03-B43F-07B041F333DC}" presName="parTx" presStyleLbl="revTx" presStyleIdx="0" presStyleCnt="5">
        <dgm:presLayoutVars>
          <dgm:chMax val="0"/>
          <dgm:chPref val="0"/>
        </dgm:presLayoutVars>
      </dgm:prSet>
      <dgm:spPr/>
    </dgm:pt>
    <dgm:pt modelId="{3153FB9E-9257-4D9E-90E9-8EF76F467B84}" type="pres">
      <dgm:prSet presAssocID="{92856A36-948E-45AC-932C-3F0ACD4E2390}" presName="sibTrans" presStyleCnt="0"/>
      <dgm:spPr/>
    </dgm:pt>
    <dgm:pt modelId="{70F1EABE-6F6E-4B60-914A-896DBF747C86}" type="pres">
      <dgm:prSet presAssocID="{DEE179ED-7A38-4D9C-9C0F-6D95E70F3F5D}" presName="compNode" presStyleCnt="0"/>
      <dgm:spPr/>
    </dgm:pt>
    <dgm:pt modelId="{B447DDAA-34AC-4646-BB5D-24297FC03416}" type="pres">
      <dgm:prSet presAssocID="{DEE179ED-7A38-4D9C-9C0F-6D95E70F3F5D}" presName="bgRect" presStyleLbl="bgShp" presStyleIdx="1" presStyleCnt="5"/>
      <dgm:spPr/>
    </dgm:pt>
    <dgm:pt modelId="{39F54B4D-5AF3-4631-BECF-D9D87945121E}" type="pres">
      <dgm:prSet presAssocID="{DEE179ED-7A38-4D9C-9C0F-6D95E70F3F5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11EAE532-B5B7-44BC-80AA-4FFD9E90D93A}" type="pres">
      <dgm:prSet presAssocID="{DEE179ED-7A38-4D9C-9C0F-6D95E70F3F5D}" presName="spaceRect" presStyleCnt="0"/>
      <dgm:spPr/>
    </dgm:pt>
    <dgm:pt modelId="{373BAFB4-D7B4-48F3-899D-4D209BE795C1}" type="pres">
      <dgm:prSet presAssocID="{DEE179ED-7A38-4D9C-9C0F-6D95E70F3F5D}" presName="parTx" presStyleLbl="revTx" presStyleIdx="1" presStyleCnt="5">
        <dgm:presLayoutVars>
          <dgm:chMax val="0"/>
          <dgm:chPref val="0"/>
        </dgm:presLayoutVars>
      </dgm:prSet>
      <dgm:spPr/>
    </dgm:pt>
    <dgm:pt modelId="{7DE1915D-B618-46F6-8515-312006911C5B}" type="pres">
      <dgm:prSet presAssocID="{4F15AFE8-00D4-4312-9715-4C8B7FD26933}" presName="sibTrans" presStyleCnt="0"/>
      <dgm:spPr/>
    </dgm:pt>
    <dgm:pt modelId="{ACF655A5-C15C-4487-BFB8-33B260973712}" type="pres">
      <dgm:prSet presAssocID="{B9A44B68-0EA1-4CC9-99F9-C411B57BBF9C}" presName="compNode" presStyleCnt="0"/>
      <dgm:spPr/>
    </dgm:pt>
    <dgm:pt modelId="{50F487C4-B945-46EB-8F71-6D31742FAC9F}" type="pres">
      <dgm:prSet presAssocID="{B9A44B68-0EA1-4CC9-99F9-C411B57BBF9C}" presName="bgRect" presStyleLbl="bgShp" presStyleIdx="2" presStyleCnt="5"/>
      <dgm:spPr/>
    </dgm:pt>
    <dgm:pt modelId="{8160125D-023B-43D8-B024-BCAE5241D435}" type="pres">
      <dgm:prSet presAssocID="{B9A44B68-0EA1-4CC9-99F9-C411B57BBF9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7327F54E-62E8-4C81-903D-00DE77A9121B}" type="pres">
      <dgm:prSet presAssocID="{B9A44B68-0EA1-4CC9-99F9-C411B57BBF9C}" presName="spaceRect" presStyleCnt="0"/>
      <dgm:spPr/>
    </dgm:pt>
    <dgm:pt modelId="{87A0B547-CBAB-487E-A088-F43A134BCFB2}" type="pres">
      <dgm:prSet presAssocID="{B9A44B68-0EA1-4CC9-99F9-C411B57BBF9C}" presName="parTx" presStyleLbl="revTx" presStyleIdx="2" presStyleCnt="5">
        <dgm:presLayoutVars>
          <dgm:chMax val="0"/>
          <dgm:chPref val="0"/>
        </dgm:presLayoutVars>
      </dgm:prSet>
      <dgm:spPr/>
    </dgm:pt>
    <dgm:pt modelId="{03B2BB73-180D-4B42-BEFC-0AA359E90C76}" type="pres">
      <dgm:prSet presAssocID="{8BDEEA5E-8151-4121-826D-D9467CE63553}" presName="sibTrans" presStyleCnt="0"/>
      <dgm:spPr/>
    </dgm:pt>
    <dgm:pt modelId="{D1013E7D-FF8C-4199-806E-58303BD21B36}" type="pres">
      <dgm:prSet presAssocID="{3830B96A-5239-44A6-A35C-993CEE664683}" presName="compNode" presStyleCnt="0"/>
      <dgm:spPr/>
    </dgm:pt>
    <dgm:pt modelId="{B82107B0-41DF-40E0-A184-5B68450EB8E7}" type="pres">
      <dgm:prSet presAssocID="{3830B96A-5239-44A6-A35C-993CEE664683}" presName="bgRect" presStyleLbl="bgShp" presStyleIdx="3" presStyleCnt="5"/>
      <dgm:spPr/>
    </dgm:pt>
    <dgm:pt modelId="{7CAB6EFF-8914-42B7-BBEB-6E1328DC9E9F}" type="pres">
      <dgm:prSet presAssocID="{3830B96A-5239-44A6-A35C-993CEE6646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AC43E72E-9A3F-44EE-8E83-6340EBB3801F}" type="pres">
      <dgm:prSet presAssocID="{3830B96A-5239-44A6-A35C-993CEE664683}" presName="spaceRect" presStyleCnt="0"/>
      <dgm:spPr/>
    </dgm:pt>
    <dgm:pt modelId="{C592FEEA-7597-464B-975F-FD08534AFFFB}" type="pres">
      <dgm:prSet presAssocID="{3830B96A-5239-44A6-A35C-993CEE664683}" presName="parTx" presStyleLbl="revTx" presStyleIdx="3" presStyleCnt="5">
        <dgm:presLayoutVars>
          <dgm:chMax val="0"/>
          <dgm:chPref val="0"/>
        </dgm:presLayoutVars>
      </dgm:prSet>
      <dgm:spPr/>
    </dgm:pt>
    <dgm:pt modelId="{FAC88302-7F5E-4F7B-9FB6-D1541B3691BE}" type="pres">
      <dgm:prSet presAssocID="{2C735555-E143-482B-AE3F-9B7C3FDF8A44}" presName="sibTrans" presStyleCnt="0"/>
      <dgm:spPr/>
    </dgm:pt>
    <dgm:pt modelId="{617B896E-E043-4797-AEF2-3B36A98E08B4}" type="pres">
      <dgm:prSet presAssocID="{A0B92107-CEB1-4F7B-AAEE-7E5CDDEE8A1C}" presName="compNode" presStyleCnt="0"/>
      <dgm:spPr/>
    </dgm:pt>
    <dgm:pt modelId="{AE9F98DC-F87E-4953-9639-56AA1939379B}" type="pres">
      <dgm:prSet presAssocID="{A0B92107-CEB1-4F7B-AAEE-7E5CDDEE8A1C}" presName="bgRect" presStyleLbl="bgShp" presStyleIdx="4" presStyleCnt="5"/>
      <dgm:spPr/>
    </dgm:pt>
    <dgm:pt modelId="{401F236A-C69A-46C8-889D-196FCD399767}" type="pres">
      <dgm:prSet presAssocID="{A0B92107-CEB1-4F7B-AAEE-7E5CDDEE8A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25EB77D6-7949-48C7-8353-CBD69106041A}" type="pres">
      <dgm:prSet presAssocID="{A0B92107-CEB1-4F7B-AAEE-7E5CDDEE8A1C}" presName="spaceRect" presStyleCnt="0"/>
      <dgm:spPr/>
    </dgm:pt>
    <dgm:pt modelId="{C8A6B83E-335F-49EA-ADD6-FB3D740C1CE8}" type="pres">
      <dgm:prSet presAssocID="{A0B92107-CEB1-4F7B-AAEE-7E5CDDEE8A1C}" presName="parTx" presStyleLbl="revTx" presStyleIdx="4" presStyleCnt="5">
        <dgm:presLayoutVars>
          <dgm:chMax val="0"/>
          <dgm:chPref val="0"/>
        </dgm:presLayoutVars>
      </dgm:prSet>
      <dgm:spPr/>
    </dgm:pt>
  </dgm:ptLst>
  <dgm:cxnLst>
    <dgm:cxn modelId="{88A05119-ACD4-49E4-B256-863564F28B00}" srcId="{5C81E06D-5810-4BD7-B823-53F4EF737BCA}" destId="{7D305A57-3E97-4A03-B43F-07B041F333DC}" srcOrd="0" destOrd="0" parTransId="{3D099C98-5013-495E-9E5E-3A0C081B0855}" sibTransId="{92856A36-948E-45AC-932C-3F0ACD4E2390}"/>
    <dgm:cxn modelId="{1B96B21F-73BC-4625-8BFC-9DD55AB3800D}" srcId="{5C81E06D-5810-4BD7-B823-53F4EF737BCA}" destId="{A0B92107-CEB1-4F7B-AAEE-7E5CDDEE8A1C}" srcOrd="4" destOrd="0" parTransId="{CF8BC3B5-B6B7-40ED-89E8-E3E745C31C91}" sibTransId="{76CC303A-A2A1-44AF-928B-3C1681F391DA}"/>
    <dgm:cxn modelId="{0CA1D030-D98E-4BB2-9965-A47230281FB4}" srcId="{5C81E06D-5810-4BD7-B823-53F4EF737BCA}" destId="{B9A44B68-0EA1-4CC9-99F9-C411B57BBF9C}" srcOrd="2" destOrd="0" parTransId="{AD1E4396-DD93-4B9B-BEE9-CCE3F48A82D2}" sibTransId="{8BDEEA5E-8151-4121-826D-D9467CE63553}"/>
    <dgm:cxn modelId="{E4CC6F94-C366-4072-9683-44DD749DA22E}" srcId="{5C81E06D-5810-4BD7-B823-53F4EF737BCA}" destId="{DEE179ED-7A38-4D9C-9C0F-6D95E70F3F5D}" srcOrd="1" destOrd="0" parTransId="{92097D1E-DAC0-4257-845F-2FF621B63887}" sibTransId="{4F15AFE8-00D4-4312-9715-4C8B7FD26933}"/>
    <dgm:cxn modelId="{DF2A8FA7-2C78-463C-99B6-D5F50476F1B9}" type="presOf" srcId="{A0B92107-CEB1-4F7B-AAEE-7E5CDDEE8A1C}" destId="{C8A6B83E-335F-49EA-ADD6-FB3D740C1CE8}" srcOrd="0" destOrd="0" presId="urn:microsoft.com/office/officeart/2018/2/layout/IconVerticalSolidList"/>
    <dgm:cxn modelId="{2A8799B8-74D3-418B-B3BB-F093FABD6794}" type="presOf" srcId="{5C81E06D-5810-4BD7-B823-53F4EF737BCA}" destId="{0DDD6825-47EB-4778-A013-A3C85F480C91}" srcOrd="0" destOrd="0" presId="urn:microsoft.com/office/officeart/2018/2/layout/IconVerticalSolidList"/>
    <dgm:cxn modelId="{6B77DCBC-C0E4-4773-B71A-E18F9330EB5F}" type="presOf" srcId="{3830B96A-5239-44A6-A35C-993CEE664683}" destId="{C592FEEA-7597-464B-975F-FD08534AFFFB}" srcOrd="0" destOrd="0" presId="urn:microsoft.com/office/officeart/2018/2/layout/IconVerticalSolidList"/>
    <dgm:cxn modelId="{0FC891C6-38C1-4346-A034-992D01C76E4A}" type="presOf" srcId="{7D305A57-3E97-4A03-B43F-07B041F333DC}" destId="{3C2286DD-6299-4A58-B30D-4DE386A0CD8A}" srcOrd="0" destOrd="0" presId="urn:microsoft.com/office/officeart/2018/2/layout/IconVerticalSolidList"/>
    <dgm:cxn modelId="{7E077FC7-139F-44D7-B458-F5AADF44207E}" type="presOf" srcId="{B9A44B68-0EA1-4CC9-99F9-C411B57BBF9C}" destId="{87A0B547-CBAB-487E-A088-F43A134BCFB2}" srcOrd="0" destOrd="0" presId="urn:microsoft.com/office/officeart/2018/2/layout/IconVerticalSolidList"/>
    <dgm:cxn modelId="{B8D457CE-0152-4ECA-AEFA-5CFFD91E4506}" type="presOf" srcId="{DEE179ED-7A38-4D9C-9C0F-6D95E70F3F5D}" destId="{373BAFB4-D7B4-48F3-899D-4D209BE795C1}" srcOrd="0" destOrd="0" presId="urn:microsoft.com/office/officeart/2018/2/layout/IconVerticalSolidList"/>
    <dgm:cxn modelId="{AF80D8CE-232E-4B50-A1AC-A8A3693A86FC}" srcId="{5C81E06D-5810-4BD7-B823-53F4EF737BCA}" destId="{3830B96A-5239-44A6-A35C-993CEE664683}" srcOrd="3" destOrd="0" parTransId="{BD5F8F78-8A1B-475F-8B1F-CB6FEE533C62}" sibTransId="{2C735555-E143-482B-AE3F-9B7C3FDF8A44}"/>
    <dgm:cxn modelId="{4BE0FFC4-7611-466C-9359-8F64F8E0C841}" type="presParOf" srcId="{0DDD6825-47EB-4778-A013-A3C85F480C91}" destId="{49235BF3-F556-41A2-AB46-48E5C3C91A73}" srcOrd="0" destOrd="0" presId="urn:microsoft.com/office/officeart/2018/2/layout/IconVerticalSolidList"/>
    <dgm:cxn modelId="{4F23B199-9B9C-4CC0-B450-567AF7DA29D1}" type="presParOf" srcId="{49235BF3-F556-41A2-AB46-48E5C3C91A73}" destId="{2D2023AD-B3E5-4C6E-89C4-606DFE5A427D}" srcOrd="0" destOrd="0" presId="urn:microsoft.com/office/officeart/2018/2/layout/IconVerticalSolidList"/>
    <dgm:cxn modelId="{F2443780-03C6-4D8A-8199-B9D80464D05D}" type="presParOf" srcId="{49235BF3-F556-41A2-AB46-48E5C3C91A73}" destId="{AF135899-CAB9-4FAD-B36C-C95154658968}" srcOrd="1" destOrd="0" presId="urn:microsoft.com/office/officeart/2018/2/layout/IconVerticalSolidList"/>
    <dgm:cxn modelId="{50686C38-13B9-4D86-A163-E66C2DA6FD15}" type="presParOf" srcId="{49235BF3-F556-41A2-AB46-48E5C3C91A73}" destId="{D5482667-342C-429A-B8D4-D47894C260AC}" srcOrd="2" destOrd="0" presId="urn:microsoft.com/office/officeart/2018/2/layout/IconVerticalSolidList"/>
    <dgm:cxn modelId="{C6A5E839-D02A-44EE-A275-1456D4BA1F04}" type="presParOf" srcId="{49235BF3-F556-41A2-AB46-48E5C3C91A73}" destId="{3C2286DD-6299-4A58-B30D-4DE386A0CD8A}" srcOrd="3" destOrd="0" presId="urn:microsoft.com/office/officeart/2018/2/layout/IconVerticalSolidList"/>
    <dgm:cxn modelId="{11E9F883-BE5A-4DB3-9420-FE5C72845C55}" type="presParOf" srcId="{0DDD6825-47EB-4778-A013-A3C85F480C91}" destId="{3153FB9E-9257-4D9E-90E9-8EF76F467B84}" srcOrd="1" destOrd="0" presId="urn:microsoft.com/office/officeart/2018/2/layout/IconVerticalSolidList"/>
    <dgm:cxn modelId="{562BCFD0-FF4D-42E8-BDBB-FD6FD9E3F19E}" type="presParOf" srcId="{0DDD6825-47EB-4778-A013-A3C85F480C91}" destId="{70F1EABE-6F6E-4B60-914A-896DBF747C86}" srcOrd="2" destOrd="0" presId="urn:microsoft.com/office/officeart/2018/2/layout/IconVerticalSolidList"/>
    <dgm:cxn modelId="{58194268-E334-4295-8CBA-552875B7453F}" type="presParOf" srcId="{70F1EABE-6F6E-4B60-914A-896DBF747C86}" destId="{B447DDAA-34AC-4646-BB5D-24297FC03416}" srcOrd="0" destOrd="0" presId="urn:microsoft.com/office/officeart/2018/2/layout/IconVerticalSolidList"/>
    <dgm:cxn modelId="{A05471B6-9CE5-4FFF-94E3-3225C19F558A}" type="presParOf" srcId="{70F1EABE-6F6E-4B60-914A-896DBF747C86}" destId="{39F54B4D-5AF3-4631-BECF-D9D87945121E}" srcOrd="1" destOrd="0" presId="urn:microsoft.com/office/officeart/2018/2/layout/IconVerticalSolidList"/>
    <dgm:cxn modelId="{268B9FCC-2A06-4ECA-AFDB-47C7E903DB2F}" type="presParOf" srcId="{70F1EABE-6F6E-4B60-914A-896DBF747C86}" destId="{11EAE532-B5B7-44BC-80AA-4FFD9E90D93A}" srcOrd="2" destOrd="0" presId="urn:microsoft.com/office/officeart/2018/2/layout/IconVerticalSolidList"/>
    <dgm:cxn modelId="{B593462F-C362-44E7-B3AE-4EAEC811F9D9}" type="presParOf" srcId="{70F1EABE-6F6E-4B60-914A-896DBF747C86}" destId="{373BAFB4-D7B4-48F3-899D-4D209BE795C1}" srcOrd="3" destOrd="0" presId="urn:microsoft.com/office/officeart/2018/2/layout/IconVerticalSolidList"/>
    <dgm:cxn modelId="{6B8AA9E4-6929-44FC-9D4C-4D883229B8A4}" type="presParOf" srcId="{0DDD6825-47EB-4778-A013-A3C85F480C91}" destId="{7DE1915D-B618-46F6-8515-312006911C5B}" srcOrd="3" destOrd="0" presId="urn:microsoft.com/office/officeart/2018/2/layout/IconVerticalSolidList"/>
    <dgm:cxn modelId="{FA14D1F8-E24D-413B-842C-6F551209F854}" type="presParOf" srcId="{0DDD6825-47EB-4778-A013-A3C85F480C91}" destId="{ACF655A5-C15C-4487-BFB8-33B260973712}" srcOrd="4" destOrd="0" presId="urn:microsoft.com/office/officeart/2018/2/layout/IconVerticalSolidList"/>
    <dgm:cxn modelId="{EB6F4A50-A366-40F4-AF7C-AE51A515ACDB}" type="presParOf" srcId="{ACF655A5-C15C-4487-BFB8-33B260973712}" destId="{50F487C4-B945-46EB-8F71-6D31742FAC9F}" srcOrd="0" destOrd="0" presId="urn:microsoft.com/office/officeart/2018/2/layout/IconVerticalSolidList"/>
    <dgm:cxn modelId="{FEB40316-5970-4A82-997C-ABF3CE2504EE}" type="presParOf" srcId="{ACF655A5-C15C-4487-BFB8-33B260973712}" destId="{8160125D-023B-43D8-B024-BCAE5241D435}" srcOrd="1" destOrd="0" presId="urn:microsoft.com/office/officeart/2018/2/layout/IconVerticalSolidList"/>
    <dgm:cxn modelId="{49419E02-21A9-4521-9774-B9FEA798B550}" type="presParOf" srcId="{ACF655A5-C15C-4487-BFB8-33B260973712}" destId="{7327F54E-62E8-4C81-903D-00DE77A9121B}" srcOrd="2" destOrd="0" presId="urn:microsoft.com/office/officeart/2018/2/layout/IconVerticalSolidList"/>
    <dgm:cxn modelId="{6497949F-16FC-4EEF-9214-ADE93B1E1D14}" type="presParOf" srcId="{ACF655A5-C15C-4487-BFB8-33B260973712}" destId="{87A0B547-CBAB-487E-A088-F43A134BCFB2}" srcOrd="3" destOrd="0" presId="urn:microsoft.com/office/officeart/2018/2/layout/IconVerticalSolidList"/>
    <dgm:cxn modelId="{9199BACF-E39A-45D3-8561-4E3D87DF84B2}" type="presParOf" srcId="{0DDD6825-47EB-4778-A013-A3C85F480C91}" destId="{03B2BB73-180D-4B42-BEFC-0AA359E90C76}" srcOrd="5" destOrd="0" presId="urn:microsoft.com/office/officeart/2018/2/layout/IconVerticalSolidList"/>
    <dgm:cxn modelId="{B80D89DB-4C03-4ACB-9369-A3A3DD75441D}" type="presParOf" srcId="{0DDD6825-47EB-4778-A013-A3C85F480C91}" destId="{D1013E7D-FF8C-4199-806E-58303BD21B36}" srcOrd="6" destOrd="0" presId="urn:microsoft.com/office/officeart/2018/2/layout/IconVerticalSolidList"/>
    <dgm:cxn modelId="{4FD3E5AB-EA87-400F-9C42-713B20E6792B}" type="presParOf" srcId="{D1013E7D-FF8C-4199-806E-58303BD21B36}" destId="{B82107B0-41DF-40E0-A184-5B68450EB8E7}" srcOrd="0" destOrd="0" presId="urn:microsoft.com/office/officeart/2018/2/layout/IconVerticalSolidList"/>
    <dgm:cxn modelId="{E5B15D92-40F8-4268-B83F-FD3C5EBCF500}" type="presParOf" srcId="{D1013E7D-FF8C-4199-806E-58303BD21B36}" destId="{7CAB6EFF-8914-42B7-BBEB-6E1328DC9E9F}" srcOrd="1" destOrd="0" presId="urn:microsoft.com/office/officeart/2018/2/layout/IconVerticalSolidList"/>
    <dgm:cxn modelId="{E420DD1B-E169-4DF6-A4BA-C79B917A7061}" type="presParOf" srcId="{D1013E7D-FF8C-4199-806E-58303BD21B36}" destId="{AC43E72E-9A3F-44EE-8E83-6340EBB3801F}" srcOrd="2" destOrd="0" presId="urn:microsoft.com/office/officeart/2018/2/layout/IconVerticalSolidList"/>
    <dgm:cxn modelId="{41990D85-E662-4C8B-9934-64DFCCAC5C75}" type="presParOf" srcId="{D1013E7D-FF8C-4199-806E-58303BD21B36}" destId="{C592FEEA-7597-464B-975F-FD08534AFFFB}" srcOrd="3" destOrd="0" presId="urn:microsoft.com/office/officeart/2018/2/layout/IconVerticalSolidList"/>
    <dgm:cxn modelId="{1F5242C2-2B45-40BC-A03C-8F36DFB19E04}" type="presParOf" srcId="{0DDD6825-47EB-4778-A013-A3C85F480C91}" destId="{FAC88302-7F5E-4F7B-9FB6-D1541B3691BE}" srcOrd="7" destOrd="0" presId="urn:microsoft.com/office/officeart/2018/2/layout/IconVerticalSolidList"/>
    <dgm:cxn modelId="{7E36DF8B-2867-42A8-A886-B72E479A98FB}" type="presParOf" srcId="{0DDD6825-47EB-4778-A013-A3C85F480C91}" destId="{617B896E-E043-4797-AEF2-3B36A98E08B4}" srcOrd="8" destOrd="0" presId="urn:microsoft.com/office/officeart/2018/2/layout/IconVerticalSolidList"/>
    <dgm:cxn modelId="{A437AF81-B323-4E05-8177-D201E3595CC2}" type="presParOf" srcId="{617B896E-E043-4797-AEF2-3B36A98E08B4}" destId="{AE9F98DC-F87E-4953-9639-56AA1939379B}" srcOrd="0" destOrd="0" presId="urn:microsoft.com/office/officeart/2018/2/layout/IconVerticalSolidList"/>
    <dgm:cxn modelId="{97D2B9B1-638A-4890-A055-6D202B7EF4E2}" type="presParOf" srcId="{617B896E-E043-4797-AEF2-3B36A98E08B4}" destId="{401F236A-C69A-46C8-889D-196FCD399767}" srcOrd="1" destOrd="0" presId="urn:microsoft.com/office/officeart/2018/2/layout/IconVerticalSolidList"/>
    <dgm:cxn modelId="{73F1A5B9-8B02-4036-8939-7C80E59D314A}" type="presParOf" srcId="{617B896E-E043-4797-AEF2-3B36A98E08B4}" destId="{25EB77D6-7949-48C7-8353-CBD69106041A}" srcOrd="2" destOrd="0" presId="urn:microsoft.com/office/officeart/2018/2/layout/IconVerticalSolidList"/>
    <dgm:cxn modelId="{60E8B4DD-3FAF-4069-A930-CD406175BF0C}" type="presParOf" srcId="{617B896E-E043-4797-AEF2-3B36A98E08B4}" destId="{C8A6B83E-335F-49EA-ADD6-FB3D740C1CE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75F35-6C21-4D0F-8C48-4FC9EFC4CD31}">
      <dsp:nvSpPr>
        <dsp:cNvPr id="0" name=""/>
        <dsp:cNvSpPr/>
      </dsp:nvSpPr>
      <dsp:spPr>
        <a:xfrm>
          <a:off x="679050" y="376937"/>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57300-31CB-4CBB-AC1C-D9C4FFD86EA2}">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7882C-805D-4B5B-AC96-4AB44F381D78}">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a:t>Presentation Layer</a:t>
          </a:r>
        </a:p>
      </dsp:txBody>
      <dsp:txXfrm>
        <a:off x="75768" y="2851938"/>
        <a:ext cx="3093750" cy="720000"/>
      </dsp:txXfrm>
    </dsp:sp>
    <dsp:sp modelId="{7BDB3EBD-5822-44DB-8244-0D0DCA3F5608}">
      <dsp:nvSpPr>
        <dsp:cNvPr id="0" name=""/>
        <dsp:cNvSpPr/>
      </dsp:nvSpPr>
      <dsp:spPr>
        <a:xfrm>
          <a:off x="4314206" y="376937"/>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4DCC6-1A97-4D63-930C-BA989D96B610}">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FC27A3-E99B-4550-A6C1-F1A56561DCA1}">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a:t>Domain Layer</a:t>
          </a:r>
        </a:p>
      </dsp:txBody>
      <dsp:txXfrm>
        <a:off x="3710925" y="2851938"/>
        <a:ext cx="3093750" cy="720000"/>
      </dsp:txXfrm>
    </dsp:sp>
    <dsp:sp modelId="{3B598B84-BB86-46D7-B519-E339EA285940}">
      <dsp:nvSpPr>
        <dsp:cNvPr id="0" name=""/>
        <dsp:cNvSpPr/>
      </dsp:nvSpPr>
      <dsp:spPr>
        <a:xfrm>
          <a:off x="7949362" y="376937"/>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6D656-BCAC-4C93-A95F-A6308CF827FD}">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36A830-A492-4374-A318-D76283D7FE97}">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a:t>Data Layer</a:t>
          </a:r>
        </a:p>
      </dsp:txBody>
      <dsp:txXfrm>
        <a:off x="7346081" y="2851938"/>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EEBBC-C383-49CB-8E1F-94248D7A9661}">
      <dsp:nvSpPr>
        <dsp:cNvPr id="0" name=""/>
        <dsp:cNvSpPr/>
      </dsp:nvSpPr>
      <dsp:spPr>
        <a:xfrm>
          <a:off x="0" y="1098953"/>
          <a:ext cx="3052881" cy="1938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4D56E8-1BA8-486F-92E8-19D040C58203}">
      <dsp:nvSpPr>
        <dsp:cNvPr id="0" name=""/>
        <dsp:cNvSpPr/>
      </dsp:nvSpPr>
      <dsp:spPr>
        <a:xfrm>
          <a:off x="339209" y="1421202"/>
          <a:ext cx="3052881" cy="1938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layer contains the user interface, including activities, fragments, and UI components. It's responsible for displaying data to the user and handling user interactions.</a:t>
          </a:r>
        </a:p>
      </dsp:txBody>
      <dsp:txXfrm>
        <a:off x="395988" y="1477981"/>
        <a:ext cx="2939323" cy="1825021"/>
      </dsp:txXfrm>
    </dsp:sp>
    <dsp:sp modelId="{84CA484F-8CFE-4749-836A-681B09496D69}">
      <dsp:nvSpPr>
        <dsp:cNvPr id="0" name=""/>
        <dsp:cNvSpPr/>
      </dsp:nvSpPr>
      <dsp:spPr>
        <a:xfrm>
          <a:off x="3731299" y="1098953"/>
          <a:ext cx="3052881" cy="1938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A93D37-24F3-4E3C-AF08-3D438C5C65D1}">
      <dsp:nvSpPr>
        <dsp:cNvPr id="0" name=""/>
        <dsp:cNvSpPr/>
      </dsp:nvSpPr>
      <dsp:spPr>
        <a:xfrm>
          <a:off x="4070508" y="1421202"/>
          <a:ext cx="3052881" cy="1938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includes our Activity's, Fragments, and ViewModels. </a:t>
          </a:r>
          <a:r>
            <a:rPr lang="en-US" sz="1700" b="1" kern="1200"/>
            <a:t>An </a:t>
          </a:r>
          <a:r>
            <a:rPr lang="en-US" sz="1700" kern="1200"/>
            <a:t>Activity</a:t>
          </a:r>
          <a:r>
            <a:rPr lang="en-US" sz="1700" b="1" kern="1200"/>
            <a:t> should be as dumb as possible. Never put your business logic in </a:t>
          </a:r>
          <a:r>
            <a:rPr lang="en-US" sz="1700" kern="1200"/>
            <a:t>Activity'</a:t>
          </a:r>
          <a:r>
            <a:rPr lang="en-US" sz="1700" b="1" kern="1200"/>
            <a:t>s.</a:t>
          </a:r>
          <a:endParaRPr lang="en-US" sz="1700" kern="1200"/>
        </a:p>
      </dsp:txBody>
      <dsp:txXfrm>
        <a:off x="4127287" y="1477981"/>
        <a:ext cx="2939323" cy="1825021"/>
      </dsp:txXfrm>
    </dsp:sp>
    <dsp:sp modelId="{919163F5-5CE0-4E9B-AFD7-C68078031854}">
      <dsp:nvSpPr>
        <dsp:cNvPr id="0" name=""/>
        <dsp:cNvSpPr/>
      </dsp:nvSpPr>
      <dsp:spPr>
        <a:xfrm>
          <a:off x="7462599" y="1098953"/>
          <a:ext cx="3052881" cy="19385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11314-4072-4159-99F4-640FB92C26E9}">
      <dsp:nvSpPr>
        <dsp:cNvPr id="0" name=""/>
        <dsp:cNvSpPr/>
      </dsp:nvSpPr>
      <dsp:spPr>
        <a:xfrm>
          <a:off x="7801808" y="1421202"/>
          <a:ext cx="3052881" cy="19385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An Activity will talk to a ViewModel and a ViewModel will talk to the domain layer to perform actions. A ViewModel never talks to the data layer directly.</a:t>
          </a:r>
        </a:p>
      </dsp:txBody>
      <dsp:txXfrm>
        <a:off x="7858587" y="1477981"/>
        <a:ext cx="2939323" cy="18250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023AD-B3E5-4C6E-89C4-606DFE5A427D}">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135899-CAB9-4FAD-B36C-C9515465896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2286DD-6299-4A58-B30D-4DE386A0CD8A}">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kern="1200" dirty="0"/>
            <a:t>Also known as the business logic layer, this layer contains the core functionality and rules of the application. It's independent of any specific framework or UI and defines the use cases and business rules.</a:t>
          </a:r>
        </a:p>
      </dsp:txBody>
      <dsp:txXfrm>
        <a:off x="836323" y="3399"/>
        <a:ext cx="9679276" cy="724089"/>
      </dsp:txXfrm>
    </dsp:sp>
    <dsp:sp modelId="{B447DDAA-34AC-4646-BB5D-24297FC03416}">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54B4D-5AF3-4631-BECF-D9D87945121E}">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3BAFB4-D7B4-48F3-899D-4D209BE795C1}">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kern="1200" dirty="0"/>
            <a:t>This layer consists of entities, use cases, and contracts — (abstract) classes of repositories. It's a crime (according to clean architecture rules) for this layer to reference classes, functions, and imports of the presentation or data layer</a:t>
          </a:r>
        </a:p>
      </dsp:txBody>
      <dsp:txXfrm>
        <a:off x="836323" y="908511"/>
        <a:ext cx="9679276" cy="724089"/>
      </dsp:txXfrm>
    </dsp:sp>
    <dsp:sp modelId="{50F487C4-B945-46EB-8F71-6D31742FAC9F}">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0125D-023B-43D8-B024-BCAE5241D435}">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A0B547-CBAB-487E-A088-F43A134BCFB2}">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b="1" kern="1200" dirty="0"/>
            <a:t>The purpose of the </a:t>
          </a:r>
          <a:r>
            <a:rPr lang="en-US" sz="1600" kern="1200" dirty="0"/>
            <a:t>UseCase</a:t>
          </a:r>
          <a:r>
            <a:rPr lang="en-US" sz="1600" b="1" kern="1200" dirty="0"/>
            <a:t>s is to be a mediator between your </a:t>
          </a:r>
          <a:r>
            <a:rPr lang="en-US" sz="1600" kern="1200" dirty="0" err="1"/>
            <a:t>ViewModel</a:t>
          </a:r>
          <a:r>
            <a:rPr lang="en-US" sz="1600" b="1" kern="1200" dirty="0" err="1"/>
            <a:t>s</a:t>
          </a:r>
          <a:r>
            <a:rPr lang="en-US" sz="1600" b="1" kern="1200" dirty="0"/>
            <a:t> and </a:t>
          </a:r>
          <a:r>
            <a:rPr lang="en-US" sz="1600" b="1" kern="1200" dirty="0">
              <a:latin typeface="Calibri Light" panose="020F0302020204030204"/>
            </a:rPr>
            <a:t>Repository's</a:t>
          </a:r>
          <a:r>
            <a:rPr lang="en-US" sz="1600" b="1" kern="1200" dirty="0"/>
            <a:t>.</a:t>
          </a:r>
          <a:endParaRPr lang="en-US" sz="1600" kern="1200" dirty="0"/>
        </a:p>
      </dsp:txBody>
      <dsp:txXfrm>
        <a:off x="836323" y="1813624"/>
        <a:ext cx="9679276" cy="724089"/>
      </dsp:txXfrm>
    </dsp:sp>
    <dsp:sp modelId="{B82107B0-41DF-40E0-A184-5B68450EB8E7}">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B6EFF-8914-42B7-BBEB-6E1328DC9E9F}">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92FEEA-7597-464B-975F-FD08534AFFFB}">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kern="1200" dirty="0"/>
            <a:t>The domain layer sits between the UI and data layers. In Android app architecture, the domain layer holds business logic </a:t>
          </a:r>
        </a:p>
      </dsp:txBody>
      <dsp:txXfrm>
        <a:off x="836323" y="2718736"/>
        <a:ext cx="9679276" cy="724089"/>
      </dsp:txXfrm>
    </dsp:sp>
    <dsp:sp modelId="{AE9F98DC-F87E-4953-9639-56AA1939379B}">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F236A-C69A-46C8-889D-196FCD399767}">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A6B83E-335F-49EA-ADD6-FB3D740C1CE8}">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11200">
            <a:lnSpc>
              <a:spcPct val="100000"/>
            </a:lnSpc>
            <a:spcBef>
              <a:spcPct val="0"/>
            </a:spcBef>
            <a:spcAft>
              <a:spcPct val="35000"/>
            </a:spcAft>
            <a:buNone/>
          </a:pPr>
          <a:r>
            <a:rPr lang="en-US" sz="1600" kern="1200" dirty="0"/>
            <a:t>The domain layer is responsible for encapsulating complex business logic, or simple business logic that is reused by multiple </a:t>
          </a:r>
          <a:r>
            <a:rPr lang="en-US" sz="1600" kern="1200" dirty="0" err="1"/>
            <a:t>ViewModels</a:t>
          </a:r>
          <a:r>
            <a:rPr lang="en-US" sz="1600" kern="1200" dirty="0"/>
            <a:t>. </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15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062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141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1127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594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971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009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79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369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703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8436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28619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edium.com/@ruwan.se.uok/android-apps-using-mvvm-with-clean-architecture-e50216f4a52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365125"/>
            <a:ext cx="5558489" cy="1325563"/>
          </a:xfrm>
        </p:spPr>
        <p:txBody>
          <a:bodyPr vert="horz" lIns="91440" tIns="45720" rIns="91440" bIns="45720" rtlCol="0" anchor="ctr">
            <a:normAutofit/>
          </a:bodyPr>
          <a:lstStyle/>
          <a:p>
            <a:pPr algn="l"/>
            <a:r>
              <a:rPr lang="en-US" sz="2800" b="1" kern="1200" dirty="0">
                <a:latin typeface="Trebuchet MS"/>
              </a:rPr>
              <a:t>MVVM Clean Architecture</a:t>
            </a:r>
          </a:p>
        </p:txBody>
      </p:sp>
      <p:sp>
        <p:nvSpPr>
          <p:cNvPr id="6" name="Freeform: Shape 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838200" y="1825625"/>
            <a:ext cx="5558489" cy="4351338"/>
          </a:xfrm>
        </p:spPr>
        <p:txBody>
          <a:bodyPr vert="horz" lIns="91440" tIns="45720" rIns="91440" bIns="45720" rtlCol="0" anchor="t">
            <a:normAutofit/>
          </a:bodyPr>
          <a:lstStyle/>
          <a:p>
            <a:pPr marL="342900" indent="-228600" algn="l">
              <a:lnSpc>
                <a:spcPct val="200000"/>
              </a:lnSpc>
              <a:buFont typeface="Arial" panose="020B0604020202020204" pitchFamily="34" charset="0"/>
              <a:buChar char="•"/>
            </a:pPr>
            <a:r>
              <a:rPr lang="en-US" sz="1800" b="1" dirty="0">
                <a:latin typeface="Trebuchet MS"/>
              </a:rPr>
              <a:t>Why MVVM with Clean Architecture?</a:t>
            </a:r>
            <a:endParaRPr lang="en-US" sz="1800">
              <a:latin typeface="Trebuchet MS"/>
              <a:cs typeface="Calibri"/>
            </a:endParaRPr>
          </a:p>
          <a:p>
            <a:pPr marL="342900" indent="-228600" algn="l">
              <a:lnSpc>
                <a:spcPct val="200000"/>
              </a:lnSpc>
              <a:buFont typeface="Arial" panose="020B0604020202020204" pitchFamily="34" charset="0"/>
              <a:buChar char="•"/>
            </a:pPr>
            <a:r>
              <a:rPr lang="en-US" sz="1800" b="1" dirty="0">
                <a:latin typeface="Trebuchet MS"/>
              </a:rPr>
              <a:t>Advantages of Using Clean Architecture</a:t>
            </a:r>
            <a:endParaRPr lang="en-US" sz="1800" b="1">
              <a:latin typeface="Trebuchet MS"/>
              <a:cs typeface="Calibri"/>
            </a:endParaRPr>
          </a:p>
          <a:p>
            <a:pPr marL="342900" indent="-228600" algn="l">
              <a:lnSpc>
                <a:spcPct val="200000"/>
              </a:lnSpc>
              <a:buFont typeface="Arial" panose="020B0604020202020204" pitchFamily="34" charset="0"/>
              <a:buChar char="•"/>
            </a:pPr>
            <a:r>
              <a:rPr lang="en-US" sz="1800" b="1" dirty="0">
                <a:latin typeface="Trebuchet MS"/>
              </a:rPr>
              <a:t>Disadvantages of Clean Architecture</a:t>
            </a:r>
            <a:endParaRPr lang="en-US" sz="1800" b="1">
              <a:latin typeface="Trebuchet MS"/>
              <a:cs typeface="Calibri"/>
            </a:endParaRPr>
          </a:p>
          <a:p>
            <a:pPr marL="342900" indent="-228600" algn="l">
              <a:lnSpc>
                <a:spcPct val="200000"/>
              </a:lnSpc>
              <a:buFont typeface="Arial" panose="020B0604020202020204" pitchFamily="34" charset="0"/>
              <a:buChar char="•"/>
            </a:pPr>
            <a:r>
              <a:rPr lang="en-US" sz="1800" b="1" dirty="0">
                <a:latin typeface="Trebuchet MS"/>
              </a:rPr>
              <a:t>The Layers of MVVM with Clean Architecture</a:t>
            </a:r>
            <a:endParaRPr lang="en-US" sz="1800" b="1" dirty="0">
              <a:latin typeface="Trebuchet MS"/>
              <a:cs typeface="Calibri"/>
            </a:endParaRPr>
          </a:p>
        </p:txBody>
      </p:sp>
      <p:sp>
        <p:nvSpPr>
          <p:cNvPr id="7" name="Oval 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lock Arc 8">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3" name="Straight Connector 12">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7" name="Arc 16">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7CAB-CA1B-FBB5-C192-8D1705FFD4C5}"/>
              </a:ext>
            </a:extLst>
          </p:cNvPr>
          <p:cNvSpPr>
            <a:spLocks noGrp="1"/>
          </p:cNvSpPr>
          <p:nvPr>
            <p:ph type="title"/>
          </p:nvPr>
        </p:nvSpPr>
        <p:spPr/>
        <p:txBody>
          <a:bodyPr>
            <a:normAutofit/>
          </a:bodyPr>
          <a:lstStyle/>
          <a:p>
            <a:r>
              <a:rPr lang="en-US" sz="3200" dirty="0">
                <a:solidFill>
                  <a:srgbClr val="0070C0"/>
                </a:solidFill>
                <a:latin typeface="Trebuchet MS"/>
                <a:cs typeface="Calibri Light"/>
              </a:rPr>
              <a:t>For More Info on MVVM Clean Architecture</a:t>
            </a:r>
            <a:endParaRPr lang="en-US" sz="3200">
              <a:solidFill>
                <a:srgbClr val="0070C0"/>
              </a:solidFill>
              <a:latin typeface="Trebuchet MS"/>
            </a:endParaRPr>
          </a:p>
        </p:txBody>
      </p:sp>
      <p:sp>
        <p:nvSpPr>
          <p:cNvPr id="3" name="Content Placeholder 2">
            <a:extLst>
              <a:ext uri="{FF2B5EF4-FFF2-40B4-BE49-F238E27FC236}">
                <a16:creationId xmlns:a16="http://schemas.microsoft.com/office/drawing/2014/main" id="{90E87A68-9C26-FAA8-2543-66583C74A12E}"/>
              </a:ext>
            </a:extLst>
          </p:cNvPr>
          <p:cNvSpPr>
            <a:spLocks noGrp="1"/>
          </p:cNvSpPr>
          <p:nvPr>
            <p:ph idx="1"/>
          </p:nvPr>
        </p:nvSpPr>
        <p:spPr/>
        <p:txBody>
          <a:bodyPr vert="horz" lIns="91440" tIns="45720" rIns="91440" bIns="45720" rtlCol="0" anchor="t">
            <a:normAutofit/>
          </a:bodyPr>
          <a:lstStyle/>
          <a:p>
            <a:r>
              <a:rPr lang="en-US" sz="1800" u="sng" dirty="0">
                <a:solidFill>
                  <a:srgbClr val="0070C0"/>
                </a:solidFill>
                <a:latin typeface="Trebuchet MS"/>
                <a:ea typeface="+mn-lt"/>
                <a:cs typeface="+mn-lt"/>
                <a:hlinkClick r:id="rId2"/>
              </a:rPr>
              <a:t>https://medium.com/@ruwan.se.uok/android-apps-using-mvvm-with-clean-architecture-e50216f4a52b</a:t>
            </a:r>
            <a:endParaRPr lang="en-US" sz="1800" u="sng">
              <a:solidFill>
                <a:srgbClr val="0070C0"/>
              </a:solidFill>
              <a:latin typeface="Trebuchet MS"/>
              <a:ea typeface="+mn-lt"/>
              <a:cs typeface="+mn-lt"/>
            </a:endParaRPr>
          </a:p>
          <a:p>
            <a:pPr>
              <a:lnSpc>
                <a:spcPct val="150000"/>
              </a:lnSpc>
            </a:pPr>
            <a:r>
              <a:rPr lang="en-US" sz="1800" u="sng" dirty="0">
                <a:solidFill>
                  <a:srgbClr val="0070C0"/>
                </a:solidFill>
                <a:latin typeface="Trebuchet MS"/>
                <a:ea typeface="+mn-lt"/>
                <a:cs typeface="+mn-lt"/>
              </a:rPr>
              <a:t>https://github.com/topics/mvvm-clean-architecture</a:t>
            </a:r>
            <a:endParaRPr lang="en-US" sz="1800" u="sng" dirty="0">
              <a:solidFill>
                <a:srgbClr val="0070C0"/>
              </a:solidFill>
              <a:latin typeface="Trebuchet MS"/>
              <a:cs typeface="Calibri"/>
            </a:endParaRPr>
          </a:p>
        </p:txBody>
      </p:sp>
    </p:spTree>
    <p:extLst>
      <p:ext uri="{BB962C8B-B14F-4D97-AF65-F5344CB8AC3E}">
        <p14:creationId xmlns:p14="http://schemas.microsoft.com/office/powerpoint/2010/main" val="181611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EA6E2-89E9-1CB7-808C-078AD5D706E0}"/>
              </a:ext>
            </a:extLst>
          </p:cNvPr>
          <p:cNvSpPr>
            <a:spLocks noGrp="1"/>
          </p:cNvSpPr>
          <p:nvPr>
            <p:ph type="title"/>
          </p:nvPr>
        </p:nvSpPr>
        <p:spPr>
          <a:xfrm>
            <a:off x="1389278" y="1233241"/>
            <a:ext cx="3240506" cy="4064628"/>
          </a:xfrm>
        </p:spPr>
        <p:txBody>
          <a:bodyPr>
            <a:normAutofit/>
          </a:bodyPr>
          <a:lstStyle/>
          <a:p>
            <a:r>
              <a:rPr lang="en-US" b="1">
                <a:solidFill>
                  <a:srgbClr val="FFFFFF"/>
                </a:solidFill>
                <a:cs typeface="Calibri Light"/>
              </a:rPr>
              <a:t>Why we need MVVM Clean architecture</a:t>
            </a:r>
            <a:endParaRPr lang="en-US" b="1">
              <a:solidFill>
                <a:srgbClr val="FFFFFF"/>
              </a:solidFill>
            </a:endParaRPr>
          </a:p>
        </p:txBody>
      </p:sp>
      <p:sp>
        <p:nvSpPr>
          <p:cNvPr id="7" name="Freeform: Shape 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320D7CC-1555-5DF8-DAA9-200B43449991}"/>
              </a:ext>
            </a:extLst>
          </p:cNvPr>
          <p:cNvSpPr>
            <a:spLocks noGrp="1"/>
          </p:cNvSpPr>
          <p:nvPr>
            <p:ph idx="1"/>
          </p:nvPr>
        </p:nvSpPr>
        <p:spPr>
          <a:xfrm>
            <a:off x="6096000" y="820880"/>
            <a:ext cx="5257799" cy="4889350"/>
          </a:xfrm>
        </p:spPr>
        <p:txBody>
          <a:bodyPr vert="horz" lIns="91440" tIns="45720" rIns="91440" bIns="45720" rtlCol="0" anchor="t">
            <a:normAutofit fontScale="92500" lnSpcReduction="10000"/>
          </a:bodyPr>
          <a:lstStyle/>
          <a:p>
            <a:pPr>
              <a:lnSpc>
                <a:spcPct val="150000"/>
              </a:lnSpc>
            </a:pPr>
            <a:r>
              <a:rPr lang="en-US" sz="1800" dirty="0">
                <a:latin typeface="Trebuchet MS"/>
                <a:ea typeface="+mn-lt"/>
                <a:cs typeface="+mn-lt"/>
              </a:rPr>
              <a:t>MVVM separates your view (i.e., Activity's and Fragments) from your business logic.</a:t>
            </a:r>
            <a:endParaRPr lang="en-US" sz="1800" dirty="0">
              <a:cs typeface="Calibri"/>
            </a:endParaRPr>
          </a:p>
          <a:p>
            <a:pPr>
              <a:lnSpc>
                <a:spcPct val="150000"/>
              </a:lnSpc>
            </a:pPr>
            <a:r>
              <a:rPr lang="en-US" sz="1800" dirty="0">
                <a:latin typeface="Trebuchet MS"/>
                <a:ea typeface="+mn-lt"/>
                <a:cs typeface="+mn-lt"/>
              </a:rPr>
              <a:t> It goes one step further in separating the responsibilities of your code base. It clearly abstracts the logic of the actions that can be performed in your app.</a:t>
            </a:r>
          </a:p>
          <a:p>
            <a:pPr>
              <a:lnSpc>
                <a:spcPct val="150000"/>
              </a:lnSpc>
            </a:pPr>
            <a:r>
              <a:rPr lang="en-US" sz="1800" dirty="0">
                <a:latin typeface="Trebuchet MS"/>
                <a:ea typeface="+mn-lt"/>
                <a:cs typeface="+mn-lt"/>
              </a:rPr>
              <a:t>You can combine Clean Architecture with the model-view-presenter (MVP) architecture as well. But since Android Architecture Components already provides a built-in </a:t>
            </a:r>
            <a:r>
              <a:rPr lang="en-US" sz="1800" err="1">
                <a:latin typeface="Trebuchet MS"/>
                <a:ea typeface="+mn-lt"/>
                <a:cs typeface="+mn-lt"/>
              </a:rPr>
              <a:t>ViewModel</a:t>
            </a:r>
            <a:r>
              <a:rPr lang="en-US" sz="1800" dirty="0">
                <a:latin typeface="Trebuchet MS"/>
                <a:ea typeface="+mn-lt"/>
                <a:cs typeface="+mn-lt"/>
              </a:rPr>
              <a:t> class, we are going with MVVM over MVP — no MVVM framework required!</a:t>
            </a:r>
            <a:endParaRPr lang="en-US" sz="1800" dirty="0">
              <a:latin typeface="Trebuchet MS"/>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3160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0073B-1B41-CFB8-941A-C29D05178711}"/>
              </a:ext>
            </a:extLst>
          </p:cNvPr>
          <p:cNvSpPr>
            <a:spLocks noGrp="1"/>
          </p:cNvSpPr>
          <p:nvPr>
            <p:ph type="title"/>
          </p:nvPr>
        </p:nvSpPr>
        <p:spPr>
          <a:xfrm>
            <a:off x="1171074" y="1396686"/>
            <a:ext cx="3240506" cy="4064628"/>
          </a:xfrm>
        </p:spPr>
        <p:txBody>
          <a:bodyPr>
            <a:normAutofit/>
          </a:bodyPr>
          <a:lstStyle/>
          <a:p>
            <a:r>
              <a:rPr lang="en-US" sz="2400" b="1">
                <a:solidFill>
                  <a:srgbClr val="FFFFFF"/>
                </a:solidFill>
                <a:latin typeface="Trebuchet MS"/>
                <a:cs typeface="Calibri"/>
              </a:rPr>
              <a:t>Advantages of Using Clean Architecture</a:t>
            </a:r>
            <a:endParaRPr lang="en-US" sz="2400">
              <a:solidFill>
                <a:srgbClr val="FFFFFF"/>
              </a:solidFill>
              <a:latin typeface="Calibri Light" panose="020F0302020204030204"/>
              <a:cs typeface="Calibri Light" panose="020F0302020204030204"/>
            </a:endParaRPr>
          </a:p>
        </p:txBody>
      </p:sp>
      <p:sp>
        <p:nvSpPr>
          <p:cNvPr id="7" name="Arc 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378458-9E11-F97D-1390-C2A8E9BA6539}"/>
              </a:ext>
            </a:extLst>
          </p:cNvPr>
          <p:cNvSpPr>
            <a:spLocks noGrp="1"/>
          </p:cNvSpPr>
          <p:nvPr>
            <p:ph idx="1"/>
          </p:nvPr>
        </p:nvSpPr>
        <p:spPr>
          <a:xfrm>
            <a:off x="5370153" y="848700"/>
            <a:ext cx="5536397" cy="5141780"/>
          </a:xfrm>
        </p:spPr>
        <p:txBody>
          <a:bodyPr vert="horz" lIns="91440" tIns="45720" rIns="91440" bIns="45720" rtlCol="0" anchor="t">
            <a:normAutofit fontScale="92500"/>
          </a:bodyPr>
          <a:lstStyle/>
          <a:p>
            <a:endParaRPr lang="en-US" sz="2200" b="1">
              <a:cs typeface="Calibri" panose="020F0502020204030204"/>
            </a:endParaRPr>
          </a:p>
          <a:p>
            <a:pPr>
              <a:lnSpc>
                <a:spcPct val="200000"/>
              </a:lnSpc>
            </a:pPr>
            <a:r>
              <a:rPr lang="en-US" sz="1800" dirty="0">
                <a:latin typeface="Trebuchet MS"/>
                <a:ea typeface="+mn-lt"/>
                <a:cs typeface="+mn-lt"/>
              </a:rPr>
              <a:t>Your code is even more easily testable than with plain MVVM.</a:t>
            </a:r>
            <a:endParaRPr lang="en-US" sz="1800" dirty="0">
              <a:latin typeface="Trebuchet MS"/>
              <a:cs typeface="Calibri"/>
            </a:endParaRPr>
          </a:p>
          <a:p>
            <a:pPr>
              <a:lnSpc>
                <a:spcPct val="200000"/>
              </a:lnSpc>
            </a:pPr>
            <a:r>
              <a:rPr lang="en-US" sz="1800" dirty="0">
                <a:latin typeface="Trebuchet MS"/>
                <a:ea typeface="+mn-lt"/>
                <a:cs typeface="+mn-lt"/>
              </a:rPr>
              <a:t>Your code is further decoupled (the biggest advantage.)</a:t>
            </a:r>
            <a:endParaRPr lang="en-US" sz="1800" dirty="0">
              <a:latin typeface="Trebuchet MS"/>
              <a:cs typeface="Calibri"/>
            </a:endParaRPr>
          </a:p>
          <a:p>
            <a:pPr>
              <a:lnSpc>
                <a:spcPct val="200000"/>
              </a:lnSpc>
            </a:pPr>
            <a:r>
              <a:rPr lang="en-US" sz="1800" dirty="0">
                <a:latin typeface="Trebuchet MS"/>
                <a:ea typeface="+mn-lt"/>
                <a:cs typeface="+mn-lt"/>
              </a:rPr>
              <a:t>The package structure is even easier to navigate.</a:t>
            </a:r>
            <a:endParaRPr lang="en-US" sz="1800" dirty="0">
              <a:latin typeface="Trebuchet MS"/>
              <a:cs typeface="Calibri"/>
            </a:endParaRPr>
          </a:p>
          <a:p>
            <a:pPr>
              <a:lnSpc>
                <a:spcPct val="200000"/>
              </a:lnSpc>
            </a:pPr>
            <a:r>
              <a:rPr lang="en-US" sz="1800" dirty="0">
                <a:latin typeface="Trebuchet MS"/>
                <a:ea typeface="+mn-lt"/>
                <a:cs typeface="+mn-lt"/>
              </a:rPr>
              <a:t>Your team can add new features even more quickly.</a:t>
            </a:r>
            <a:endParaRPr lang="en-US" sz="1800" dirty="0">
              <a:latin typeface="Trebuchet MS"/>
              <a:cs typeface="Calibri"/>
            </a:endParaRPr>
          </a:p>
          <a:p>
            <a:pPr>
              <a:lnSpc>
                <a:spcPct val="200000"/>
              </a:lnSpc>
            </a:pPr>
            <a:r>
              <a:rPr lang="en-US" sz="1800" dirty="0">
                <a:latin typeface="Trebuchet MS"/>
                <a:ea typeface="+mn-lt"/>
                <a:cs typeface="+mn-lt"/>
              </a:rPr>
              <a:t> The project is even easier to maintain.</a:t>
            </a:r>
            <a:endParaRPr lang="en-US" sz="1800" dirty="0">
              <a:latin typeface="Trebuchet MS"/>
            </a:endParaRPr>
          </a:p>
          <a:p>
            <a:endParaRPr lang="en-US" sz="2200">
              <a:cs typeface="Calibri"/>
            </a:endParaRPr>
          </a:p>
        </p:txBody>
      </p:sp>
    </p:spTree>
    <p:extLst>
      <p:ext uri="{BB962C8B-B14F-4D97-AF65-F5344CB8AC3E}">
        <p14:creationId xmlns:p14="http://schemas.microsoft.com/office/powerpoint/2010/main" val="241592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E82AC-3C1D-DAA6-27F3-A9CEC22DAC68}"/>
              </a:ext>
            </a:extLst>
          </p:cNvPr>
          <p:cNvSpPr>
            <a:spLocks noGrp="1"/>
          </p:cNvSpPr>
          <p:nvPr>
            <p:ph type="title"/>
          </p:nvPr>
        </p:nvSpPr>
        <p:spPr>
          <a:xfrm>
            <a:off x="1245072" y="1289765"/>
            <a:ext cx="3651101" cy="4270963"/>
          </a:xfrm>
        </p:spPr>
        <p:txBody>
          <a:bodyPr anchor="ctr">
            <a:normAutofit/>
          </a:bodyPr>
          <a:lstStyle/>
          <a:p>
            <a:pPr algn="ctr"/>
            <a:r>
              <a:rPr lang="en-US" sz="3900" b="1">
                <a:solidFill>
                  <a:srgbClr val="FFFFFF"/>
                </a:solidFill>
                <a:latin typeface="Trebuchet MS"/>
                <a:cs typeface="Calibri Light"/>
              </a:rPr>
              <a:t>Disadvantages of Clean Architecture </a:t>
            </a:r>
            <a:endParaRPr lang="en-US" sz="3900" b="1">
              <a:solidFill>
                <a:srgbClr val="FFFFFF"/>
              </a:solidFill>
              <a:latin typeface="Trebuchet MS"/>
            </a:endParaRPr>
          </a:p>
        </p:txBody>
      </p:sp>
      <p:sp>
        <p:nvSpPr>
          <p:cNvPr id="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E41D790-F374-1074-4CF0-D06FD7459DD6}"/>
              </a:ext>
            </a:extLst>
          </p:cNvPr>
          <p:cNvSpPr>
            <a:spLocks noGrp="1"/>
          </p:cNvSpPr>
          <p:nvPr>
            <p:ph idx="1"/>
          </p:nvPr>
        </p:nvSpPr>
        <p:spPr>
          <a:xfrm>
            <a:off x="6297233" y="518400"/>
            <a:ext cx="4771607" cy="5837949"/>
          </a:xfrm>
        </p:spPr>
        <p:txBody>
          <a:bodyPr anchor="ctr">
            <a:normAutofit/>
          </a:bodyPr>
          <a:lstStyle/>
          <a:p>
            <a:pPr>
              <a:lnSpc>
                <a:spcPct val="150000"/>
              </a:lnSpc>
            </a:pPr>
            <a:r>
              <a:rPr lang="en-US" sz="1800" dirty="0">
                <a:solidFill>
                  <a:schemeClr val="tx1">
                    <a:alpha val="80000"/>
                  </a:schemeClr>
                </a:solidFill>
                <a:latin typeface="Trebuchet MS"/>
                <a:ea typeface="+mn-lt"/>
                <a:cs typeface="+mn-lt"/>
              </a:rPr>
              <a:t> It has a slightly steep learning curve. How all the layers work together may take some time to understand, especially if you are coming from patterns like simple MVVM or MVP.</a:t>
            </a:r>
            <a:endParaRPr lang="en-US" sz="1800" dirty="0">
              <a:solidFill>
                <a:schemeClr val="tx1">
                  <a:alpha val="80000"/>
                </a:schemeClr>
              </a:solidFill>
              <a:latin typeface="Trebuchet MS"/>
              <a:cs typeface="Calibri" panose="020F0502020204030204"/>
            </a:endParaRPr>
          </a:p>
          <a:p>
            <a:pPr>
              <a:lnSpc>
                <a:spcPct val="150000"/>
              </a:lnSpc>
            </a:pPr>
            <a:r>
              <a:rPr lang="en-US" sz="1800" dirty="0">
                <a:solidFill>
                  <a:schemeClr val="tx1">
                    <a:alpha val="80000"/>
                  </a:schemeClr>
                </a:solidFill>
                <a:latin typeface="Trebuchet MS"/>
                <a:ea typeface="+mn-lt"/>
                <a:cs typeface="+mn-lt"/>
              </a:rPr>
              <a:t>It adds a lot of extra classes, so it’s not ideal for low-complexity projects.</a:t>
            </a:r>
            <a:endParaRPr lang="en-US" sz="1800" dirty="0">
              <a:solidFill>
                <a:schemeClr val="tx1">
                  <a:alpha val="80000"/>
                </a:schemeClr>
              </a:solidFill>
              <a:latin typeface="Trebuchet MS"/>
            </a:endParaRPr>
          </a:p>
          <a:p>
            <a:pPr>
              <a:lnSpc>
                <a:spcPct val="150000"/>
              </a:lnSpc>
            </a:pPr>
            <a:endParaRPr lang="en-US" sz="1800" dirty="0">
              <a:solidFill>
                <a:srgbClr val="000000">
                  <a:alpha val="80000"/>
                </a:srgbClr>
              </a:solidFill>
              <a:cs typeface="Calibri"/>
            </a:endParaRPr>
          </a:p>
        </p:txBody>
      </p:sp>
      <p:sp>
        <p:nvSpPr>
          <p:cNvPr id="1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01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2DF20-009E-3811-B14E-835B673D13B9}"/>
              </a:ext>
            </a:extLst>
          </p:cNvPr>
          <p:cNvSpPr>
            <a:spLocks noGrp="1"/>
          </p:cNvSpPr>
          <p:nvPr>
            <p:ph type="title"/>
          </p:nvPr>
        </p:nvSpPr>
        <p:spPr>
          <a:xfrm>
            <a:off x="838200" y="365125"/>
            <a:ext cx="10515600" cy="1325563"/>
          </a:xfrm>
        </p:spPr>
        <p:txBody>
          <a:bodyPr>
            <a:normAutofit/>
          </a:bodyPr>
          <a:lstStyle/>
          <a:p>
            <a:r>
              <a:rPr lang="en-US" sz="5400" b="1">
                <a:latin typeface="Calibri"/>
                <a:cs typeface="Calibri"/>
              </a:rPr>
              <a:t>The Layers of  Clean Architecture</a:t>
            </a:r>
            <a:endParaRPr lang="en-US" sz="5400"/>
          </a:p>
        </p:txBody>
      </p:sp>
      <p:sp>
        <p:nvSpPr>
          <p:cNvPr id="3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31D58D3C-2113-72C9-A75B-237F98F37CE7}"/>
              </a:ext>
            </a:extLst>
          </p:cNvPr>
          <p:cNvGraphicFramePr>
            <a:graphicFrameLocks noGrp="1"/>
          </p:cNvGraphicFramePr>
          <p:nvPr>
            <p:ph idx="1"/>
            <p:extLst>
              <p:ext uri="{D42A27DB-BD31-4B8C-83A1-F6EECF244321}">
                <p14:modId xmlns:p14="http://schemas.microsoft.com/office/powerpoint/2010/main" val="112674722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89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FA3F-4180-E207-B498-F73F2CE6C717}"/>
              </a:ext>
            </a:extLst>
          </p:cNvPr>
          <p:cNvSpPr>
            <a:spLocks noGrp="1"/>
          </p:cNvSpPr>
          <p:nvPr>
            <p:ph type="title"/>
          </p:nvPr>
        </p:nvSpPr>
        <p:spPr>
          <a:xfrm>
            <a:off x="1043631" y="1476648"/>
            <a:ext cx="10173010" cy="887730"/>
          </a:xfrm>
        </p:spPr>
        <p:txBody>
          <a:bodyPr anchor="ctr">
            <a:normAutofit/>
          </a:bodyPr>
          <a:lstStyle/>
          <a:p>
            <a:r>
              <a:rPr lang="en-US" sz="4800">
                <a:cs typeface="Calibri Light"/>
              </a:rPr>
              <a:t> Presentation Layer</a:t>
            </a:r>
            <a:endParaRPr lang="en-US" sz="4800"/>
          </a:p>
        </p:txBody>
      </p:sp>
      <p:graphicFrame>
        <p:nvGraphicFramePr>
          <p:cNvPr id="379" name="Content Placeholder 2">
            <a:extLst>
              <a:ext uri="{FF2B5EF4-FFF2-40B4-BE49-F238E27FC236}">
                <a16:creationId xmlns:a16="http://schemas.microsoft.com/office/drawing/2014/main" id="{AF2B7595-B866-E97C-0448-7DA0A59FDBB4}"/>
              </a:ext>
            </a:extLst>
          </p:cNvPr>
          <p:cNvGraphicFramePr>
            <a:graphicFrameLocks noGrp="1"/>
          </p:cNvGraphicFramePr>
          <p:nvPr>
            <p:ph idx="1"/>
            <p:extLst>
              <p:ext uri="{D42A27DB-BD31-4B8C-83A1-F6EECF244321}">
                <p14:modId xmlns:p14="http://schemas.microsoft.com/office/powerpoint/2010/main" val="571635072"/>
              </p:ext>
            </p:extLst>
          </p:nvPr>
        </p:nvGraphicFramePr>
        <p:xfrm>
          <a:off x="904602" y="1715769"/>
          <a:ext cx="10854690" cy="4458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086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8D8C8AD6-D6BD-69F6-216D-96C7850FA7D3}"/>
              </a:ext>
            </a:extLst>
          </p:cNvPr>
          <p:cNvPicPr>
            <a:picLocks noChangeAspect="1"/>
          </p:cNvPicPr>
          <p:nvPr/>
        </p:nvPicPr>
        <p:blipFill rotWithShape="1">
          <a:blip r:embed="rId2">
            <a:duotone>
              <a:prstClr val="black"/>
              <a:schemeClr val="tx2">
                <a:tint val="45000"/>
                <a:satMod val="400000"/>
              </a:schemeClr>
            </a:duotone>
            <a:alphaModFix amt="25000"/>
          </a:blip>
          <a:srcRect t="12113" b="5470"/>
          <a:stretch/>
        </p:blipFill>
        <p:spPr>
          <a:xfrm>
            <a:off x="-560897" y="10"/>
            <a:ext cx="12752897" cy="6857990"/>
          </a:xfrm>
          <a:prstGeom prst="rect">
            <a:avLst/>
          </a:prstGeom>
        </p:spPr>
      </p:pic>
      <p:sp>
        <p:nvSpPr>
          <p:cNvPr id="2" name="Title 1">
            <a:extLst>
              <a:ext uri="{FF2B5EF4-FFF2-40B4-BE49-F238E27FC236}">
                <a16:creationId xmlns:a16="http://schemas.microsoft.com/office/drawing/2014/main" id="{E693083C-50C5-6B20-8874-1D54C4B0AD4B}"/>
              </a:ext>
            </a:extLst>
          </p:cNvPr>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r>
              <a:rPr lang="en-US">
                <a:cs typeface="Calibri Light"/>
              </a:rPr>
              <a:t>Domain Layer</a:t>
            </a:r>
            <a:endParaRPr lang="en-US"/>
          </a:p>
        </p:txBody>
      </p:sp>
      <p:graphicFrame>
        <p:nvGraphicFramePr>
          <p:cNvPr id="5" name="Content Placeholder 2">
            <a:extLst>
              <a:ext uri="{FF2B5EF4-FFF2-40B4-BE49-F238E27FC236}">
                <a16:creationId xmlns:a16="http://schemas.microsoft.com/office/drawing/2014/main" id="{D138462A-A689-F4D2-EEB9-ADDFA57EBD1A}"/>
              </a:ext>
            </a:extLst>
          </p:cNvPr>
          <p:cNvGraphicFramePr>
            <a:graphicFrameLocks noGrp="1"/>
          </p:cNvGraphicFramePr>
          <p:nvPr>
            <p:ph idx="1"/>
            <p:extLst>
              <p:ext uri="{D42A27DB-BD31-4B8C-83A1-F6EECF244321}">
                <p14:modId xmlns:p14="http://schemas.microsoft.com/office/powerpoint/2010/main" val="16734531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09597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27B-7671-9D66-C6B4-376F46B7567F}"/>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cs typeface="Calibri Light"/>
              </a:rPr>
              <a:t>Data Layer</a:t>
            </a:r>
            <a:endParaRPr lang="en-US">
              <a:solidFill>
                <a:schemeClr val="bg1"/>
              </a:solidFill>
            </a:endParaRPr>
          </a:p>
        </p:txBody>
      </p:sp>
      <p:sp>
        <p:nvSpPr>
          <p:cNvPr id="3" name="Content Placeholder 2">
            <a:extLst>
              <a:ext uri="{FF2B5EF4-FFF2-40B4-BE49-F238E27FC236}">
                <a16:creationId xmlns:a16="http://schemas.microsoft.com/office/drawing/2014/main" id="{DD2800E4-E1BE-B9EA-567E-365BC0DD1160}"/>
              </a:ext>
            </a:extLst>
          </p:cNvPr>
          <p:cNvSpPr>
            <a:spLocks noGrp="1"/>
          </p:cNvSpPr>
          <p:nvPr>
            <p:ph idx="1"/>
          </p:nvPr>
        </p:nvSpPr>
        <p:spPr>
          <a:xfrm>
            <a:off x="5376277" y="111269"/>
            <a:ext cx="6708975" cy="6594407"/>
          </a:xfrm>
        </p:spPr>
        <p:txBody>
          <a:bodyPr vert="horz" lIns="91440" tIns="45720" rIns="91440" bIns="45720" rtlCol="0" anchor="t">
            <a:normAutofit/>
          </a:bodyPr>
          <a:lstStyle/>
          <a:p>
            <a:pPr>
              <a:lnSpc>
                <a:spcPct val="150000"/>
              </a:lnSpc>
            </a:pPr>
            <a:r>
              <a:rPr lang="en-US" sz="1800" dirty="0">
                <a:solidFill>
                  <a:schemeClr val="bg1"/>
                </a:solidFill>
                <a:latin typeface="Trebuchet MS"/>
                <a:ea typeface="+mn-lt"/>
                <a:cs typeface="+mn-lt"/>
              </a:rPr>
              <a:t>This layer deals with data management and communication with external sources such as databases, APIs, and repositories. It includes data models, data sources, and repository implementations.</a:t>
            </a:r>
            <a:endParaRPr lang="en-US" sz="1800">
              <a:solidFill>
                <a:schemeClr val="bg1"/>
              </a:solidFill>
              <a:latin typeface="Trebuchet MS"/>
              <a:cs typeface="Calibri"/>
            </a:endParaRPr>
          </a:p>
          <a:p>
            <a:pPr>
              <a:lnSpc>
                <a:spcPct val="150000"/>
              </a:lnSpc>
            </a:pPr>
            <a:r>
              <a:rPr lang="en-US" sz="1800" dirty="0">
                <a:solidFill>
                  <a:schemeClr val="bg1"/>
                </a:solidFill>
                <a:latin typeface="Trebuchet MS"/>
                <a:ea typeface="+mn-lt"/>
                <a:cs typeface="+mn-lt"/>
              </a:rPr>
              <a:t>Data Layer contains Repository Implementations and 1 or multiple Data Sources. Repositories are responsible to coordinate data from the different Data Sources. Data Layer depends on Domain Layer.</a:t>
            </a:r>
            <a:endParaRPr lang="en-US" sz="1800">
              <a:solidFill>
                <a:schemeClr val="bg1"/>
              </a:solidFill>
              <a:latin typeface="Trebuchet MS"/>
              <a:ea typeface="+mn-lt"/>
              <a:cs typeface="+mn-lt"/>
            </a:endParaRPr>
          </a:p>
          <a:p>
            <a:pPr>
              <a:lnSpc>
                <a:spcPct val="150000"/>
              </a:lnSpc>
            </a:pPr>
            <a:r>
              <a:rPr lang="en-US" sz="1800" dirty="0">
                <a:solidFill>
                  <a:schemeClr val="bg1"/>
                </a:solidFill>
                <a:latin typeface="Trebuchet MS"/>
                <a:ea typeface="+mn-lt"/>
                <a:cs typeface="+mn-lt"/>
              </a:rPr>
              <a:t>Classes in the data layer generally expose functions to perform one-shot Create, Read, Update and Delete (CRUD) calls or to be notified of data changes over time. </a:t>
            </a:r>
            <a:endParaRPr lang="en-US" sz="1800">
              <a:solidFill>
                <a:schemeClr val="bg1"/>
              </a:solidFill>
              <a:latin typeface="Trebuchet MS"/>
              <a:cs typeface="Calibri"/>
            </a:endParaRPr>
          </a:p>
          <a:p>
            <a:pPr>
              <a:lnSpc>
                <a:spcPct val="150000"/>
              </a:lnSpc>
            </a:pPr>
            <a:r>
              <a:rPr lang="en-US" sz="1800" dirty="0">
                <a:solidFill>
                  <a:schemeClr val="bg1"/>
                </a:solidFill>
                <a:latin typeface="Trebuchet MS"/>
                <a:ea typeface="+mn-lt"/>
                <a:cs typeface="+mn-lt"/>
              </a:rPr>
              <a:t>In some cases, involving more complex business requirements, a repository might need to depend on other repositories.</a:t>
            </a:r>
            <a:endParaRPr lang="en-US" sz="1800" dirty="0">
              <a:solidFill>
                <a:schemeClr val="bg1"/>
              </a:solidFill>
              <a:latin typeface="Trebuchet MS"/>
              <a:cs typeface="Calibri"/>
            </a:endParaRPr>
          </a:p>
        </p:txBody>
      </p:sp>
    </p:spTree>
    <p:extLst>
      <p:ext uri="{BB962C8B-B14F-4D97-AF65-F5344CB8AC3E}">
        <p14:creationId xmlns:p14="http://schemas.microsoft.com/office/powerpoint/2010/main" val="384555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layer&#10;&#10;Description automatically generated">
            <a:extLst>
              <a:ext uri="{FF2B5EF4-FFF2-40B4-BE49-F238E27FC236}">
                <a16:creationId xmlns:a16="http://schemas.microsoft.com/office/drawing/2014/main" id="{CA101814-1951-22CF-C875-C1D6CAA3FFD1}"/>
              </a:ext>
            </a:extLst>
          </p:cNvPr>
          <p:cNvPicPr>
            <a:picLocks noGrp="1" noChangeAspect="1"/>
          </p:cNvPicPr>
          <p:nvPr>
            <p:ph idx="1"/>
          </p:nvPr>
        </p:nvPicPr>
        <p:blipFill>
          <a:blip r:embed="rId2"/>
          <a:stretch>
            <a:fillRect/>
          </a:stretch>
        </p:blipFill>
        <p:spPr>
          <a:xfrm>
            <a:off x="989788" y="366020"/>
            <a:ext cx="10212423" cy="5810943"/>
          </a:xfrm>
        </p:spPr>
      </p:pic>
    </p:spTree>
    <p:extLst>
      <p:ext uri="{BB962C8B-B14F-4D97-AF65-F5344CB8AC3E}">
        <p14:creationId xmlns:p14="http://schemas.microsoft.com/office/powerpoint/2010/main" val="18712210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2509FBAAA8804F823F68C1B170E607" ma:contentTypeVersion="13" ma:contentTypeDescription="Create a new document." ma:contentTypeScope="" ma:versionID="dbd068ff6332a8b3ea9ce2a541ed3b3e">
  <xsd:schema xmlns:xsd="http://www.w3.org/2001/XMLSchema" xmlns:xs="http://www.w3.org/2001/XMLSchema" xmlns:p="http://schemas.microsoft.com/office/2006/metadata/properties" xmlns:ns2="513e1c53-629b-433a-ac65-c9af91a23503" xmlns:ns3="bcc65178-ad51-4750-91f6-ba6502d6b38b" targetNamespace="http://schemas.microsoft.com/office/2006/metadata/properties" ma:root="true" ma:fieldsID="e42faf1687bf9e1a1cc79f5db090f14f" ns2:_="" ns3:_="">
    <xsd:import namespace="513e1c53-629b-433a-ac65-c9af91a23503"/>
    <xsd:import namespace="bcc65178-ad51-4750-91f6-ba6502d6b38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3e1c53-629b-433a-ac65-c9af91a23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9247bebf-ce0e-4fa1-bae7-748a1283d6fa"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cc65178-ad51-4750-91f6-ba6502d6b38b"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fa9300b7-d3c1-4f20-bfb2-762c33ec45df}" ma:internalName="TaxCatchAll" ma:showField="CatchAllData" ma:web="bcc65178-ad51-4750-91f6-ba6502d6b38b">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cc65178-ad51-4750-91f6-ba6502d6b38b" xsi:nil="true"/>
    <lcf76f155ced4ddcb4097134ff3c332f xmlns="513e1c53-629b-433a-ac65-c9af91a2350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56244F0-4C52-4D15-A533-A9DD05421EC5}"/>
</file>

<file path=customXml/itemProps2.xml><?xml version="1.0" encoding="utf-8"?>
<ds:datastoreItem xmlns:ds="http://schemas.openxmlformats.org/officeDocument/2006/customXml" ds:itemID="{F674D73C-0B3F-4973-8065-257C7FEA780D}"/>
</file>

<file path=customXml/itemProps3.xml><?xml version="1.0" encoding="utf-8"?>
<ds:datastoreItem xmlns:ds="http://schemas.openxmlformats.org/officeDocument/2006/customXml" ds:itemID="{5A66C8F0-6CBA-4937-97DA-4BC92E804FDF}"/>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MVVM Clean Architecture</vt:lpstr>
      <vt:lpstr>Why we need MVVM Clean architecture</vt:lpstr>
      <vt:lpstr>Advantages of Using Clean Architecture</vt:lpstr>
      <vt:lpstr>Disadvantages of Clean Architecture </vt:lpstr>
      <vt:lpstr>The Layers of  Clean Architecture</vt:lpstr>
      <vt:lpstr> Presentation Layer</vt:lpstr>
      <vt:lpstr>Domain Layer</vt:lpstr>
      <vt:lpstr>Data Layer</vt:lpstr>
      <vt:lpstr>PowerPoint Presentation</vt:lpstr>
      <vt:lpstr>For More Info on MVVM Clean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270</cp:revision>
  <dcterms:created xsi:type="dcterms:W3CDTF">2023-08-30T06:18:42Z</dcterms:created>
  <dcterms:modified xsi:type="dcterms:W3CDTF">2023-09-06T08:19:09Z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0x010100922509FBAAA8804F823F68C1B170E607</vt:lpwstr>
  </property>
</Properties>
</file>