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0" r:id="rId5"/>
    <p:sldId id="262" r:id="rId6"/>
    <p:sldId id="267" r:id="rId7"/>
    <p:sldId id="268" r:id="rId8"/>
    <p:sldId id="273" r:id="rId9"/>
    <p:sldId id="269" r:id="rId10"/>
    <p:sldId id="270" r:id="rId11"/>
    <p:sldId id="271" r:id="rId12"/>
    <p:sldId id="272" r:id="rId13"/>
    <p:sldId id="274" r:id="rId14"/>
    <p:sldId id="275" r:id="rId15"/>
    <p:sldId id="279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09765-231A-F885-CF81-0187AB8DFCC0}" v="200" dt="2023-09-01T07:43:11.575"/>
    <p1510:client id="{57AF56C8-9EE8-EAB1-59D4-B3BEE148686E}" v="3" dt="2023-08-30T09:33:06.083"/>
    <p1510:client id="{7E353230-E279-6B3A-B5C3-D944356CAD02}" v="5" dt="2023-09-01T07:44:17.461"/>
    <p1510:client id="{8380BF8C-CB3C-5E21-3794-7C8B7E75725F}" v="1824" dt="2023-08-28T10:24:09.733"/>
    <p1510:client id="{872F0E26-07C8-DBB7-E024-AC3B0B6F1A2C}" v="30" dt="2023-08-30T09:15:54.136"/>
    <p1510:client id="{8EA6DA44-5B96-4228-A3D1-F5B9271C6FC9}" v="53" dt="2023-08-30T09:08:21.818"/>
    <p1510:client id="{B4707297-8379-D457-E464-6E71962621A1}" v="6644" dt="2023-08-31T10:51:09.685"/>
    <p1510:client id="{F07D2937-87FF-E91D-0FDA-91EE6640BB3F}" v="654" dt="2023-08-24T12:07:58.774"/>
    <p1510:client id="{FE16EE82-587E-10F7-BC21-CD98A10CE5CB}" v="54" dt="2023-09-01T05:42:16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IT KUMAR GUPTA (EXTERNAL)" userId="S::t0188do@stellantis.com::aa5f6edb-0c3f-4903-a890-851349fc7e4e" providerId="AD" clId="Web-{B4707297-8379-D457-E464-6E71962621A1}"/>
    <pc:docChg chg="addSld delSld modSld">
      <pc:chgData name="PUNIT KUMAR GUPTA (EXTERNAL)" userId="S::t0188do@stellantis.com::aa5f6edb-0c3f-4903-a890-851349fc7e4e" providerId="AD" clId="Web-{B4707297-8379-D457-E464-6E71962621A1}" dt="2023-08-31T10:51:09.685" v="3542" actId="20577"/>
      <pc:docMkLst>
        <pc:docMk/>
      </pc:docMkLst>
      <pc:sldChg chg="addSp delSp modSp">
        <pc:chgData name="PUNIT KUMAR GUPTA (EXTERNAL)" userId="S::t0188do@stellantis.com::aa5f6edb-0c3f-4903-a890-851349fc7e4e" providerId="AD" clId="Web-{B4707297-8379-D457-E464-6E71962621A1}" dt="2023-08-31T05:35:50.039" v="1060" actId="20577"/>
        <pc:sldMkLst>
          <pc:docMk/>
          <pc:sldMk cId="1829612032" sldId="257"/>
        </pc:sldMkLst>
        <pc:spChg chg="mod">
          <ac:chgData name="PUNIT KUMAR GUPTA (EXTERNAL)" userId="S::t0188do@stellantis.com::aa5f6edb-0c3f-4903-a890-851349fc7e4e" providerId="AD" clId="Web-{B4707297-8379-D457-E464-6E71962621A1}" dt="2023-08-31T05:35:50.039" v="1060" actId="20577"/>
          <ac:spMkLst>
            <pc:docMk/>
            <pc:sldMk cId="1829612032" sldId="257"/>
            <ac:spMk id="4" creationId="{C7199216-0A41-0612-C098-F38983A1F6CE}"/>
          </ac:spMkLst>
        </pc:spChg>
        <pc:spChg chg="del">
          <ac:chgData name="PUNIT KUMAR GUPTA (EXTERNAL)" userId="S::t0188do@stellantis.com::aa5f6edb-0c3f-4903-a890-851349fc7e4e" providerId="AD" clId="Web-{B4707297-8379-D457-E464-6E71962621A1}" dt="2023-08-31T04:54:14.891" v="41"/>
          <ac:spMkLst>
            <pc:docMk/>
            <pc:sldMk cId="1829612032" sldId="257"/>
            <ac:spMk id="5" creationId="{728F63CC-9D1E-5402-8AB4-2B7745989CD6}"/>
          </ac:spMkLst>
        </pc:spChg>
        <pc:spChg chg="del">
          <ac:chgData name="PUNIT KUMAR GUPTA (EXTERNAL)" userId="S::t0188do@stellantis.com::aa5f6edb-0c3f-4903-a890-851349fc7e4e" providerId="AD" clId="Web-{B4707297-8379-D457-E464-6E71962621A1}" dt="2023-08-31T04:54:05.625" v="39"/>
          <ac:spMkLst>
            <pc:docMk/>
            <pc:sldMk cId="1829612032" sldId="257"/>
            <ac:spMk id="7" creationId="{33B9E5F3-B641-EA28-C0D9-989667B002AF}"/>
          </ac:spMkLst>
        </pc:spChg>
        <pc:spChg chg="del">
          <ac:chgData name="PUNIT KUMAR GUPTA (EXTERNAL)" userId="S::t0188do@stellantis.com::aa5f6edb-0c3f-4903-a890-851349fc7e4e" providerId="AD" clId="Web-{B4707297-8379-D457-E464-6E71962621A1}" dt="2023-08-31T04:54:10.813" v="40"/>
          <ac:spMkLst>
            <pc:docMk/>
            <pc:sldMk cId="1829612032" sldId="257"/>
            <ac:spMk id="8" creationId="{F03AD51F-A889-98A6-E88B-1322F1D92421}"/>
          </ac:spMkLst>
        </pc:spChg>
        <pc:spChg chg="del">
          <ac:chgData name="PUNIT KUMAR GUPTA (EXTERNAL)" userId="S::t0188do@stellantis.com::aa5f6edb-0c3f-4903-a890-851349fc7e4e" providerId="AD" clId="Web-{B4707297-8379-D457-E464-6E71962621A1}" dt="2023-08-31T04:53:58.859" v="38"/>
          <ac:spMkLst>
            <pc:docMk/>
            <pc:sldMk cId="1829612032" sldId="257"/>
            <ac:spMk id="14" creationId="{32466AE2-E533-3287-5B99-F65D5D500A26}"/>
          </ac:spMkLst>
        </pc:spChg>
        <pc:spChg chg="del">
          <ac:chgData name="PUNIT KUMAR GUPTA (EXTERNAL)" userId="S::t0188do@stellantis.com::aa5f6edb-0c3f-4903-a890-851349fc7e4e" providerId="AD" clId="Web-{B4707297-8379-D457-E464-6E71962621A1}" dt="2023-08-31T04:53:46.484" v="37"/>
          <ac:spMkLst>
            <pc:docMk/>
            <pc:sldMk cId="1829612032" sldId="257"/>
            <ac:spMk id="16" creationId="{47533440-4A12-181F-1178-37A94205ADE4}"/>
          </ac:spMkLst>
        </pc:spChg>
        <pc:graphicFrameChg chg="del mod modGraphic">
          <ac:chgData name="PUNIT KUMAR GUPTA (EXTERNAL)" userId="S::t0188do@stellantis.com::aa5f6edb-0c3f-4903-a890-851349fc7e4e" providerId="AD" clId="Web-{B4707297-8379-D457-E464-6E71962621A1}" dt="2023-08-31T04:53:26.983" v="32"/>
          <ac:graphicFrameMkLst>
            <pc:docMk/>
            <pc:sldMk cId="1829612032" sldId="257"/>
            <ac:graphicFrameMk id="3" creationId="{1B2AEF56-2D52-B6B7-AD12-047FA851B4BF}"/>
          </ac:graphicFrameMkLst>
        </pc:graphicFrameChg>
        <pc:graphicFrameChg chg="add mod modGraphic">
          <ac:chgData name="PUNIT KUMAR GUPTA (EXTERNAL)" userId="S::t0188do@stellantis.com::aa5f6edb-0c3f-4903-a890-851349fc7e4e" providerId="AD" clId="Web-{B4707297-8379-D457-E464-6E71962621A1}" dt="2023-08-31T05:35:10.460" v="1059"/>
          <ac:graphicFrameMkLst>
            <pc:docMk/>
            <pc:sldMk cId="1829612032" sldId="257"/>
            <ac:graphicFrameMk id="6" creationId="{94BB73F1-0D0B-EB06-3A12-54ADF834A9E4}"/>
          </ac:graphicFrameMkLst>
        </pc:graphicFrameChg>
      </pc:sldChg>
      <pc:sldChg chg="addSp delSp modSp del">
        <pc:chgData name="PUNIT KUMAR GUPTA (EXTERNAL)" userId="S::t0188do@stellantis.com::aa5f6edb-0c3f-4903-a890-851349fc7e4e" providerId="AD" clId="Web-{B4707297-8379-D457-E464-6E71962621A1}" dt="2023-08-31T08:53:13.641" v="3140"/>
        <pc:sldMkLst>
          <pc:docMk/>
          <pc:sldMk cId="952671965" sldId="258"/>
        </pc:sldMkLst>
        <pc:graphicFrameChg chg="add del mod">
          <ac:chgData name="PUNIT KUMAR GUPTA (EXTERNAL)" userId="S::t0188do@stellantis.com::aa5f6edb-0c3f-4903-a890-851349fc7e4e" providerId="AD" clId="Web-{B4707297-8379-D457-E464-6E71962621A1}" dt="2023-08-31T08:27:48.746" v="2575" actId="1076"/>
          <ac:graphicFrameMkLst>
            <pc:docMk/>
            <pc:sldMk cId="952671965" sldId="258"/>
            <ac:graphicFrameMk id="4" creationId="{A6826D34-2F9C-B580-55B8-2246E920838B}"/>
          </ac:graphicFrameMkLst>
        </pc:graphicFrameChg>
        <pc:inkChg chg="add del">
          <ac:chgData name="PUNIT KUMAR GUPTA (EXTERNAL)" userId="S::t0188do@stellantis.com::aa5f6edb-0c3f-4903-a890-851349fc7e4e" providerId="AD" clId="Web-{B4707297-8379-D457-E464-6E71962621A1}" dt="2023-08-31T08:23:34.768" v="2564"/>
          <ac:inkMkLst>
            <pc:docMk/>
            <pc:sldMk cId="952671965" sldId="258"/>
            <ac:inkMk id="9" creationId="{24C5D657-9763-9DD8-6F12-37576C032D45}"/>
          </ac:inkMkLst>
        </pc:inkChg>
      </pc:sldChg>
      <pc:sldChg chg="modSp del">
        <pc:chgData name="PUNIT KUMAR GUPTA (EXTERNAL)" userId="S::t0188do@stellantis.com::aa5f6edb-0c3f-4903-a890-851349fc7e4e" providerId="AD" clId="Web-{B4707297-8379-D457-E464-6E71962621A1}" dt="2023-08-31T08:54:25.674" v="3148"/>
        <pc:sldMkLst>
          <pc:docMk/>
          <pc:sldMk cId="2778911465" sldId="259"/>
        </pc:sldMkLst>
        <pc:graphicFrameChg chg="mod">
          <ac:chgData name="PUNIT KUMAR GUPTA (EXTERNAL)" userId="S::t0188do@stellantis.com::aa5f6edb-0c3f-4903-a890-851349fc7e4e" providerId="AD" clId="Web-{B4707297-8379-D457-E464-6E71962621A1}" dt="2023-08-30T13:26:07.898" v="0" actId="1076"/>
          <ac:graphicFrameMkLst>
            <pc:docMk/>
            <pc:sldMk cId="2778911465" sldId="259"/>
            <ac:graphicFrameMk id="4" creationId="{2228080D-BC69-28DF-1BF5-A42ADD857C82}"/>
          </ac:graphicFrameMkLst>
        </pc:graphicFrameChg>
      </pc:sldChg>
      <pc:sldChg chg="delSp modSp">
        <pc:chgData name="PUNIT KUMAR GUPTA (EXTERNAL)" userId="S::t0188do@stellantis.com::aa5f6edb-0c3f-4903-a890-851349fc7e4e" providerId="AD" clId="Web-{B4707297-8379-D457-E464-6E71962621A1}" dt="2023-08-31T05:44:13.337" v="1319" actId="20577"/>
        <pc:sldMkLst>
          <pc:docMk/>
          <pc:sldMk cId="3951376366" sldId="260"/>
        </pc:sldMkLst>
        <pc:spChg chg="mod">
          <ac:chgData name="PUNIT KUMAR GUPTA (EXTERNAL)" userId="S::t0188do@stellantis.com::aa5f6edb-0c3f-4903-a890-851349fc7e4e" providerId="AD" clId="Web-{B4707297-8379-D457-E464-6E71962621A1}" dt="2023-08-31T05:44:13.337" v="1319" actId="20577"/>
          <ac:spMkLst>
            <pc:docMk/>
            <pc:sldMk cId="3951376366" sldId="260"/>
            <ac:spMk id="2" creationId="{900D6B7B-13A8-304C-00CC-6985F941E3A3}"/>
          </ac:spMkLst>
        </pc:spChg>
        <pc:spChg chg="mod">
          <ac:chgData name="PUNIT KUMAR GUPTA (EXTERNAL)" userId="S::t0188do@stellantis.com::aa5f6edb-0c3f-4903-a890-851349fc7e4e" providerId="AD" clId="Web-{B4707297-8379-D457-E464-6E71962621A1}" dt="2023-08-31T05:32:43.408" v="1025" actId="1076"/>
          <ac:spMkLst>
            <pc:docMk/>
            <pc:sldMk cId="3951376366" sldId="260"/>
            <ac:spMk id="7" creationId="{D0F6C61C-85B7-4D18-5777-6FFB9D3844FA}"/>
          </ac:spMkLst>
        </pc:spChg>
        <pc:graphicFrameChg chg="del mod modGraphic">
          <ac:chgData name="PUNIT KUMAR GUPTA (EXTERNAL)" userId="S::t0188do@stellantis.com::aa5f6edb-0c3f-4903-a890-851349fc7e4e" providerId="AD" clId="Web-{B4707297-8379-D457-E464-6E71962621A1}" dt="2023-08-31T05:27:17.944" v="838"/>
          <ac:graphicFrameMkLst>
            <pc:docMk/>
            <pc:sldMk cId="3951376366" sldId="260"/>
            <ac:graphicFrameMk id="5" creationId="{0C32797D-27B8-65FA-B5CC-117B7E18FCC5}"/>
          </ac:graphicFrameMkLst>
        </pc:graphicFrameChg>
      </pc:sldChg>
      <pc:sldChg chg="delSp del">
        <pc:chgData name="PUNIT KUMAR GUPTA (EXTERNAL)" userId="S::t0188do@stellantis.com::aa5f6edb-0c3f-4903-a890-851349fc7e4e" providerId="AD" clId="Web-{B4707297-8379-D457-E464-6E71962621A1}" dt="2023-08-31T05:45:58.794" v="1323"/>
        <pc:sldMkLst>
          <pc:docMk/>
          <pc:sldMk cId="2645377763" sldId="261"/>
        </pc:sldMkLst>
        <pc:graphicFrameChg chg="del">
          <ac:chgData name="PUNIT KUMAR GUPTA (EXTERNAL)" userId="S::t0188do@stellantis.com::aa5f6edb-0c3f-4903-a890-851349fc7e4e" providerId="AD" clId="Web-{B4707297-8379-D457-E464-6E71962621A1}" dt="2023-08-31T05:45:40.950" v="1322"/>
          <ac:graphicFrameMkLst>
            <pc:docMk/>
            <pc:sldMk cId="2645377763" sldId="261"/>
            <ac:graphicFrameMk id="34" creationId="{07DA7318-7243-6054-CAB4-2D403EBBBC9E}"/>
          </ac:graphicFrameMkLst>
        </pc:graphicFrameChg>
      </pc:sldChg>
      <pc:sldChg chg="del">
        <pc:chgData name="PUNIT KUMAR GUPTA (EXTERNAL)" userId="S::t0188do@stellantis.com::aa5f6edb-0c3f-4903-a890-851349fc7e4e" providerId="AD" clId="Web-{B4707297-8379-D457-E464-6E71962621A1}" dt="2023-08-31T05:44:17.213" v="1321"/>
        <pc:sldMkLst>
          <pc:docMk/>
          <pc:sldMk cId="3028757463" sldId="263"/>
        </pc:sldMkLst>
      </pc:sldChg>
      <pc:sldChg chg="del">
        <pc:chgData name="PUNIT KUMAR GUPTA (EXTERNAL)" userId="S::t0188do@stellantis.com::aa5f6edb-0c3f-4903-a890-851349fc7e4e" providerId="AD" clId="Web-{B4707297-8379-D457-E464-6E71962621A1}" dt="2023-08-31T05:44:15.291" v="1320"/>
        <pc:sldMkLst>
          <pc:docMk/>
          <pc:sldMk cId="1671125794" sldId="264"/>
        </pc:sldMkLst>
      </pc:sldChg>
      <pc:sldChg chg="addSp delSp modSp new del">
        <pc:chgData name="PUNIT KUMAR GUPTA (EXTERNAL)" userId="S::t0188do@stellantis.com::aa5f6edb-0c3f-4903-a890-851349fc7e4e" providerId="AD" clId="Web-{B4707297-8379-D457-E464-6E71962621A1}" dt="2023-08-31T04:52:29.919" v="20"/>
        <pc:sldMkLst>
          <pc:docMk/>
          <pc:sldMk cId="1065225048" sldId="265"/>
        </pc:sldMkLst>
        <pc:spChg chg="mod">
          <ac:chgData name="PUNIT KUMAR GUPTA (EXTERNAL)" userId="S::t0188do@stellantis.com::aa5f6edb-0c3f-4903-a890-851349fc7e4e" providerId="AD" clId="Web-{B4707297-8379-D457-E464-6E71962621A1}" dt="2023-08-31T04:52:27.122" v="18" actId="14100"/>
          <ac:spMkLst>
            <pc:docMk/>
            <pc:sldMk cId="1065225048" sldId="265"/>
            <ac:spMk id="2" creationId="{F3BE39EE-FE10-DAE1-8452-D3DB830254DE}"/>
          </ac:spMkLst>
        </pc:spChg>
        <pc:spChg chg="add del">
          <ac:chgData name="PUNIT KUMAR GUPTA (EXTERNAL)" userId="S::t0188do@stellantis.com::aa5f6edb-0c3f-4903-a890-851349fc7e4e" providerId="AD" clId="Web-{B4707297-8379-D457-E464-6E71962621A1}" dt="2023-08-31T04:52:28.231" v="19"/>
          <ac:spMkLst>
            <pc:docMk/>
            <pc:sldMk cId="1065225048" sldId="265"/>
            <ac:spMk id="3" creationId="{C0490695-E88E-C3EA-DA13-1ADF4F1BDFBF}"/>
          </ac:spMkLst>
        </pc:spChg>
        <pc:graphicFrameChg chg="add del mod ord modGraphic">
          <ac:chgData name="PUNIT KUMAR GUPTA (EXTERNAL)" userId="S::t0188do@stellantis.com::aa5f6edb-0c3f-4903-a890-851349fc7e4e" providerId="AD" clId="Web-{B4707297-8379-D457-E464-6E71962621A1}" dt="2023-08-31T04:50:53.775" v="3"/>
          <ac:graphicFrameMkLst>
            <pc:docMk/>
            <pc:sldMk cId="1065225048" sldId="265"/>
            <ac:graphicFrameMk id="4" creationId="{00DA3C4B-D96D-A781-C5B9-98FB716ACE3F}"/>
          </ac:graphicFrameMkLst>
        </pc:graphicFrameChg>
      </pc:sldChg>
      <pc:sldChg chg="new del">
        <pc:chgData name="PUNIT KUMAR GUPTA (EXTERNAL)" userId="S::t0188do@stellantis.com::aa5f6edb-0c3f-4903-a890-851349fc7e4e" providerId="AD" clId="Web-{B4707297-8379-D457-E464-6E71962621A1}" dt="2023-08-31T04:53:15.155" v="29"/>
        <pc:sldMkLst>
          <pc:docMk/>
          <pc:sldMk cId="2476457843" sldId="265"/>
        </pc:sldMkLst>
      </pc:sldChg>
      <pc:sldChg chg="addSp delSp modSp new del">
        <pc:chgData name="PUNIT KUMAR GUPTA (EXTERNAL)" userId="S::t0188do@stellantis.com::aa5f6edb-0c3f-4903-a890-851349fc7e4e" providerId="AD" clId="Web-{B4707297-8379-D457-E464-6E71962621A1}" dt="2023-08-31T04:52:53.451" v="26"/>
        <pc:sldMkLst>
          <pc:docMk/>
          <pc:sldMk cId="3683526708" sldId="265"/>
        </pc:sldMkLst>
        <pc:spChg chg="add del mod">
          <ac:chgData name="PUNIT KUMAR GUPTA (EXTERNAL)" userId="S::t0188do@stellantis.com::aa5f6edb-0c3f-4903-a890-851349fc7e4e" providerId="AD" clId="Web-{B4707297-8379-D457-E464-6E71962621A1}" dt="2023-08-31T04:52:51.701" v="25"/>
          <ac:spMkLst>
            <pc:docMk/>
            <pc:sldMk cId="3683526708" sldId="265"/>
            <ac:spMk id="2" creationId="{39BBCFA3-5720-B0D3-9E01-84FA03A98B05}"/>
          </ac:spMkLst>
        </pc:spChg>
      </pc:sldChg>
      <pc:sldChg chg="delSp modSp add replId">
        <pc:chgData name="PUNIT KUMAR GUPTA (EXTERNAL)" userId="S::t0188do@stellantis.com::aa5f6edb-0c3f-4903-a890-851349fc7e4e" providerId="AD" clId="Web-{B4707297-8379-D457-E464-6E71962621A1}" dt="2023-08-31T05:41:23.769" v="1306" actId="20577"/>
        <pc:sldMkLst>
          <pc:docMk/>
          <pc:sldMk cId="3367601842" sldId="266"/>
        </pc:sldMkLst>
        <pc:spChg chg="mod">
          <ac:chgData name="PUNIT KUMAR GUPTA (EXTERNAL)" userId="S::t0188do@stellantis.com::aa5f6edb-0c3f-4903-a890-851349fc7e4e" providerId="AD" clId="Web-{B4707297-8379-D457-E464-6E71962621A1}" dt="2023-08-31T05:41:23.769" v="1306" actId="20577"/>
          <ac:spMkLst>
            <pc:docMk/>
            <pc:sldMk cId="3367601842" sldId="266"/>
            <ac:spMk id="4" creationId="{C7199216-0A41-0612-C098-F38983A1F6CE}"/>
          </ac:spMkLst>
        </pc:spChg>
        <pc:graphicFrameChg chg="del mod modGraphic">
          <ac:chgData name="PUNIT KUMAR GUPTA (EXTERNAL)" userId="S::t0188do@stellantis.com::aa5f6edb-0c3f-4903-a890-851349fc7e4e" providerId="AD" clId="Web-{B4707297-8379-D457-E464-6E71962621A1}" dt="2023-08-31T05:34:10.661" v="1043"/>
          <ac:graphicFrameMkLst>
            <pc:docMk/>
            <pc:sldMk cId="3367601842" sldId="266"/>
            <ac:graphicFrameMk id="3" creationId="{1B2AEF56-2D52-B6B7-AD12-047FA851B4BF}"/>
          </ac:graphicFrameMkLst>
        </pc:graphicFrameChg>
      </pc:sldChg>
      <pc:sldChg chg="addSp modSp new">
        <pc:chgData name="PUNIT KUMAR GUPTA (EXTERNAL)" userId="S::t0188do@stellantis.com::aa5f6edb-0c3f-4903-a890-851349fc7e4e" providerId="AD" clId="Web-{B4707297-8379-D457-E464-6E71962621A1}" dt="2023-08-31T10:39:09.354" v="3537" actId="20577"/>
        <pc:sldMkLst>
          <pc:docMk/>
          <pc:sldMk cId="1070121161" sldId="267"/>
        </pc:sldMkLst>
        <pc:spChg chg="add mod">
          <ac:chgData name="PUNIT KUMAR GUPTA (EXTERNAL)" userId="S::t0188do@stellantis.com::aa5f6edb-0c3f-4903-a890-851349fc7e4e" providerId="AD" clId="Web-{B4707297-8379-D457-E464-6E71962621A1}" dt="2023-08-31T10:39:09.354" v="3537" actId="20577"/>
          <ac:spMkLst>
            <pc:docMk/>
            <pc:sldMk cId="1070121161" sldId="267"/>
            <ac:spMk id="2" creationId="{F26DEF71-46F4-3698-3560-FEDA48F608CF}"/>
          </ac:spMkLst>
        </pc:spChg>
      </pc:sldChg>
      <pc:sldChg chg="addSp modSp new">
        <pc:chgData name="PUNIT KUMAR GUPTA (EXTERNAL)" userId="S::t0188do@stellantis.com::aa5f6edb-0c3f-4903-a890-851349fc7e4e" providerId="AD" clId="Web-{B4707297-8379-D457-E464-6E71962621A1}" dt="2023-08-31T08:57:12.758" v="3152" actId="20577"/>
        <pc:sldMkLst>
          <pc:docMk/>
          <pc:sldMk cId="405276411" sldId="268"/>
        </pc:sldMkLst>
        <pc:spChg chg="add mod">
          <ac:chgData name="PUNIT KUMAR GUPTA (EXTERNAL)" userId="S::t0188do@stellantis.com::aa5f6edb-0c3f-4903-a890-851349fc7e4e" providerId="AD" clId="Web-{B4707297-8379-D457-E464-6E71962621A1}" dt="2023-08-31T08:57:12.758" v="3152" actId="20577"/>
          <ac:spMkLst>
            <pc:docMk/>
            <pc:sldMk cId="405276411" sldId="268"/>
            <ac:spMk id="2" creationId="{59835929-936C-BB71-0577-53AF7CF7C292}"/>
          </ac:spMkLst>
        </pc:spChg>
      </pc:sldChg>
      <pc:sldChg chg="addSp delSp modSp new">
        <pc:chgData name="PUNIT KUMAR GUPTA (EXTERNAL)" userId="S::t0188do@stellantis.com::aa5f6edb-0c3f-4903-a890-851349fc7e4e" providerId="AD" clId="Web-{B4707297-8379-D457-E464-6E71962621A1}" dt="2023-08-31T09:29:13.260" v="3535" actId="20577"/>
        <pc:sldMkLst>
          <pc:docMk/>
          <pc:sldMk cId="1467657820" sldId="269"/>
        </pc:sldMkLst>
        <pc:spChg chg="add mod">
          <ac:chgData name="PUNIT KUMAR GUPTA (EXTERNAL)" userId="S::t0188do@stellantis.com::aa5f6edb-0c3f-4903-a890-851349fc7e4e" providerId="AD" clId="Web-{B4707297-8379-D457-E464-6E71962621A1}" dt="2023-08-31T09:29:13.260" v="3535" actId="20577"/>
          <ac:spMkLst>
            <pc:docMk/>
            <pc:sldMk cId="1467657820" sldId="269"/>
            <ac:spMk id="2" creationId="{53208D03-E0B4-58F4-6C3E-1DB68DA6EE94}"/>
          </ac:spMkLst>
        </pc:spChg>
        <pc:spChg chg="add mod">
          <ac:chgData name="PUNIT KUMAR GUPTA (EXTERNAL)" userId="S::t0188do@stellantis.com::aa5f6edb-0c3f-4903-a890-851349fc7e4e" providerId="AD" clId="Web-{B4707297-8379-D457-E464-6E71962621A1}" dt="2023-08-31T08:21:14.279" v="2524" actId="20577"/>
          <ac:spMkLst>
            <pc:docMk/>
            <pc:sldMk cId="1467657820" sldId="269"/>
            <ac:spMk id="8" creationId="{A778E67A-C6D5-F176-C0D5-721445C6D1C4}"/>
          </ac:spMkLst>
        </pc:spChg>
        <pc:spChg chg="add mod">
          <ac:chgData name="PUNIT KUMAR GUPTA (EXTERNAL)" userId="S::t0188do@stellantis.com::aa5f6edb-0c3f-4903-a890-851349fc7e4e" providerId="AD" clId="Web-{B4707297-8379-D457-E464-6E71962621A1}" dt="2023-08-31T08:22:00.359" v="2557" actId="20577"/>
          <ac:spMkLst>
            <pc:docMk/>
            <pc:sldMk cId="1467657820" sldId="269"/>
            <ac:spMk id="15" creationId="{C32773A7-CE14-C0B9-D560-DCC35832AF40}"/>
          </ac:spMkLst>
        </pc:spChg>
        <pc:graphicFrameChg chg="add del">
          <ac:chgData name="PUNIT KUMAR GUPTA (EXTERNAL)" userId="S::t0188do@stellantis.com::aa5f6edb-0c3f-4903-a890-851349fc7e4e" providerId="AD" clId="Web-{B4707297-8379-D457-E464-6E71962621A1}" dt="2023-08-31T08:18:40.024" v="2466"/>
          <ac:graphicFrameMkLst>
            <pc:docMk/>
            <pc:sldMk cId="1467657820" sldId="269"/>
            <ac:graphicFrameMk id="3" creationId="{5C1441BE-FC86-4895-2C9B-285012281CA2}"/>
          </ac:graphicFrameMkLst>
        </pc:graphicFrameChg>
        <pc:inkChg chg="add del">
          <ac:chgData name="PUNIT KUMAR GUPTA (EXTERNAL)" userId="S::t0188do@stellantis.com::aa5f6edb-0c3f-4903-a890-851349fc7e4e" providerId="AD" clId="Web-{B4707297-8379-D457-E464-6E71962621A1}" dt="2023-08-31T08:19:23.651" v="2468"/>
          <ac:inkMkLst>
            <pc:docMk/>
            <pc:sldMk cId="1467657820" sldId="269"/>
            <ac:inkMk id="4" creationId="{9DCDD81F-F56B-BF35-5CCA-CCB97F033173}"/>
          </ac:inkMkLst>
        </pc:inkChg>
        <pc:inkChg chg="add">
          <ac:chgData name="PUNIT KUMAR GUPTA (EXTERNAL)" userId="S::t0188do@stellantis.com::aa5f6edb-0c3f-4903-a890-851349fc7e4e" providerId="AD" clId="Web-{B4707297-8379-D457-E464-6E71962621A1}" dt="2023-08-31T08:19:32.635" v="2469"/>
          <ac:inkMkLst>
            <pc:docMk/>
            <pc:sldMk cId="1467657820" sldId="269"/>
            <ac:inkMk id="5" creationId="{15B6CB79-C726-29B9-7B97-C3CF0A7E9A78}"/>
          </ac:inkMkLst>
        </pc:inkChg>
        <pc:inkChg chg="add">
          <ac:chgData name="PUNIT KUMAR GUPTA (EXTERNAL)" userId="S::t0188do@stellantis.com::aa5f6edb-0c3f-4903-a890-851349fc7e4e" providerId="AD" clId="Web-{B4707297-8379-D457-E464-6E71962621A1}" dt="2023-08-31T08:19:39.667" v="2470"/>
          <ac:inkMkLst>
            <pc:docMk/>
            <pc:sldMk cId="1467657820" sldId="269"/>
            <ac:inkMk id="6" creationId="{8D14F03F-BB03-6ED9-41C7-669EEC910FDF}"/>
          </ac:inkMkLst>
        </pc:inkChg>
        <pc:inkChg chg="add">
          <ac:chgData name="PUNIT KUMAR GUPTA (EXTERNAL)" userId="S::t0188do@stellantis.com::aa5f6edb-0c3f-4903-a890-851349fc7e4e" providerId="AD" clId="Web-{B4707297-8379-D457-E464-6E71962621A1}" dt="2023-08-31T08:19:43.542" v="2471"/>
          <ac:inkMkLst>
            <pc:docMk/>
            <pc:sldMk cId="1467657820" sldId="269"/>
            <ac:inkMk id="7" creationId="{80963C13-E7A8-8659-7C52-FD012FD8E995}"/>
          </ac:inkMkLst>
        </pc:inkChg>
        <pc:inkChg chg="add">
          <ac:chgData name="PUNIT KUMAR GUPTA (EXTERNAL)" userId="S::t0188do@stellantis.com::aa5f6edb-0c3f-4903-a890-851349fc7e4e" providerId="AD" clId="Web-{B4707297-8379-D457-E464-6E71962621A1}" dt="2023-08-31T08:21:14.858" v="2525"/>
          <ac:inkMkLst>
            <pc:docMk/>
            <pc:sldMk cId="1467657820" sldId="269"/>
            <ac:inkMk id="9" creationId="{1C94101F-9BB3-110B-6242-CC38BAF2B9F0}"/>
          </ac:inkMkLst>
        </pc:inkChg>
        <pc:inkChg chg="add">
          <ac:chgData name="PUNIT KUMAR GUPTA (EXTERNAL)" userId="S::t0188do@stellantis.com::aa5f6edb-0c3f-4903-a890-851349fc7e4e" providerId="AD" clId="Web-{B4707297-8379-D457-E464-6E71962621A1}" dt="2023-08-31T08:21:18.154" v="2526"/>
          <ac:inkMkLst>
            <pc:docMk/>
            <pc:sldMk cId="1467657820" sldId="269"/>
            <ac:inkMk id="10" creationId="{0BA6CD0C-4232-015C-640C-7D821C68F639}"/>
          </ac:inkMkLst>
        </pc:inkChg>
        <pc:inkChg chg="add">
          <ac:chgData name="PUNIT KUMAR GUPTA (EXTERNAL)" userId="S::t0188do@stellantis.com::aa5f6edb-0c3f-4903-a890-851349fc7e4e" providerId="AD" clId="Web-{B4707297-8379-D457-E464-6E71962621A1}" dt="2023-08-31T08:21:21.342" v="2527"/>
          <ac:inkMkLst>
            <pc:docMk/>
            <pc:sldMk cId="1467657820" sldId="269"/>
            <ac:inkMk id="11" creationId="{4BC2775F-1BDD-7F2A-ABB4-AF3BF172E236}"/>
          </ac:inkMkLst>
        </pc:inkChg>
        <pc:inkChg chg="add">
          <ac:chgData name="PUNIT KUMAR GUPTA (EXTERNAL)" userId="S::t0188do@stellantis.com::aa5f6edb-0c3f-4903-a890-851349fc7e4e" providerId="AD" clId="Web-{B4707297-8379-D457-E464-6E71962621A1}" dt="2023-08-31T08:21:25.936" v="2528"/>
          <ac:inkMkLst>
            <pc:docMk/>
            <pc:sldMk cId="1467657820" sldId="269"/>
            <ac:inkMk id="12" creationId="{E918F754-158F-08B9-51F8-A80F3DB05760}"/>
          </ac:inkMkLst>
        </pc:inkChg>
        <pc:inkChg chg="add">
          <ac:chgData name="PUNIT KUMAR GUPTA (EXTERNAL)" userId="S::t0188do@stellantis.com::aa5f6edb-0c3f-4903-a890-851349fc7e4e" providerId="AD" clId="Web-{B4707297-8379-D457-E464-6E71962621A1}" dt="2023-08-31T08:21:28.405" v="2529"/>
          <ac:inkMkLst>
            <pc:docMk/>
            <pc:sldMk cId="1467657820" sldId="269"/>
            <ac:inkMk id="13" creationId="{7738BED7-4123-C7BD-0EE1-7F917D6EE8AE}"/>
          </ac:inkMkLst>
        </pc:inkChg>
        <pc:inkChg chg="add">
          <ac:chgData name="PUNIT KUMAR GUPTA (EXTERNAL)" userId="S::t0188do@stellantis.com::aa5f6edb-0c3f-4903-a890-851349fc7e4e" providerId="AD" clId="Web-{B4707297-8379-D457-E464-6E71962621A1}" dt="2023-08-31T08:21:31.139" v="2530"/>
          <ac:inkMkLst>
            <pc:docMk/>
            <pc:sldMk cId="1467657820" sldId="269"/>
            <ac:inkMk id="14" creationId="{55EEE5EB-7C39-9A96-F2A2-5E41526D9596}"/>
          </ac:inkMkLst>
        </pc:inkChg>
        <pc:inkChg chg="add del">
          <ac:chgData name="PUNIT KUMAR GUPTA (EXTERNAL)" userId="S::t0188do@stellantis.com::aa5f6edb-0c3f-4903-a890-851349fc7e4e" providerId="AD" clId="Web-{B4707297-8379-D457-E464-6E71962621A1}" dt="2023-08-31T08:23:52.191" v="2565"/>
          <ac:inkMkLst>
            <pc:docMk/>
            <pc:sldMk cId="1467657820" sldId="269"/>
            <ac:inkMk id="16" creationId="{0BC5DAFF-EE11-EA0A-61C1-FD464634CF23}"/>
          </ac:inkMkLst>
        </pc:inkChg>
        <pc:inkChg chg="add del">
          <ac:chgData name="PUNIT KUMAR GUPTA (EXTERNAL)" userId="S::t0188do@stellantis.com::aa5f6edb-0c3f-4903-a890-851349fc7e4e" providerId="AD" clId="Web-{B4707297-8379-D457-E464-6E71962621A1}" dt="2023-08-31T08:23:05.752" v="2562"/>
          <ac:inkMkLst>
            <pc:docMk/>
            <pc:sldMk cId="1467657820" sldId="269"/>
            <ac:inkMk id="17" creationId="{35B969FC-45FF-4FBA-4141-D13B8C5F0FB4}"/>
          </ac:inkMkLst>
        </pc:inkChg>
        <pc:inkChg chg="add del">
          <ac:chgData name="PUNIT KUMAR GUPTA (EXTERNAL)" userId="S::t0188do@stellantis.com::aa5f6edb-0c3f-4903-a890-851349fc7e4e" providerId="AD" clId="Web-{B4707297-8379-D457-E464-6E71962621A1}" dt="2023-08-31T08:23:03.189" v="2561"/>
          <ac:inkMkLst>
            <pc:docMk/>
            <pc:sldMk cId="1467657820" sldId="269"/>
            <ac:inkMk id="18" creationId="{6834648A-DD68-620B-5664-4C469AD3073C}"/>
          </ac:inkMkLst>
        </pc:inkChg>
      </pc:sldChg>
      <pc:sldChg chg="addSp modSp new">
        <pc:chgData name="PUNIT KUMAR GUPTA (EXTERNAL)" userId="S::t0188do@stellantis.com::aa5f6edb-0c3f-4903-a890-851349fc7e4e" providerId="AD" clId="Web-{B4707297-8379-D457-E464-6E71962621A1}" dt="2023-08-31T08:53:01.875" v="3139" actId="20577"/>
        <pc:sldMkLst>
          <pc:docMk/>
          <pc:sldMk cId="769872965" sldId="270"/>
        </pc:sldMkLst>
        <pc:spChg chg="add mod">
          <ac:chgData name="PUNIT KUMAR GUPTA (EXTERNAL)" userId="S::t0188do@stellantis.com::aa5f6edb-0c3f-4903-a890-851349fc7e4e" providerId="AD" clId="Web-{B4707297-8379-D457-E464-6E71962621A1}" dt="2023-08-31T08:53:01.875" v="3139" actId="20577"/>
          <ac:spMkLst>
            <pc:docMk/>
            <pc:sldMk cId="769872965" sldId="270"/>
            <ac:spMk id="2" creationId="{55FF73B0-C14B-521A-3F92-5CA2E2E31A4B}"/>
          </ac:spMkLst>
        </pc:spChg>
      </pc:sldChg>
      <pc:sldChg chg="addSp modSp new">
        <pc:chgData name="PUNIT KUMAR GUPTA (EXTERNAL)" userId="S::t0188do@stellantis.com::aa5f6edb-0c3f-4903-a890-851349fc7e4e" providerId="AD" clId="Web-{B4707297-8379-D457-E464-6E71962621A1}" dt="2023-08-31T10:51:09.685" v="3542" actId="20577"/>
        <pc:sldMkLst>
          <pc:docMk/>
          <pc:sldMk cId="2468457298" sldId="271"/>
        </pc:sldMkLst>
        <pc:spChg chg="add mod">
          <ac:chgData name="PUNIT KUMAR GUPTA (EXTERNAL)" userId="S::t0188do@stellantis.com::aa5f6edb-0c3f-4903-a890-851349fc7e4e" providerId="AD" clId="Web-{B4707297-8379-D457-E464-6E71962621A1}" dt="2023-08-31T10:51:09.685" v="3542" actId="20577"/>
          <ac:spMkLst>
            <pc:docMk/>
            <pc:sldMk cId="2468457298" sldId="271"/>
            <ac:spMk id="2" creationId="{8E536A44-0117-A525-9F57-EB5D80B38CBF}"/>
          </ac:spMkLst>
        </pc:spChg>
      </pc:sldChg>
      <pc:sldChg chg="addSp delSp modSp new">
        <pc:chgData name="PUNIT KUMAR GUPTA (EXTERNAL)" userId="S::t0188do@stellantis.com::aa5f6edb-0c3f-4903-a890-851349fc7e4e" providerId="AD" clId="Web-{B4707297-8379-D457-E464-6E71962621A1}" dt="2023-08-31T09:15:23.607" v="3533" actId="14100"/>
        <pc:sldMkLst>
          <pc:docMk/>
          <pc:sldMk cId="776459465" sldId="272"/>
        </pc:sldMkLst>
        <pc:spChg chg="add del mod">
          <ac:chgData name="PUNIT KUMAR GUPTA (EXTERNAL)" userId="S::t0188do@stellantis.com::aa5f6edb-0c3f-4903-a890-851349fc7e4e" providerId="AD" clId="Web-{B4707297-8379-D457-E464-6E71962621A1}" dt="2023-08-31T09:15:23.607" v="3533" actId="14100"/>
          <ac:spMkLst>
            <pc:docMk/>
            <pc:sldMk cId="776459465" sldId="272"/>
            <ac:spMk id="2" creationId="{675653C0-03F0-53F4-85EC-3566FEF1920A}"/>
          </ac:spMkLst>
        </pc:spChg>
      </pc:sldChg>
      <pc:sldChg chg="addSp modSp new">
        <pc:chgData name="PUNIT KUMAR GUPTA (EXTERNAL)" userId="S::t0188do@stellantis.com::aa5f6edb-0c3f-4903-a890-851349fc7e4e" providerId="AD" clId="Web-{B4707297-8379-D457-E464-6E71962621A1}" dt="2023-08-31T09:09:06.813" v="3470" actId="20577"/>
        <pc:sldMkLst>
          <pc:docMk/>
          <pc:sldMk cId="3058465444" sldId="273"/>
        </pc:sldMkLst>
        <pc:spChg chg="add mod">
          <ac:chgData name="PUNIT KUMAR GUPTA (EXTERNAL)" userId="S::t0188do@stellantis.com::aa5f6edb-0c3f-4903-a890-851349fc7e4e" providerId="AD" clId="Web-{B4707297-8379-D457-E464-6E71962621A1}" dt="2023-08-31T09:09:06.813" v="3470" actId="20577"/>
          <ac:spMkLst>
            <pc:docMk/>
            <pc:sldMk cId="3058465444" sldId="273"/>
            <ac:spMk id="2" creationId="{F2AC10E9-2109-4817-D97E-63DD1BD97AF4}"/>
          </ac:spMkLst>
        </pc:spChg>
      </pc:sldChg>
      <pc:sldChg chg="addSp modSp new">
        <pc:chgData name="PUNIT KUMAR GUPTA (EXTERNAL)" userId="S::t0188do@stellantis.com::aa5f6edb-0c3f-4903-a890-851349fc7e4e" providerId="AD" clId="Web-{B4707297-8379-D457-E464-6E71962621A1}" dt="2023-08-31T09:15:04.450" v="3532" actId="14100"/>
        <pc:sldMkLst>
          <pc:docMk/>
          <pc:sldMk cId="4293680503" sldId="274"/>
        </pc:sldMkLst>
        <pc:spChg chg="add mod">
          <ac:chgData name="PUNIT KUMAR GUPTA (EXTERNAL)" userId="S::t0188do@stellantis.com::aa5f6edb-0c3f-4903-a890-851349fc7e4e" providerId="AD" clId="Web-{B4707297-8379-D457-E464-6E71962621A1}" dt="2023-08-31T09:15:04.450" v="3532" actId="14100"/>
          <ac:spMkLst>
            <pc:docMk/>
            <pc:sldMk cId="4293680503" sldId="274"/>
            <ac:spMk id="2" creationId="{399E21B4-D1B9-E490-E67A-78E96B90DFBF}"/>
          </ac:spMkLst>
        </pc:spChg>
      </pc:sldChg>
      <pc:sldChg chg="addSp modSp new">
        <pc:chgData name="PUNIT KUMAR GUPTA (EXTERNAL)" userId="S::t0188do@stellantis.com::aa5f6edb-0c3f-4903-a890-851349fc7e4e" providerId="AD" clId="Web-{B4707297-8379-D457-E464-6E71962621A1}" dt="2023-08-31T09:14:42.387" v="3531" actId="14100"/>
        <pc:sldMkLst>
          <pc:docMk/>
          <pc:sldMk cId="1742957155" sldId="275"/>
        </pc:sldMkLst>
        <pc:spChg chg="add mod">
          <ac:chgData name="PUNIT KUMAR GUPTA (EXTERNAL)" userId="S::t0188do@stellantis.com::aa5f6edb-0c3f-4903-a890-851349fc7e4e" providerId="AD" clId="Web-{B4707297-8379-D457-E464-6E71962621A1}" dt="2023-08-31T09:14:42.387" v="3531" actId="14100"/>
          <ac:spMkLst>
            <pc:docMk/>
            <pc:sldMk cId="1742957155" sldId="275"/>
            <ac:spMk id="2" creationId="{B1D1B59E-67AB-4227-0A59-B3A7BC8EFC55}"/>
          </ac:spMkLst>
        </pc:spChg>
      </pc:sldChg>
    </pc:docChg>
  </pc:docChgLst>
  <pc:docChgLst>
    <pc:chgData name="PUNIT KUMAR GUPTA (EXTERNAL)" userId="S::t0188do@stellantis.com::aa5f6edb-0c3f-4903-a890-851349fc7e4e" providerId="AD" clId="Web-{7E353230-E279-6B3A-B5C3-D944356CAD02}"/>
    <pc:docChg chg="addSld delSld">
      <pc:chgData name="PUNIT KUMAR GUPTA (EXTERNAL)" userId="S::t0188do@stellantis.com::aa5f6edb-0c3f-4903-a890-851349fc7e4e" providerId="AD" clId="Web-{7E353230-E279-6B3A-B5C3-D944356CAD02}" dt="2023-09-01T07:44:12.148" v="1"/>
      <pc:docMkLst>
        <pc:docMk/>
      </pc:docMkLst>
      <pc:sldChg chg="add del">
        <pc:chgData name="PUNIT KUMAR GUPTA (EXTERNAL)" userId="S::t0188do@stellantis.com::aa5f6edb-0c3f-4903-a890-851349fc7e4e" providerId="AD" clId="Web-{7E353230-E279-6B3A-B5C3-D944356CAD02}" dt="2023-09-01T07:44:12.148" v="1"/>
        <pc:sldMkLst>
          <pc:docMk/>
          <pc:sldMk cId="3897613879" sldId="279"/>
        </pc:sldMkLst>
      </pc:sldChg>
    </pc:docChg>
  </pc:docChgLst>
  <pc:docChgLst>
    <pc:chgData name="PUNIT KUMAR GUPTA (EXTERNAL)" userId="S::t0188do@stellantis.com::aa5f6edb-0c3f-4903-a890-851349fc7e4e" providerId="AD" clId="Web-{57509765-231A-F885-CF81-0187AB8DFCC0}"/>
    <pc:docChg chg="addSld delSld modSld">
      <pc:chgData name="PUNIT KUMAR GUPTA (EXTERNAL)" userId="S::t0188do@stellantis.com::aa5f6edb-0c3f-4903-a890-851349fc7e4e" providerId="AD" clId="Web-{57509765-231A-F885-CF81-0187AB8DFCC0}" dt="2023-09-01T07:31:29.158" v="136" actId="20577"/>
      <pc:docMkLst>
        <pc:docMk/>
      </pc:docMkLst>
      <pc:sldChg chg="modSp">
        <pc:chgData name="PUNIT KUMAR GUPTA (EXTERNAL)" userId="S::t0188do@stellantis.com::aa5f6edb-0c3f-4903-a890-851349fc7e4e" providerId="AD" clId="Web-{57509765-231A-F885-CF81-0187AB8DFCC0}" dt="2023-09-01T06:32:06.848" v="23" actId="20577"/>
        <pc:sldMkLst>
          <pc:docMk/>
          <pc:sldMk cId="2125591535" sldId="276"/>
        </pc:sldMkLst>
        <pc:spChg chg="mod">
          <ac:chgData name="PUNIT KUMAR GUPTA (EXTERNAL)" userId="S::t0188do@stellantis.com::aa5f6edb-0c3f-4903-a890-851349fc7e4e" providerId="AD" clId="Web-{57509765-231A-F885-CF81-0187AB8DFCC0}" dt="2023-09-01T06:32:06.848" v="23" actId="20577"/>
          <ac:spMkLst>
            <pc:docMk/>
            <pc:sldMk cId="2125591535" sldId="276"/>
            <ac:spMk id="2" creationId="{0368712A-F397-2FBE-2F96-D5C27A179AF4}"/>
          </ac:spMkLst>
        </pc:spChg>
      </pc:sldChg>
      <pc:sldChg chg="new del">
        <pc:chgData name="PUNIT KUMAR GUPTA (EXTERNAL)" userId="S::t0188do@stellantis.com::aa5f6edb-0c3f-4903-a890-851349fc7e4e" providerId="AD" clId="Web-{57509765-231A-F885-CF81-0187AB8DFCC0}" dt="2023-09-01T06:32:30.802" v="26"/>
        <pc:sldMkLst>
          <pc:docMk/>
          <pc:sldMk cId="1057430384" sldId="277"/>
        </pc:sldMkLst>
      </pc:sldChg>
      <pc:sldChg chg="modSp add replId">
        <pc:chgData name="PUNIT KUMAR GUPTA (EXTERNAL)" userId="S::t0188do@stellantis.com::aa5f6edb-0c3f-4903-a890-851349fc7e4e" providerId="AD" clId="Web-{57509765-231A-F885-CF81-0187AB8DFCC0}" dt="2023-09-01T06:34:14.258" v="52" actId="20577"/>
        <pc:sldMkLst>
          <pc:docMk/>
          <pc:sldMk cId="2195161725" sldId="278"/>
        </pc:sldMkLst>
        <pc:spChg chg="mod">
          <ac:chgData name="PUNIT KUMAR GUPTA (EXTERNAL)" userId="S::t0188do@stellantis.com::aa5f6edb-0c3f-4903-a890-851349fc7e4e" providerId="AD" clId="Web-{57509765-231A-F885-CF81-0187AB8DFCC0}" dt="2023-09-01T06:33:37.616" v="31" actId="20577"/>
          <ac:spMkLst>
            <pc:docMk/>
            <pc:sldMk cId="2195161725" sldId="278"/>
            <ac:spMk id="2" creationId="{00000000-0000-0000-0000-000000000000}"/>
          </ac:spMkLst>
        </pc:spChg>
        <pc:spChg chg="mod">
          <ac:chgData name="PUNIT KUMAR GUPTA (EXTERNAL)" userId="S::t0188do@stellantis.com::aa5f6edb-0c3f-4903-a890-851349fc7e4e" providerId="AD" clId="Web-{57509765-231A-F885-CF81-0187AB8DFCC0}" dt="2023-09-01T06:34:14.258" v="52" actId="20577"/>
          <ac:spMkLst>
            <pc:docMk/>
            <pc:sldMk cId="2195161725" sldId="278"/>
            <ac:spMk id="3" creationId="{00000000-0000-0000-0000-000000000000}"/>
          </ac:spMkLst>
        </pc:spChg>
      </pc:sldChg>
      <pc:sldChg chg="new del">
        <pc:chgData name="PUNIT KUMAR GUPTA (EXTERNAL)" userId="S::t0188do@stellantis.com::aa5f6edb-0c3f-4903-a890-851349fc7e4e" providerId="AD" clId="Web-{57509765-231A-F885-CF81-0187AB8DFCC0}" dt="2023-09-01T06:45:11.166" v="54"/>
        <pc:sldMkLst>
          <pc:docMk/>
          <pc:sldMk cId="3298288672" sldId="279"/>
        </pc:sldMkLst>
      </pc:sldChg>
      <pc:sldChg chg="addSp modSp new">
        <pc:chgData name="PUNIT KUMAR GUPTA (EXTERNAL)" userId="S::t0188do@stellantis.com::aa5f6edb-0c3f-4903-a890-851349fc7e4e" providerId="AD" clId="Web-{57509765-231A-F885-CF81-0187AB8DFCC0}" dt="2023-09-01T07:31:29.158" v="136" actId="20577"/>
        <pc:sldMkLst>
          <pc:docMk/>
          <pc:sldMk cId="3897613879" sldId="279"/>
        </pc:sldMkLst>
        <pc:spChg chg="add mod">
          <ac:chgData name="PUNIT KUMAR GUPTA (EXTERNAL)" userId="S::t0188do@stellantis.com::aa5f6edb-0c3f-4903-a890-851349fc7e4e" providerId="AD" clId="Web-{57509765-231A-F885-CF81-0187AB8DFCC0}" dt="2023-09-01T07:31:29.158" v="136" actId="20577"/>
          <ac:spMkLst>
            <pc:docMk/>
            <pc:sldMk cId="3897613879" sldId="279"/>
            <ac:spMk id="2" creationId="{F268D8F8-C2EE-7F83-6753-139E914E07B1}"/>
          </ac:spMkLst>
        </pc:spChg>
      </pc:sldChg>
    </pc:docChg>
  </pc:docChgLst>
  <pc:docChgLst>
    <pc:chgData name="PUNIT KUMAR GUPTA (EXTERNAL)" userId="S::t0188do@stellantis.com::aa5f6edb-0c3f-4903-a890-851349fc7e4e" providerId="AD" clId="Web-{8380BF8C-CB3C-5E21-3794-7C8B7E75725F}"/>
    <pc:docChg chg="addSld modSld addMainMaster delMainMaster">
      <pc:chgData name="PUNIT KUMAR GUPTA (EXTERNAL)" userId="S::t0188do@stellantis.com::aa5f6edb-0c3f-4903-a890-851349fc7e4e" providerId="AD" clId="Web-{8380BF8C-CB3C-5E21-3794-7C8B7E75725F}" dt="2023-08-28T10:24:09.733" v="1051" actId="20577"/>
      <pc:docMkLst>
        <pc:docMk/>
      </pc:docMkLst>
      <pc:sldChg chg="delSp modSp mod modClrScheme delDesignElem chgLayout">
        <pc:chgData name="PUNIT KUMAR GUPTA (EXTERNAL)" userId="S::t0188do@stellantis.com::aa5f6edb-0c3f-4903-a890-851349fc7e4e" providerId="AD" clId="Web-{8380BF8C-CB3C-5E21-3794-7C8B7E75725F}" dt="2023-08-25T10:46:46.514" v="503"/>
        <pc:sldMkLst>
          <pc:docMk/>
          <pc:sldMk cId="109857222" sldId="256"/>
        </pc:sldMkLst>
        <pc:spChg chg="mod ord">
          <ac:chgData name="PUNIT KUMAR GUPTA (EXTERNAL)" userId="S::t0188do@stellantis.com::aa5f6edb-0c3f-4903-a890-851349fc7e4e" providerId="AD" clId="Web-{8380BF8C-CB3C-5E21-3794-7C8B7E75725F}" dt="2023-08-25T10:46:46.514" v="50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UNIT KUMAR GUPTA (EXTERNAL)" userId="S::t0188do@stellantis.com::aa5f6edb-0c3f-4903-a890-851349fc7e4e" providerId="AD" clId="Web-{8380BF8C-CB3C-5E21-3794-7C8B7E75725F}" dt="2023-08-25T10:46:46.514" v="503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PUNIT KUMAR GUPTA (EXTERNAL)" userId="S::t0188do@stellantis.com::aa5f6edb-0c3f-4903-a890-851349fc7e4e" providerId="AD" clId="Web-{8380BF8C-CB3C-5E21-3794-7C8B7E75725F}" dt="2023-08-25T10:46:46.514" v="503"/>
          <ac:spMkLst>
            <pc:docMk/>
            <pc:sldMk cId="109857222" sldId="256"/>
            <ac:spMk id="23" creationId="{934F1179-B481-4F9E-BCA3-AFB972070F83}"/>
          </ac:spMkLst>
        </pc:spChg>
        <pc:spChg chg="del">
          <ac:chgData name="PUNIT KUMAR GUPTA (EXTERNAL)" userId="S::t0188do@stellantis.com::aa5f6edb-0c3f-4903-a890-851349fc7e4e" providerId="AD" clId="Web-{8380BF8C-CB3C-5E21-3794-7C8B7E75725F}" dt="2023-08-25T10:46:46.514" v="503"/>
          <ac:spMkLst>
            <pc:docMk/>
            <pc:sldMk cId="109857222" sldId="256"/>
            <ac:spMk id="25" creationId="{827DC2C4-B485-428A-BF4A-472D2967F47F}"/>
          </ac:spMkLst>
        </pc:spChg>
        <pc:spChg chg="del">
          <ac:chgData name="PUNIT KUMAR GUPTA (EXTERNAL)" userId="S::t0188do@stellantis.com::aa5f6edb-0c3f-4903-a890-851349fc7e4e" providerId="AD" clId="Web-{8380BF8C-CB3C-5E21-3794-7C8B7E75725F}" dt="2023-08-25T10:46:46.514" v="503"/>
          <ac:spMkLst>
            <pc:docMk/>
            <pc:sldMk cId="109857222" sldId="256"/>
            <ac:spMk id="27" creationId="{EE04B5EB-F158-4507-90DD-BD23620C7CC9}"/>
          </ac:spMkLst>
        </pc:spChg>
      </pc:sldChg>
      <pc:sldChg chg="addSp delSp modSp mod setBg modClrScheme chgLayout">
        <pc:chgData name="PUNIT KUMAR GUPTA (EXTERNAL)" userId="S::t0188do@stellantis.com::aa5f6edb-0c3f-4903-a890-851349fc7e4e" providerId="AD" clId="Web-{8380BF8C-CB3C-5E21-3794-7C8B7E75725F}" dt="2023-08-25T11:58:15.497" v="1010"/>
        <pc:sldMkLst>
          <pc:docMk/>
          <pc:sldMk cId="1829612032" sldId="257"/>
        </pc:sldMkLst>
        <pc:spChg chg="mod">
          <ac:chgData name="PUNIT KUMAR GUPTA (EXTERNAL)" userId="S::t0188do@stellantis.com::aa5f6edb-0c3f-4903-a890-851349fc7e4e" providerId="AD" clId="Web-{8380BF8C-CB3C-5E21-3794-7C8B7E75725F}" dt="2023-08-25T11:15:54.295" v="973" actId="20577"/>
          <ac:spMkLst>
            <pc:docMk/>
            <pc:sldMk cId="1829612032" sldId="257"/>
            <ac:spMk id="4" creationId="{C7199216-0A41-0612-C098-F38983A1F6CE}"/>
          </ac:spMkLst>
        </pc:spChg>
        <pc:spChg chg="add mod">
          <ac:chgData name="PUNIT KUMAR GUPTA (EXTERNAL)" userId="S::t0188do@stellantis.com::aa5f6edb-0c3f-4903-a890-851349fc7e4e" providerId="AD" clId="Web-{8380BF8C-CB3C-5E21-3794-7C8B7E75725F}" dt="2023-08-25T10:56:01.598" v="687" actId="1076"/>
          <ac:spMkLst>
            <pc:docMk/>
            <pc:sldMk cId="1829612032" sldId="257"/>
            <ac:spMk id="5" creationId="{728F63CC-9D1E-5402-8AB4-2B7745989CD6}"/>
          </ac:spMkLst>
        </pc:spChg>
        <pc:spChg chg="add del mod">
          <ac:chgData name="PUNIT KUMAR GUPTA (EXTERNAL)" userId="S::t0188do@stellantis.com::aa5f6edb-0c3f-4903-a890-851349fc7e4e" providerId="AD" clId="Web-{8380BF8C-CB3C-5E21-3794-7C8B7E75725F}" dt="2023-08-25T10:58:38.825" v="736"/>
          <ac:spMkLst>
            <pc:docMk/>
            <pc:sldMk cId="1829612032" sldId="257"/>
            <ac:spMk id="6" creationId="{9B2FF37C-3CE5-66BD-0DA7-1593BE500CB4}"/>
          </ac:spMkLst>
        </pc:spChg>
        <pc:spChg chg="add mod">
          <ac:chgData name="PUNIT KUMAR GUPTA (EXTERNAL)" userId="S::t0188do@stellantis.com::aa5f6edb-0c3f-4903-a890-851349fc7e4e" providerId="AD" clId="Web-{8380BF8C-CB3C-5E21-3794-7C8B7E75725F}" dt="2023-08-25T11:14:35.027" v="957" actId="1076"/>
          <ac:spMkLst>
            <pc:docMk/>
            <pc:sldMk cId="1829612032" sldId="257"/>
            <ac:spMk id="7" creationId="{33B9E5F3-B641-EA28-C0D9-989667B002AF}"/>
          </ac:spMkLst>
        </pc:spChg>
        <pc:spChg chg="add mod">
          <ac:chgData name="PUNIT KUMAR GUPTA (EXTERNAL)" userId="S::t0188do@stellantis.com::aa5f6edb-0c3f-4903-a890-851349fc7e4e" providerId="AD" clId="Web-{8380BF8C-CB3C-5E21-3794-7C8B7E75725F}" dt="2023-08-25T11:12:58.071" v="931" actId="1076"/>
          <ac:spMkLst>
            <pc:docMk/>
            <pc:sldMk cId="1829612032" sldId="257"/>
            <ac:spMk id="8" creationId="{F03AD51F-A889-98A6-E88B-1322F1D92421}"/>
          </ac:spMkLst>
        </pc:spChg>
        <pc:spChg chg="add del">
          <ac:chgData name="PUNIT KUMAR GUPTA (EXTERNAL)" userId="S::t0188do@stellantis.com::aa5f6edb-0c3f-4903-a890-851349fc7e4e" providerId="AD" clId="Web-{8380BF8C-CB3C-5E21-3794-7C8B7E75725F}" dt="2023-08-25T09:27:43.756" v="14"/>
          <ac:spMkLst>
            <pc:docMk/>
            <pc:sldMk cId="1829612032" sldId="257"/>
            <ac:spMk id="9" creationId="{081EA652-8C6A-4E69-BEB9-170809474553}"/>
          </ac:spMkLst>
        </pc:spChg>
        <pc:spChg chg="add del mod">
          <ac:chgData name="PUNIT KUMAR GUPTA (EXTERNAL)" userId="S::t0188do@stellantis.com::aa5f6edb-0c3f-4903-a890-851349fc7e4e" providerId="AD" clId="Web-{8380BF8C-CB3C-5E21-3794-7C8B7E75725F}" dt="2023-08-25T10:58:12.699" v="731"/>
          <ac:spMkLst>
            <pc:docMk/>
            <pc:sldMk cId="1829612032" sldId="257"/>
            <ac:spMk id="10" creationId="{9667F0E9-7C90-F69B-BFB3-ADE4553148E6}"/>
          </ac:spMkLst>
        </pc:spChg>
        <pc:spChg chg="add del">
          <ac:chgData name="PUNIT KUMAR GUPTA (EXTERNAL)" userId="S::t0188do@stellantis.com::aa5f6edb-0c3f-4903-a890-851349fc7e4e" providerId="AD" clId="Web-{8380BF8C-CB3C-5E21-3794-7C8B7E75725F}" dt="2023-08-25T09:27:43.756" v="14"/>
          <ac:spMkLst>
            <pc:docMk/>
            <pc:sldMk cId="1829612032" sldId="257"/>
            <ac:spMk id="11" creationId="{5298780A-33B9-4EA2-8F67-DE68AD62841B}"/>
          </ac:spMkLst>
        </pc:spChg>
        <pc:spChg chg="add del mod">
          <ac:chgData name="PUNIT KUMAR GUPTA (EXTERNAL)" userId="S::t0188do@stellantis.com::aa5f6edb-0c3f-4903-a890-851349fc7e4e" providerId="AD" clId="Web-{8380BF8C-CB3C-5E21-3794-7C8B7E75725F}" dt="2023-08-25T10:58:35.778" v="735"/>
          <ac:spMkLst>
            <pc:docMk/>
            <pc:sldMk cId="1829612032" sldId="257"/>
            <ac:spMk id="12" creationId="{4A5C2152-42DD-5821-91D5-A75CB605B8E9}"/>
          </ac:spMkLst>
        </pc:spChg>
        <pc:spChg chg="add del">
          <ac:chgData name="PUNIT KUMAR GUPTA (EXTERNAL)" userId="S::t0188do@stellantis.com::aa5f6edb-0c3f-4903-a890-851349fc7e4e" providerId="AD" clId="Web-{8380BF8C-CB3C-5E21-3794-7C8B7E75725F}" dt="2023-08-25T09:27:43.756" v="14"/>
          <ac:spMkLst>
            <pc:docMk/>
            <pc:sldMk cId="1829612032" sldId="257"/>
            <ac:spMk id="13" creationId="{7F488E8B-4E1E-4402-8935-D4E6C02615C7}"/>
          </ac:spMkLst>
        </pc:spChg>
        <pc:spChg chg="add mod">
          <ac:chgData name="PUNIT KUMAR GUPTA (EXTERNAL)" userId="S::t0188do@stellantis.com::aa5f6edb-0c3f-4903-a890-851349fc7e4e" providerId="AD" clId="Web-{8380BF8C-CB3C-5E21-3794-7C8B7E75725F}" dt="2023-08-25T11:14:03.057" v="947" actId="1076"/>
          <ac:spMkLst>
            <pc:docMk/>
            <pc:sldMk cId="1829612032" sldId="257"/>
            <ac:spMk id="14" creationId="{32466AE2-E533-3287-5B99-F65D5D500A26}"/>
          </ac:spMkLst>
        </pc:spChg>
        <pc:spChg chg="add mod">
          <ac:chgData name="PUNIT KUMAR GUPTA (EXTERNAL)" userId="S::t0188do@stellantis.com::aa5f6edb-0c3f-4903-a890-851349fc7e4e" providerId="AD" clId="Web-{8380BF8C-CB3C-5E21-3794-7C8B7E75725F}" dt="2023-08-25T11:13:16.650" v="933" actId="1076"/>
          <ac:spMkLst>
            <pc:docMk/>
            <pc:sldMk cId="1829612032" sldId="257"/>
            <ac:spMk id="16" creationId="{47533440-4A12-181F-1178-37A94205ADE4}"/>
          </ac:spMkLst>
        </pc:spChg>
        <pc:spChg chg="add del mod">
          <ac:chgData name="PUNIT KUMAR GUPTA (EXTERNAL)" userId="S::t0188do@stellantis.com::aa5f6edb-0c3f-4903-a890-851349fc7e4e" providerId="AD" clId="Web-{8380BF8C-CB3C-5E21-3794-7C8B7E75725F}" dt="2023-08-25T10:58:25.403" v="734"/>
          <ac:spMkLst>
            <pc:docMk/>
            <pc:sldMk cId="1829612032" sldId="257"/>
            <ac:spMk id="17" creationId="{DF3AC2C3-7B72-B08A-5380-67EE28D38870}"/>
          </ac:spMkLst>
        </pc:spChg>
        <pc:graphicFrameChg chg="add del mod modGraphic">
          <ac:chgData name="PUNIT KUMAR GUPTA (EXTERNAL)" userId="S::t0188do@stellantis.com::aa5f6edb-0c3f-4903-a890-851349fc7e4e" providerId="AD" clId="Web-{8380BF8C-CB3C-5E21-3794-7C8B7E75725F}" dt="2023-08-25T09:36:40.757" v="153"/>
          <ac:graphicFrameMkLst>
            <pc:docMk/>
            <pc:sldMk cId="1829612032" sldId="257"/>
            <ac:graphicFrameMk id="2" creationId="{2BC337C1-5D26-5F86-E91F-04161A8B683E}"/>
          </ac:graphicFrameMkLst>
        </pc:graphicFrameChg>
        <pc:graphicFrameChg chg="add mod modGraphic">
          <ac:chgData name="PUNIT KUMAR GUPTA (EXTERNAL)" userId="S::t0188do@stellantis.com::aa5f6edb-0c3f-4903-a890-851349fc7e4e" providerId="AD" clId="Web-{8380BF8C-CB3C-5E21-3794-7C8B7E75725F}" dt="2023-08-25T11:58:15.497" v="1010"/>
          <ac:graphicFrameMkLst>
            <pc:docMk/>
            <pc:sldMk cId="1829612032" sldId="257"/>
            <ac:graphicFrameMk id="3" creationId="{1B2AEF56-2D52-B6B7-AD12-047FA851B4BF}"/>
          </ac:graphicFrameMkLst>
        </pc:graphicFrameChg>
        <pc:cxnChg chg="add del">
          <ac:chgData name="PUNIT KUMAR GUPTA (EXTERNAL)" userId="S::t0188do@stellantis.com::aa5f6edb-0c3f-4903-a890-851349fc7e4e" providerId="AD" clId="Web-{8380BF8C-CB3C-5E21-3794-7C8B7E75725F}" dt="2023-08-25T09:27:43.756" v="14"/>
          <ac:cxnSpMkLst>
            <pc:docMk/>
            <pc:sldMk cId="1829612032" sldId="257"/>
            <ac:cxnSpMk id="15" creationId="{23AAC9B5-8015-485C-ACF9-A750390E9A56}"/>
          </ac:cxnSpMkLst>
        </pc:cxnChg>
        <pc:cxnChg chg="add">
          <ac:chgData name="PUNIT KUMAR GUPTA (EXTERNAL)" userId="S::t0188do@stellantis.com::aa5f6edb-0c3f-4903-a890-851349fc7e4e" providerId="AD" clId="Web-{8380BF8C-CB3C-5E21-3794-7C8B7E75725F}" dt="2023-08-25T10:46:26.467" v="502"/>
          <ac:cxnSpMkLst>
            <pc:docMk/>
            <pc:sldMk cId="1829612032" sldId="257"/>
            <ac:cxnSpMk id="18" creationId="{F09F2266-D8EC-F3E0-0CFE-FDE4E3CF8735}"/>
          </ac:cxnSpMkLst>
        </pc:cxnChg>
        <pc:cxnChg chg="add">
          <ac:chgData name="PUNIT KUMAR GUPTA (EXTERNAL)" userId="S::t0188do@stellantis.com::aa5f6edb-0c3f-4903-a890-851349fc7e4e" providerId="AD" clId="Web-{8380BF8C-CB3C-5E21-3794-7C8B7E75725F}" dt="2023-08-25T10:48:36.127" v="508"/>
          <ac:cxnSpMkLst>
            <pc:docMk/>
            <pc:sldMk cId="1829612032" sldId="257"/>
            <ac:cxnSpMk id="19" creationId="{CA1CB02A-17E5-EEFA-8805-1D3DDAA341AB}"/>
          </ac:cxnSpMkLst>
        </pc:cxnChg>
      </pc:sldChg>
      <pc:sldChg chg="mod modClrScheme chgLayout">
        <pc:chgData name="PUNIT KUMAR GUPTA (EXTERNAL)" userId="S::t0188do@stellantis.com::aa5f6edb-0c3f-4903-a890-851349fc7e4e" providerId="AD" clId="Web-{8380BF8C-CB3C-5E21-3794-7C8B7E75725F}" dt="2023-08-25T10:46:46.514" v="503"/>
        <pc:sldMkLst>
          <pc:docMk/>
          <pc:sldMk cId="952671965" sldId="258"/>
        </pc:sldMkLst>
      </pc:sldChg>
      <pc:sldChg chg="modSp mod modClrScheme chgLayout">
        <pc:chgData name="PUNIT KUMAR GUPTA (EXTERNAL)" userId="S::t0188do@stellantis.com::aa5f6edb-0c3f-4903-a890-851349fc7e4e" providerId="AD" clId="Web-{8380BF8C-CB3C-5E21-3794-7C8B7E75725F}" dt="2023-08-25T11:26:23.064" v="981" actId="20577"/>
        <pc:sldMkLst>
          <pc:docMk/>
          <pc:sldMk cId="2778911465" sldId="259"/>
        </pc:sldMkLst>
        <pc:spChg chg="mod">
          <ac:chgData name="PUNIT KUMAR GUPTA (EXTERNAL)" userId="S::t0188do@stellantis.com::aa5f6edb-0c3f-4903-a890-851349fc7e4e" providerId="AD" clId="Web-{8380BF8C-CB3C-5E21-3794-7C8B7E75725F}" dt="2023-08-25T11:26:23.064" v="981" actId="20577"/>
          <ac:spMkLst>
            <pc:docMk/>
            <pc:sldMk cId="2778911465" sldId="259"/>
            <ac:spMk id="2" creationId="{9D2E2B6F-4939-B9BC-AD53-6857E50D43EE}"/>
          </ac:spMkLst>
        </pc:spChg>
      </pc:sldChg>
      <pc:sldChg chg="addSp delSp modSp new mod modClrScheme chgLayout">
        <pc:chgData name="PUNIT KUMAR GUPTA (EXTERNAL)" userId="S::t0188do@stellantis.com::aa5f6edb-0c3f-4903-a890-851349fc7e4e" providerId="AD" clId="Web-{8380BF8C-CB3C-5E21-3794-7C8B7E75725F}" dt="2023-08-28T10:19:34.975" v="1033" actId="20577"/>
        <pc:sldMkLst>
          <pc:docMk/>
          <pc:sldMk cId="3951376366" sldId="260"/>
        </pc:sldMkLst>
        <pc:spChg chg="add mod">
          <ac:chgData name="PUNIT KUMAR GUPTA (EXTERNAL)" userId="S::t0188do@stellantis.com::aa5f6edb-0c3f-4903-a890-851349fc7e4e" providerId="AD" clId="Web-{8380BF8C-CB3C-5E21-3794-7C8B7E75725F}" dt="2023-08-28T10:19:34.975" v="1033" actId="20577"/>
          <ac:spMkLst>
            <pc:docMk/>
            <pc:sldMk cId="3951376366" sldId="260"/>
            <ac:spMk id="2" creationId="{900D6B7B-13A8-304C-00CC-6985F941E3A3}"/>
          </ac:spMkLst>
        </pc:spChg>
        <pc:spChg chg="add mod">
          <ac:chgData name="PUNIT KUMAR GUPTA (EXTERNAL)" userId="S::t0188do@stellantis.com::aa5f6edb-0c3f-4903-a890-851349fc7e4e" providerId="AD" clId="Web-{8380BF8C-CB3C-5E21-3794-7C8B7E75725F}" dt="2023-08-25T11:05:45.572" v="763" actId="1076"/>
          <ac:spMkLst>
            <pc:docMk/>
            <pc:sldMk cId="3951376366" sldId="260"/>
            <ac:spMk id="7" creationId="{D0F6C61C-85B7-4D18-5777-6FFB9D3844FA}"/>
          </ac:spMkLst>
        </pc:spChg>
        <pc:graphicFrameChg chg="add del mod modGraphic">
          <ac:chgData name="PUNIT KUMAR GUPTA (EXTERNAL)" userId="S::t0188do@stellantis.com::aa5f6edb-0c3f-4903-a890-851349fc7e4e" providerId="AD" clId="Web-{8380BF8C-CB3C-5E21-3794-7C8B7E75725F}" dt="2023-08-25T10:29:36.311" v="348"/>
          <ac:graphicFrameMkLst>
            <pc:docMk/>
            <pc:sldMk cId="3951376366" sldId="260"/>
            <ac:graphicFrameMk id="3" creationId="{88094529-C144-E48E-8232-427563690F1D}"/>
          </ac:graphicFrameMkLst>
        </pc:graphicFrameChg>
        <pc:graphicFrameChg chg="add mod modGraphic">
          <ac:chgData name="PUNIT KUMAR GUPTA (EXTERNAL)" userId="S::t0188do@stellantis.com::aa5f6edb-0c3f-4903-a890-851349fc7e4e" providerId="AD" clId="Web-{8380BF8C-CB3C-5E21-3794-7C8B7E75725F}" dt="2023-08-25T11:59:05.141" v="1012"/>
          <ac:graphicFrameMkLst>
            <pc:docMk/>
            <pc:sldMk cId="3951376366" sldId="260"/>
            <ac:graphicFrameMk id="5" creationId="{0C32797D-27B8-65FA-B5CC-117B7E18FCC5}"/>
          </ac:graphicFrameMkLst>
        </pc:graphicFrameChg>
      </pc:sldChg>
      <pc:sldChg chg="addSp modSp new mod modClrScheme chgLayout">
        <pc:chgData name="PUNIT KUMAR GUPTA (EXTERNAL)" userId="S::t0188do@stellantis.com::aa5f6edb-0c3f-4903-a890-851349fc7e4e" providerId="AD" clId="Web-{8380BF8C-CB3C-5E21-3794-7C8B7E75725F}" dt="2023-08-25T10:46:46.514" v="503"/>
        <pc:sldMkLst>
          <pc:docMk/>
          <pc:sldMk cId="2645377763" sldId="261"/>
        </pc:sldMkLst>
        <pc:spChg chg="add mod">
          <ac:chgData name="PUNIT KUMAR GUPTA (EXTERNAL)" userId="S::t0188do@stellantis.com::aa5f6edb-0c3f-4903-a890-851349fc7e4e" providerId="AD" clId="Web-{8380BF8C-CB3C-5E21-3794-7C8B7E75725F}" dt="2023-08-25T09:50:47.053" v="230" actId="14100"/>
          <ac:spMkLst>
            <pc:docMk/>
            <pc:sldMk cId="2645377763" sldId="261"/>
            <ac:spMk id="2" creationId="{FB7326A6-6D92-F387-F585-3648DD7A7FC8}"/>
          </ac:spMkLst>
        </pc:spChg>
      </pc:sldChg>
      <pc:sldChg chg="addSp modSp new">
        <pc:chgData name="PUNIT KUMAR GUPTA (EXTERNAL)" userId="S::t0188do@stellantis.com::aa5f6edb-0c3f-4903-a890-851349fc7e4e" providerId="AD" clId="Web-{8380BF8C-CB3C-5E21-3794-7C8B7E75725F}" dt="2023-08-28T10:24:09.733" v="1051" actId="20577"/>
        <pc:sldMkLst>
          <pc:docMk/>
          <pc:sldMk cId="3573430339" sldId="262"/>
        </pc:sldMkLst>
        <pc:spChg chg="add mod">
          <ac:chgData name="PUNIT KUMAR GUPTA (EXTERNAL)" userId="S::t0188do@stellantis.com::aa5f6edb-0c3f-4903-a890-851349fc7e4e" providerId="AD" clId="Web-{8380BF8C-CB3C-5E21-3794-7C8B7E75725F}" dt="2023-08-28T10:24:09.733" v="1051" actId="20577"/>
          <ac:spMkLst>
            <pc:docMk/>
            <pc:sldMk cId="3573430339" sldId="262"/>
            <ac:spMk id="2" creationId="{98251F47-151F-22CB-F335-4D4260FB4601}"/>
          </ac:spMkLst>
        </pc:spChg>
      </pc:sldChg>
      <pc:sldChg chg="addSp modSp new">
        <pc:chgData name="PUNIT KUMAR GUPTA (EXTERNAL)" userId="S::t0188do@stellantis.com::aa5f6edb-0c3f-4903-a890-851349fc7e4e" providerId="AD" clId="Web-{8380BF8C-CB3C-5E21-3794-7C8B7E75725F}" dt="2023-08-28T10:03:38.008" v="1018" actId="14100"/>
        <pc:sldMkLst>
          <pc:docMk/>
          <pc:sldMk cId="3028757463" sldId="263"/>
        </pc:sldMkLst>
        <pc:spChg chg="add mod">
          <ac:chgData name="PUNIT KUMAR GUPTA (EXTERNAL)" userId="S::t0188do@stellantis.com::aa5f6edb-0c3f-4903-a890-851349fc7e4e" providerId="AD" clId="Web-{8380BF8C-CB3C-5E21-3794-7C8B7E75725F}" dt="2023-08-28T10:03:38.008" v="1018" actId="14100"/>
          <ac:spMkLst>
            <pc:docMk/>
            <pc:sldMk cId="3028757463" sldId="263"/>
            <ac:spMk id="2" creationId="{F7663820-89DA-45A4-546C-397844AB4966}"/>
          </ac:spMkLst>
        </pc:spChg>
      </pc:sldChg>
      <pc:sldChg chg="addSp modSp new">
        <pc:chgData name="PUNIT KUMAR GUPTA (EXTERNAL)" userId="S::t0188do@stellantis.com::aa5f6edb-0c3f-4903-a890-851349fc7e4e" providerId="AD" clId="Web-{8380BF8C-CB3C-5E21-3794-7C8B7E75725F}" dt="2023-08-28T10:17:59.425" v="1031" actId="20577"/>
        <pc:sldMkLst>
          <pc:docMk/>
          <pc:sldMk cId="1671125794" sldId="264"/>
        </pc:sldMkLst>
        <pc:spChg chg="add mod">
          <ac:chgData name="PUNIT KUMAR GUPTA (EXTERNAL)" userId="S::t0188do@stellantis.com::aa5f6edb-0c3f-4903-a890-851349fc7e4e" providerId="AD" clId="Web-{8380BF8C-CB3C-5E21-3794-7C8B7E75725F}" dt="2023-08-28T10:17:59.425" v="1031" actId="20577"/>
          <ac:spMkLst>
            <pc:docMk/>
            <pc:sldMk cId="1671125794" sldId="264"/>
            <ac:spMk id="2" creationId="{9F55A2C8-5D0F-C087-5624-8291F69BA4DA}"/>
          </ac:spMkLst>
        </pc:spChg>
      </pc:sldChg>
      <pc:sldMasterChg chg="del delSldLayout">
        <pc:chgData name="PUNIT KUMAR GUPTA (EXTERNAL)" userId="S::t0188do@stellantis.com::aa5f6edb-0c3f-4903-a890-851349fc7e4e" providerId="AD" clId="Web-{8380BF8C-CB3C-5E21-3794-7C8B7E75725F}" dt="2023-08-25T10:46:46.514" v="503"/>
        <pc:sldMasterMkLst>
          <pc:docMk/>
          <pc:sldMasterMk cId="2460954070" sldId="2147483660"/>
        </pc:sldMasterMkLst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UNIT KUMAR GUPTA (EXTERNAL)" userId="S::t0188do@stellantis.com::aa5f6edb-0c3f-4903-a890-851349fc7e4e" providerId="AD" clId="Web-{8380BF8C-CB3C-5E21-3794-7C8B7E75725F}" dt="2023-08-25T10:46:46.514" v="503"/>
        <pc:sldMasterMkLst>
          <pc:docMk/>
          <pc:sldMasterMk cId="3182607412" sldId="2147483672"/>
        </pc:sldMasterMkLst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2979802022" sldId="2147483673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1813656392" sldId="2147483674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2443842825" sldId="2147483675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2136192732" sldId="2147483676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18618997" sldId="2147483677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523915031" sldId="2147483678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392416170" sldId="2147483679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1437208857" sldId="2147483680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1987286855" sldId="2147483681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3436213681" sldId="2147483682"/>
          </pc:sldLayoutMkLst>
        </pc:sldLayoutChg>
        <pc:sldLayoutChg chg="add mod replId">
          <pc:chgData name="PUNIT KUMAR GUPTA (EXTERNAL)" userId="S::t0188do@stellantis.com::aa5f6edb-0c3f-4903-a890-851349fc7e4e" providerId="AD" clId="Web-{8380BF8C-CB3C-5E21-3794-7C8B7E75725F}" dt="2023-08-25T10:46:46.514" v="503"/>
          <pc:sldLayoutMkLst>
            <pc:docMk/>
            <pc:sldMasterMk cId="3182607412" sldId="2147483672"/>
            <pc:sldLayoutMk cId="334214633" sldId="2147483683"/>
          </pc:sldLayoutMkLst>
        </pc:sldLayoutChg>
      </pc:sldMasterChg>
    </pc:docChg>
  </pc:docChgLst>
  <pc:docChgLst>
    <pc:chgData name="PUNIT KUMAR GUPTA (EXTERNAL)" userId="S::t0188do@stellantis.com::aa5f6edb-0c3f-4903-a890-851349fc7e4e" providerId="AD" clId="Web-{FE16EE82-587E-10F7-BC21-CD98A10CE5CB}"/>
    <pc:docChg chg="addSld modSld">
      <pc:chgData name="PUNIT KUMAR GUPTA (EXTERNAL)" userId="S::t0188do@stellantis.com::aa5f6edb-0c3f-4903-a890-851349fc7e4e" providerId="AD" clId="Web-{FE16EE82-587E-10F7-BC21-CD98A10CE5CB}" dt="2023-09-01T05:42:16.471" v="34" actId="20577"/>
      <pc:docMkLst>
        <pc:docMk/>
      </pc:docMkLst>
      <pc:sldChg chg="addSp modSp new">
        <pc:chgData name="PUNIT KUMAR GUPTA (EXTERNAL)" userId="S::t0188do@stellantis.com::aa5f6edb-0c3f-4903-a890-851349fc7e4e" providerId="AD" clId="Web-{FE16EE82-587E-10F7-BC21-CD98A10CE5CB}" dt="2023-09-01T05:42:16.471" v="34" actId="20577"/>
        <pc:sldMkLst>
          <pc:docMk/>
          <pc:sldMk cId="2125591535" sldId="276"/>
        </pc:sldMkLst>
        <pc:spChg chg="add mod">
          <ac:chgData name="PUNIT KUMAR GUPTA (EXTERNAL)" userId="S::t0188do@stellantis.com::aa5f6edb-0c3f-4903-a890-851349fc7e4e" providerId="AD" clId="Web-{FE16EE82-587E-10F7-BC21-CD98A10CE5CB}" dt="2023-09-01T05:42:16.471" v="34" actId="20577"/>
          <ac:spMkLst>
            <pc:docMk/>
            <pc:sldMk cId="2125591535" sldId="276"/>
            <ac:spMk id="2" creationId="{0368712A-F397-2FBE-2F96-D5C27A179AF4}"/>
          </ac:spMkLst>
        </pc:spChg>
      </pc:sldChg>
    </pc:docChg>
  </pc:docChgLst>
  <pc:docChgLst>
    <pc:chgData name="PUNIT KUMAR GUPTA (EXTERNAL)" userId="S::t0188do@stellantis.com::aa5f6edb-0c3f-4903-a890-851349fc7e4e" providerId="AD" clId="Web-{8EA6DA44-5B96-4228-A3D1-F5B9271C6FC9}"/>
    <pc:docChg chg="modSld">
      <pc:chgData name="PUNIT KUMAR GUPTA (EXTERNAL)" userId="S::t0188do@stellantis.com::aa5f6edb-0c3f-4903-a890-851349fc7e4e" providerId="AD" clId="Web-{8EA6DA44-5B96-4228-A3D1-F5B9271C6FC9}" dt="2023-08-30T09:08:18.958" v="50"/>
      <pc:docMkLst>
        <pc:docMk/>
      </pc:docMkLst>
      <pc:sldChg chg="addSp delSp mod setBg">
        <pc:chgData name="PUNIT KUMAR GUPTA (EXTERNAL)" userId="S::t0188do@stellantis.com::aa5f6edb-0c3f-4903-a890-851349fc7e4e" providerId="AD" clId="Web-{8EA6DA44-5B96-4228-A3D1-F5B9271C6FC9}" dt="2023-08-30T09:06:58.441" v="45"/>
        <pc:sldMkLst>
          <pc:docMk/>
          <pc:sldMk cId="2645377763" sldId="261"/>
        </pc:sldMkLst>
        <pc:spChg chg="add del">
          <ac:chgData name="PUNIT KUMAR GUPTA (EXTERNAL)" userId="S::t0188do@stellantis.com::aa5f6edb-0c3f-4903-a890-851349fc7e4e" providerId="AD" clId="Web-{8EA6DA44-5B96-4228-A3D1-F5B9271C6FC9}" dt="2023-08-30T09:06:58.441" v="45"/>
          <ac:spMkLst>
            <pc:docMk/>
            <pc:sldMk cId="2645377763" sldId="261"/>
            <ac:spMk id="2" creationId="{FB7326A6-6D92-F387-F585-3648DD7A7FC8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45.425" v="41"/>
          <ac:spMkLst>
            <pc:docMk/>
            <pc:sldMk cId="2645377763" sldId="261"/>
            <ac:spMk id="5" creationId="{C5278130-DFE0-457B-8698-88DF69019DDE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45.425" v="41"/>
          <ac:spMkLst>
            <pc:docMk/>
            <pc:sldMk cId="2645377763" sldId="261"/>
            <ac:spMk id="6" creationId="{2F99531B-1681-4D6E-BECB-18325B33A618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32.550" v="39"/>
          <ac:spMkLst>
            <pc:docMk/>
            <pc:sldMk cId="2645377763" sldId="261"/>
            <ac:spMk id="8" creationId="{56E9B3E6-E277-4D68-BA48-9CB43FFBD6E2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51.472" v="43"/>
          <ac:spMkLst>
            <pc:docMk/>
            <pc:sldMk cId="2645377763" sldId="261"/>
            <ac:spMk id="9" creationId="{827FF362-FC97-4BF5-949B-D4ADFA26E457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58.441" v="45"/>
          <ac:spMkLst>
            <pc:docMk/>
            <pc:sldMk cId="2645377763" sldId="261"/>
            <ac:spMk id="11" creationId="{081E4A58-353D-44AE-B2FC-2A74E2E400F7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45.425" v="41"/>
          <ac:spMkLst>
            <pc:docMk/>
            <pc:sldMk cId="2645377763" sldId="261"/>
            <ac:spMk id="12" creationId="{20344094-430A-400B-804B-910E696A1A90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45.425" v="41"/>
          <ac:spMkLst>
            <pc:docMk/>
            <pc:sldMk cId="2645377763" sldId="261"/>
            <ac:spMk id="14" creationId="{453C67DF-7782-4E57-AB9B-F1B4811AD8FE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32.550" v="39"/>
          <ac:spMkLst>
            <pc:docMk/>
            <pc:sldMk cId="2645377763" sldId="261"/>
            <ac:spMk id="15" creationId="{D5B0017B-2ECA-49AF-B397-DC140825DF8D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51.472" v="43"/>
          <ac:spMkLst>
            <pc:docMk/>
            <pc:sldMk cId="2645377763" sldId="261"/>
            <ac:spMk id="20" creationId="{C05CBC3C-2E5A-4839-8B9B-2E5A6ADF0F58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51.472" v="43"/>
          <ac:spMkLst>
            <pc:docMk/>
            <pc:sldMk cId="2645377763" sldId="261"/>
            <ac:spMk id="21" creationId="{FB7326A6-6D92-F387-F585-3648DD7A7FC8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58.441" v="45"/>
          <ac:spMkLst>
            <pc:docMk/>
            <pc:sldMk cId="2645377763" sldId="261"/>
            <ac:spMk id="23" creationId="{1BB867FF-FC45-48F7-8104-F89BE54909F1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58.441" v="45"/>
          <ac:spMkLst>
            <pc:docMk/>
            <pc:sldMk cId="2645377763" sldId="261"/>
            <ac:spMk id="24" creationId="{8BB56887-D0D5-4F0C-9E19-7247EB83C8B7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6:58.441" v="45"/>
          <ac:spMkLst>
            <pc:docMk/>
            <pc:sldMk cId="2645377763" sldId="261"/>
            <ac:spMk id="25" creationId="{FB7326A6-6D92-F387-F585-3648DD7A7FC8}"/>
          </ac:spMkLst>
        </pc:spChg>
        <pc:grpChg chg="add del">
          <ac:chgData name="PUNIT KUMAR GUPTA (EXTERNAL)" userId="S::t0188do@stellantis.com::aa5f6edb-0c3f-4903-a890-851349fc7e4e" providerId="AD" clId="Web-{8EA6DA44-5B96-4228-A3D1-F5B9271C6FC9}" dt="2023-08-30T09:06:32.550" v="39"/>
          <ac:grpSpMkLst>
            <pc:docMk/>
            <pc:sldMk cId="2645377763" sldId="261"/>
            <ac:grpSpMk id="10" creationId="{AE1C45F0-260A-458C-96ED-C1F6D2151219}"/>
          </ac:grpSpMkLst>
        </pc:grpChg>
        <pc:graphicFrameChg chg="add del">
          <ac:chgData name="PUNIT KUMAR GUPTA (EXTERNAL)" userId="S::t0188do@stellantis.com::aa5f6edb-0c3f-4903-a890-851349fc7e4e" providerId="AD" clId="Web-{8EA6DA44-5B96-4228-A3D1-F5B9271C6FC9}" dt="2023-08-30T09:06:32.550" v="39"/>
          <ac:graphicFrameMkLst>
            <pc:docMk/>
            <pc:sldMk cId="2645377763" sldId="261"/>
            <ac:graphicFrameMk id="4" creationId="{6F0220AE-53B8-EB02-58AC-4CD23155FC96}"/>
          </ac:graphicFrameMkLst>
        </pc:graphicFrameChg>
        <pc:graphicFrameChg chg="add del">
          <ac:chgData name="PUNIT KUMAR GUPTA (EXTERNAL)" userId="S::t0188do@stellantis.com::aa5f6edb-0c3f-4903-a890-851349fc7e4e" providerId="AD" clId="Web-{8EA6DA44-5B96-4228-A3D1-F5B9271C6FC9}" dt="2023-08-30T09:06:45.425" v="41"/>
          <ac:graphicFrameMkLst>
            <pc:docMk/>
            <pc:sldMk cId="2645377763" sldId="261"/>
            <ac:graphicFrameMk id="7" creationId="{EE9FDCF4-AC22-C42C-757B-8701C0F9B46A}"/>
          </ac:graphicFrameMkLst>
        </pc:graphicFrameChg>
        <pc:cxnChg chg="add del">
          <ac:chgData name="PUNIT KUMAR GUPTA (EXTERNAL)" userId="S::t0188do@stellantis.com::aa5f6edb-0c3f-4903-a890-851349fc7e4e" providerId="AD" clId="Web-{8EA6DA44-5B96-4228-A3D1-F5B9271C6FC9}" dt="2023-08-30T09:06:45.425" v="41"/>
          <ac:cxnSpMkLst>
            <pc:docMk/>
            <pc:sldMk cId="2645377763" sldId="261"/>
            <ac:cxnSpMk id="16" creationId="{B03A5AE3-BD30-455C-842B-7626C8BEF097}"/>
          </ac:cxnSpMkLst>
        </pc:cxnChg>
        <pc:cxnChg chg="add del">
          <ac:chgData name="PUNIT KUMAR GUPTA (EXTERNAL)" userId="S::t0188do@stellantis.com::aa5f6edb-0c3f-4903-a890-851349fc7e4e" providerId="AD" clId="Web-{8EA6DA44-5B96-4228-A3D1-F5B9271C6FC9}" dt="2023-08-30T09:06:32.550" v="39"/>
          <ac:cxnSpMkLst>
            <pc:docMk/>
            <pc:sldMk cId="2645377763" sldId="261"/>
            <ac:cxnSpMk id="17" creationId="{6CF1BAF6-AD41-4082-B212-8A1F9A2E8779}"/>
          </ac:cxnSpMkLst>
        </pc:cxnChg>
        <pc:cxnChg chg="add del">
          <ac:chgData name="PUNIT KUMAR GUPTA (EXTERNAL)" userId="S::t0188do@stellantis.com::aa5f6edb-0c3f-4903-a890-851349fc7e4e" providerId="AD" clId="Web-{8EA6DA44-5B96-4228-A3D1-F5B9271C6FC9}" dt="2023-08-30T09:06:45.425" v="41"/>
          <ac:cxnSpMkLst>
            <pc:docMk/>
            <pc:sldMk cId="2645377763" sldId="261"/>
            <ac:cxnSpMk id="18" creationId="{2DBECAA5-1F2D-470D-875C-8F2C2CA3E54B}"/>
          </ac:cxnSpMkLst>
        </pc:cxnChg>
      </pc:sldChg>
      <pc:sldChg chg="addSp delSp modSp mod setBg setClrOvrMap">
        <pc:chgData name="PUNIT KUMAR GUPTA (EXTERNAL)" userId="S::t0188do@stellantis.com::aa5f6edb-0c3f-4903-a890-851349fc7e4e" providerId="AD" clId="Web-{8EA6DA44-5B96-4228-A3D1-F5B9271C6FC9}" dt="2023-08-30T09:05:18.033" v="34"/>
        <pc:sldMkLst>
          <pc:docMk/>
          <pc:sldMk cId="3573430339" sldId="262"/>
        </pc:sldMkLst>
        <pc:spChg chg="add del">
          <ac:chgData name="PUNIT KUMAR GUPTA (EXTERNAL)" userId="S::t0188do@stellantis.com::aa5f6edb-0c3f-4903-a890-851349fc7e4e" providerId="AD" clId="Web-{8EA6DA44-5B96-4228-A3D1-F5B9271C6FC9}" dt="2023-08-30T09:04:41.970" v="30"/>
          <ac:spMkLst>
            <pc:docMk/>
            <pc:sldMk cId="3573430339" sldId="262"/>
            <ac:spMk id="2" creationId="{98251F47-151F-22CB-F335-4D4260FB4601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4:41.954" v="29"/>
          <ac:spMkLst>
            <pc:docMk/>
            <pc:sldMk cId="3573430339" sldId="262"/>
            <ac:spMk id="8" creationId="{BACC6370-2D7E-4714-9D71-7542949D7D5D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4:41.954" v="29"/>
          <ac:spMkLst>
            <pc:docMk/>
            <pc:sldMk cId="3573430339" sldId="262"/>
            <ac:spMk id="10" creationId="{F68B3F68-107C-434F-AA38-110D5EA91B85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4:41.954" v="29"/>
          <ac:spMkLst>
            <pc:docMk/>
            <pc:sldMk cId="3573430339" sldId="262"/>
            <ac:spMk id="12" creationId="{AAD0DBB9-1A4B-4391-81D4-CB19F9AB918A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4:41.954" v="29"/>
          <ac:spMkLst>
            <pc:docMk/>
            <pc:sldMk cId="3573430339" sldId="262"/>
            <ac:spMk id="14" creationId="{063BBA22-50EA-4C4D-BE05-F1CE4E63AA56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5:18.033" v="34"/>
          <ac:spMkLst>
            <pc:docMk/>
            <pc:sldMk cId="3573430339" sldId="262"/>
            <ac:spMk id="16" creationId="{2659FDB4-FCBE-4A89-B46D-43D4FA54464D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5:17.986" v="33"/>
          <ac:spMkLst>
            <pc:docMk/>
            <pc:sldMk cId="3573430339" sldId="262"/>
            <ac:spMk id="23" creationId="{9228552E-C8B1-4A80-8448-0787CE0FC704}"/>
          </ac:spMkLst>
        </pc:spChg>
        <pc:spChg chg="add">
          <ac:chgData name="PUNIT KUMAR GUPTA (EXTERNAL)" userId="S::t0188do@stellantis.com::aa5f6edb-0c3f-4903-a890-851349fc7e4e" providerId="AD" clId="Web-{8EA6DA44-5B96-4228-A3D1-F5B9271C6FC9}" dt="2023-08-30T09:05:18.033" v="34"/>
          <ac:spMkLst>
            <pc:docMk/>
            <pc:sldMk cId="3573430339" sldId="262"/>
            <ac:spMk id="25" creationId="{7E2BE7F7-CA89-4002-ACCE-A478AEA24F5E}"/>
          </ac:spMkLst>
        </pc:spChg>
        <pc:spChg chg="add">
          <ac:chgData name="PUNIT KUMAR GUPTA (EXTERNAL)" userId="S::t0188do@stellantis.com::aa5f6edb-0c3f-4903-a890-851349fc7e4e" providerId="AD" clId="Web-{8EA6DA44-5B96-4228-A3D1-F5B9271C6FC9}" dt="2023-08-30T09:05:18.033" v="34"/>
          <ac:spMkLst>
            <pc:docMk/>
            <pc:sldMk cId="3573430339" sldId="262"/>
            <ac:spMk id="26" creationId="{1A9F7B4E-B03D-4F64-BE33-00D074458D45}"/>
          </ac:spMkLst>
        </pc:spChg>
        <pc:graphicFrameChg chg="add del">
          <ac:chgData name="PUNIT KUMAR GUPTA (EXTERNAL)" userId="S::t0188do@stellantis.com::aa5f6edb-0c3f-4903-a890-851349fc7e4e" providerId="AD" clId="Web-{8EA6DA44-5B96-4228-A3D1-F5B9271C6FC9}" dt="2023-08-30T09:04:41.954" v="29"/>
          <ac:graphicFrameMkLst>
            <pc:docMk/>
            <pc:sldMk cId="3573430339" sldId="262"/>
            <ac:graphicFrameMk id="4" creationId="{4C81DE2A-9600-E305-EF43-61F60F7866AE}"/>
          </ac:graphicFrameMkLst>
        </pc:graphicFrameChg>
        <pc:graphicFrameChg chg="add mod modGraphic">
          <ac:chgData name="PUNIT KUMAR GUPTA (EXTERNAL)" userId="S::t0188do@stellantis.com::aa5f6edb-0c3f-4903-a890-851349fc7e4e" providerId="AD" clId="Web-{8EA6DA44-5B96-4228-A3D1-F5B9271C6FC9}" dt="2023-08-30T09:05:18.033" v="34"/>
          <ac:graphicFrameMkLst>
            <pc:docMk/>
            <pc:sldMk cId="3573430339" sldId="262"/>
            <ac:graphicFrameMk id="18" creationId="{6FE5550F-AB08-3EB8-FCA0-2DDF13D612EE}"/>
          </ac:graphicFrameMkLst>
        </pc:graphicFrameChg>
        <pc:cxnChg chg="add del">
          <ac:chgData name="PUNIT KUMAR GUPTA (EXTERNAL)" userId="S::t0188do@stellantis.com::aa5f6edb-0c3f-4903-a890-851349fc7e4e" providerId="AD" clId="Web-{8EA6DA44-5B96-4228-A3D1-F5B9271C6FC9}" dt="2023-08-30T09:05:18.033" v="34"/>
          <ac:cxnSpMkLst>
            <pc:docMk/>
            <pc:sldMk cId="3573430339" sldId="262"/>
            <ac:cxnSpMk id="17" creationId="{C8F51B3F-8331-4E4A-AE96-D47B1006EEAD}"/>
          </ac:cxnSpMkLst>
        </pc:cxnChg>
      </pc:sldChg>
      <pc:sldChg chg="addSp delSp modSp mod setBg">
        <pc:chgData name="PUNIT KUMAR GUPTA (EXTERNAL)" userId="S::t0188do@stellantis.com::aa5f6edb-0c3f-4903-a890-851349fc7e4e" providerId="AD" clId="Web-{8EA6DA44-5B96-4228-A3D1-F5B9271C6FC9}" dt="2023-08-30T09:08:18.958" v="50"/>
        <pc:sldMkLst>
          <pc:docMk/>
          <pc:sldMk cId="3028757463" sldId="263"/>
        </pc:sldMkLst>
        <pc:spChg chg="mod">
          <ac:chgData name="PUNIT KUMAR GUPTA (EXTERNAL)" userId="S::t0188do@stellantis.com::aa5f6edb-0c3f-4903-a890-851349fc7e4e" providerId="AD" clId="Web-{8EA6DA44-5B96-4228-A3D1-F5B9271C6FC9}" dt="2023-08-30T09:08:18.958" v="50"/>
          <ac:spMkLst>
            <pc:docMk/>
            <pc:sldMk cId="3028757463" sldId="263"/>
            <ac:spMk id="2" creationId="{F7663820-89DA-45A4-546C-397844AB4966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8:18.958" v="50"/>
          <ac:spMkLst>
            <pc:docMk/>
            <pc:sldMk cId="3028757463" sldId="263"/>
            <ac:spMk id="8" creationId="{2B97F24A-32CE-4C1C-A50D-3016B394DCFB}"/>
          </ac:spMkLst>
        </pc:spChg>
        <pc:spChg chg="add del">
          <ac:chgData name="PUNIT KUMAR GUPTA (EXTERNAL)" userId="S::t0188do@stellantis.com::aa5f6edb-0c3f-4903-a890-851349fc7e4e" providerId="AD" clId="Web-{8EA6DA44-5B96-4228-A3D1-F5B9271C6FC9}" dt="2023-08-30T09:08:18.958" v="50"/>
          <ac:spMkLst>
            <pc:docMk/>
            <pc:sldMk cId="3028757463" sldId="263"/>
            <ac:spMk id="10" creationId="{6357EC4F-235E-4222-A36F-C7878ACE37F2}"/>
          </ac:spMkLst>
        </pc:spChg>
        <pc:picChg chg="add mod">
          <ac:chgData name="PUNIT KUMAR GUPTA (EXTERNAL)" userId="S::t0188do@stellantis.com::aa5f6edb-0c3f-4903-a890-851349fc7e4e" providerId="AD" clId="Web-{8EA6DA44-5B96-4228-A3D1-F5B9271C6FC9}" dt="2023-08-30T09:08:18.958" v="50"/>
          <ac:picMkLst>
            <pc:docMk/>
            <pc:sldMk cId="3028757463" sldId="263"/>
            <ac:picMk id="3" creationId="{AF7910C7-DEE4-EAC8-B9D6-83CB2C6F686D}"/>
          </ac:picMkLst>
        </pc:picChg>
      </pc:sldChg>
      <pc:sldChg chg="addSp modSp mod setBg">
        <pc:chgData name="PUNIT KUMAR GUPTA (EXTERNAL)" userId="S::t0188do@stellantis.com::aa5f6edb-0c3f-4903-a890-851349fc7e4e" providerId="AD" clId="Web-{8EA6DA44-5B96-4228-A3D1-F5B9271C6FC9}" dt="2023-08-30T09:05:37.768" v="35"/>
        <pc:sldMkLst>
          <pc:docMk/>
          <pc:sldMk cId="1671125794" sldId="264"/>
        </pc:sldMkLst>
        <pc:spChg chg="mod">
          <ac:chgData name="PUNIT KUMAR GUPTA (EXTERNAL)" userId="S::t0188do@stellantis.com::aa5f6edb-0c3f-4903-a890-851349fc7e4e" providerId="AD" clId="Web-{8EA6DA44-5B96-4228-A3D1-F5B9271C6FC9}" dt="2023-08-30T09:05:37.768" v="35"/>
          <ac:spMkLst>
            <pc:docMk/>
            <pc:sldMk cId="1671125794" sldId="264"/>
            <ac:spMk id="2" creationId="{9F55A2C8-5D0F-C087-5624-8291F69BA4DA}"/>
          </ac:spMkLst>
        </pc:spChg>
        <pc:spChg chg="add">
          <ac:chgData name="PUNIT KUMAR GUPTA (EXTERNAL)" userId="S::t0188do@stellantis.com::aa5f6edb-0c3f-4903-a890-851349fc7e4e" providerId="AD" clId="Web-{8EA6DA44-5B96-4228-A3D1-F5B9271C6FC9}" dt="2023-08-30T09:05:37.768" v="35"/>
          <ac:spMkLst>
            <pc:docMk/>
            <pc:sldMk cId="1671125794" sldId="264"/>
            <ac:spMk id="8" creationId="{743AA782-23D1-4521-8CAD-47662984AA08}"/>
          </ac:spMkLst>
        </pc:spChg>
        <pc:spChg chg="add">
          <ac:chgData name="PUNIT KUMAR GUPTA (EXTERNAL)" userId="S::t0188do@stellantis.com::aa5f6edb-0c3f-4903-a890-851349fc7e4e" providerId="AD" clId="Web-{8EA6DA44-5B96-4228-A3D1-F5B9271C6FC9}" dt="2023-08-30T09:05:37.768" v="35"/>
          <ac:spMkLst>
            <pc:docMk/>
            <pc:sldMk cId="1671125794" sldId="264"/>
            <ac:spMk id="10" creationId="{650D18FE-0824-4A46-B22C-A86B52E5780A}"/>
          </ac:spMkLst>
        </pc:spChg>
        <pc:picChg chg="add mod">
          <ac:chgData name="PUNIT KUMAR GUPTA (EXTERNAL)" userId="S::t0188do@stellantis.com::aa5f6edb-0c3f-4903-a890-851349fc7e4e" providerId="AD" clId="Web-{8EA6DA44-5B96-4228-A3D1-F5B9271C6FC9}" dt="2023-08-30T09:05:37.768" v="35"/>
          <ac:picMkLst>
            <pc:docMk/>
            <pc:sldMk cId="1671125794" sldId="264"/>
            <ac:picMk id="3" creationId="{3E64D0BB-6A0D-7989-4B5A-9EEC7D59AB45}"/>
          </ac:picMkLst>
        </pc:picChg>
      </pc:sldChg>
    </pc:docChg>
  </pc:docChgLst>
  <pc:docChgLst>
    <pc:chgData name="PUNIT KUMAR GUPTA (EXTERNAL)" userId="S::t0188do@stellantis.com::aa5f6edb-0c3f-4903-a890-851349fc7e4e" providerId="AD" clId="Web-{57AF56C8-9EE8-EAB1-59D4-B3BEE148686E}"/>
    <pc:docChg chg="modSld">
      <pc:chgData name="PUNIT KUMAR GUPTA (EXTERNAL)" userId="S::t0188do@stellantis.com::aa5f6edb-0c3f-4903-a890-851349fc7e4e" providerId="AD" clId="Web-{57AF56C8-9EE8-EAB1-59D4-B3BEE148686E}" dt="2023-08-30T09:33:06.083" v="8"/>
      <pc:docMkLst>
        <pc:docMk/>
      </pc:docMkLst>
      <pc:sldChg chg="addSp modSp">
        <pc:chgData name="PUNIT KUMAR GUPTA (EXTERNAL)" userId="S::t0188do@stellantis.com::aa5f6edb-0c3f-4903-a890-851349fc7e4e" providerId="AD" clId="Web-{57AF56C8-9EE8-EAB1-59D4-B3BEE148686E}" dt="2023-08-30T09:27:22.526" v="2"/>
        <pc:sldMkLst>
          <pc:docMk/>
          <pc:sldMk cId="109857222" sldId="256"/>
        </pc:sldMkLst>
        <pc:spChg chg="mod">
          <ac:chgData name="PUNIT KUMAR GUPTA (EXTERNAL)" userId="S::t0188do@stellantis.com::aa5f6edb-0c3f-4903-a890-851349fc7e4e" providerId="AD" clId="Web-{57AF56C8-9EE8-EAB1-59D4-B3BEE148686E}" dt="2023-08-30T09:27:22.526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NIT KUMAR GUPTA (EXTERNAL)" userId="S::t0188do@stellantis.com::aa5f6edb-0c3f-4903-a890-851349fc7e4e" providerId="AD" clId="Web-{57AF56C8-9EE8-EAB1-59D4-B3BEE148686E}" dt="2023-08-30T09:27:22.526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UNIT KUMAR GUPTA (EXTERNAL)" userId="S::t0188do@stellantis.com::aa5f6edb-0c3f-4903-a890-851349fc7e4e" providerId="AD" clId="Web-{57AF56C8-9EE8-EAB1-59D4-B3BEE148686E}" dt="2023-08-30T09:27:22.526" v="2"/>
          <ac:spMkLst>
            <pc:docMk/>
            <pc:sldMk cId="109857222" sldId="256"/>
            <ac:spMk id="5" creationId="{73A25D70-4A55-4F72-B9C5-A69CDBF4DB42}"/>
          </ac:spMkLst>
        </pc:spChg>
        <pc:spChg chg="add">
          <ac:chgData name="PUNIT KUMAR GUPTA (EXTERNAL)" userId="S::t0188do@stellantis.com::aa5f6edb-0c3f-4903-a890-851349fc7e4e" providerId="AD" clId="Web-{57AF56C8-9EE8-EAB1-59D4-B3BEE148686E}" dt="2023-08-30T09:27:22.526" v="2"/>
          <ac:spMkLst>
            <pc:docMk/>
            <pc:sldMk cId="109857222" sldId="256"/>
            <ac:spMk id="6" creationId="{54957100-6D8B-4161-9F2F-C0A949EC84C4}"/>
          </ac:spMkLst>
        </pc:spChg>
        <pc:spChg chg="add">
          <ac:chgData name="PUNIT KUMAR GUPTA (EXTERNAL)" userId="S::t0188do@stellantis.com::aa5f6edb-0c3f-4903-a890-851349fc7e4e" providerId="AD" clId="Web-{57AF56C8-9EE8-EAB1-59D4-B3BEE148686E}" dt="2023-08-30T09:27:22.526" v="2"/>
          <ac:spMkLst>
            <pc:docMk/>
            <pc:sldMk cId="109857222" sldId="256"/>
            <ac:spMk id="7" creationId="{0BD8B065-EE51-4AE2-A94C-86249998FD7B}"/>
          </ac:spMkLst>
        </pc:spChg>
        <pc:grpChg chg="add">
          <ac:chgData name="PUNIT KUMAR GUPTA (EXTERNAL)" userId="S::t0188do@stellantis.com::aa5f6edb-0c3f-4903-a890-851349fc7e4e" providerId="AD" clId="Web-{57AF56C8-9EE8-EAB1-59D4-B3BEE148686E}" dt="2023-08-30T09:27:22.526" v="2"/>
          <ac:grpSpMkLst>
            <pc:docMk/>
            <pc:sldMk cId="109857222" sldId="256"/>
            <ac:grpSpMk id="9" creationId="{18999293-B054-4B57-A26F-D04C2BB11338}"/>
          </ac:grpSpMkLst>
        </pc:grpChg>
        <pc:grpChg chg="add">
          <ac:chgData name="PUNIT KUMAR GUPTA (EXTERNAL)" userId="S::t0188do@stellantis.com::aa5f6edb-0c3f-4903-a890-851349fc7e4e" providerId="AD" clId="Web-{57AF56C8-9EE8-EAB1-59D4-B3BEE148686E}" dt="2023-08-30T09:27:22.526" v="2"/>
          <ac:grpSpMkLst>
            <pc:docMk/>
            <pc:sldMk cId="109857222" sldId="256"/>
            <ac:grpSpMk id="20" creationId="{761945C4-D997-42F3-B59A-984CF0066715}"/>
          </ac:grpSpMkLst>
        </pc:grpChg>
      </pc:sldChg>
      <pc:sldChg chg="addSp delSp modSp mod setBg">
        <pc:chgData name="PUNIT KUMAR GUPTA (EXTERNAL)" userId="S::t0188do@stellantis.com::aa5f6edb-0c3f-4903-a890-851349fc7e4e" providerId="AD" clId="Web-{57AF56C8-9EE8-EAB1-59D4-B3BEE148686E}" dt="2023-08-30T09:28:22.543" v="6"/>
        <pc:sldMkLst>
          <pc:docMk/>
          <pc:sldMk cId="1829612032" sldId="257"/>
        </pc:sldMkLst>
        <pc:spChg chg="mod">
          <ac:chgData name="PUNIT KUMAR GUPTA (EXTERNAL)" userId="S::t0188do@stellantis.com::aa5f6edb-0c3f-4903-a890-851349fc7e4e" providerId="AD" clId="Web-{57AF56C8-9EE8-EAB1-59D4-B3BEE148686E}" dt="2023-08-30T09:28:22.543" v="6"/>
          <ac:spMkLst>
            <pc:docMk/>
            <pc:sldMk cId="1829612032" sldId="257"/>
            <ac:spMk id="4" creationId="{C7199216-0A41-0612-C098-F38983A1F6CE}"/>
          </ac:spMkLst>
        </pc:spChg>
        <pc:spChg chg="mod">
          <ac:chgData name="PUNIT KUMAR GUPTA (EXTERNAL)" userId="S::t0188do@stellantis.com::aa5f6edb-0c3f-4903-a890-851349fc7e4e" providerId="AD" clId="Web-{57AF56C8-9EE8-EAB1-59D4-B3BEE148686E}" dt="2023-08-30T09:28:22.543" v="6"/>
          <ac:spMkLst>
            <pc:docMk/>
            <pc:sldMk cId="1829612032" sldId="257"/>
            <ac:spMk id="5" creationId="{728F63CC-9D1E-5402-8AB4-2B7745989CD6}"/>
          </ac:spMkLst>
        </pc:spChg>
        <pc:spChg chg="mod">
          <ac:chgData name="PUNIT KUMAR GUPTA (EXTERNAL)" userId="S::t0188do@stellantis.com::aa5f6edb-0c3f-4903-a890-851349fc7e4e" providerId="AD" clId="Web-{57AF56C8-9EE8-EAB1-59D4-B3BEE148686E}" dt="2023-08-30T09:28:22.543" v="6"/>
          <ac:spMkLst>
            <pc:docMk/>
            <pc:sldMk cId="1829612032" sldId="257"/>
            <ac:spMk id="7" creationId="{33B9E5F3-B641-EA28-C0D9-989667B002AF}"/>
          </ac:spMkLst>
        </pc:spChg>
        <pc:spChg chg="mod">
          <ac:chgData name="PUNIT KUMAR GUPTA (EXTERNAL)" userId="S::t0188do@stellantis.com::aa5f6edb-0c3f-4903-a890-851349fc7e4e" providerId="AD" clId="Web-{57AF56C8-9EE8-EAB1-59D4-B3BEE148686E}" dt="2023-08-30T09:28:22.543" v="6"/>
          <ac:spMkLst>
            <pc:docMk/>
            <pc:sldMk cId="1829612032" sldId="257"/>
            <ac:spMk id="8" creationId="{F03AD51F-A889-98A6-E88B-1322F1D92421}"/>
          </ac:spMkLst>
        </pc:spChg>
        <pc:spChg chg="mod">
          <ac:chgData name="PUNIT KUMAR GUPTA (EXTERNAL)" userId="S::t0188do@stellantis.com::aa5f6edb-0c3f-4903-a890-851349fc7e4e" providerId="AD" clId="Web-{57AF56C8-9EE8-EAB1-59D4-B3BEE148686E}" dt="2023-08-30T09:28:22.543" v="6"/>
          <ac:spMkLst>
            <pc:docMk/>
            <pc:sldMk cId="1829612032" sldId="257"/>
            <ac:spMk id="14" creationId="{32466AE2-E533-3287-5B99-F65D5D500A26}"/>
          </ac:spMkLst>
        </pc:spChg>
        <pc:spChg chg="mod">
          <ac:chgData name="PUNIT KUMAR GUPTA (EXTERNAL)" userId="S::t0188do@stellantis.com::aa5f6edb-0c3f-4903-a890-851349fc7e4e" providerId="AD" clId="Web-{57AF56C8-9EE8-EAB1-59D4-B3BEE148686E}" dt="2023-08-30T09:28:22.543" v="6"/>
          <ac:spMkLst>
            <pc:docMk/>
            <pc:sldMk cId="1829612032" sldId="257"/>
            <ac:spMk id="16" creationId="{47533440-4A12-181F-1178-37A94205ADE4}"/>
          </ac:spMkLst>
        </pc:spChg>
        <pc:spChg chg="add del">
          <ac:chgData name="PUNIT KUMAR GUPTA (EXTERNAL)" userId="S::t0188do@stellantis.com::aa5f6edb-0c3f-4903-a890-851349fc7e4e" providerId="AD" clId="Web-{57AF56C8-9EE8-EAB1-59D4-B3BEE148686E}" dt="2023-08-30T09:28:17.355" v="4"/>
          <ac:spMkLst>
            <pc:docMk/>
            <pc:sldMk cId="1829612032" sldId="257"/>
            <ac:spMk id="24" creationId="{01D0AF59-99C3-4251-AB9A-C966C6AD4400}"/>
          </ac:spMkLst>
        </pc:spChg>
        <pc:spChg chg="add del">
          <ac:chgData name="PUNIT KUMAR GUPTA (EXTERNAL)" userId="S::t0188do@stellantis.com::aa5f6edb-0c3f-4903-a890-851349fc7e4e" providerId="AD" clId="Web-{57AF56C8-9EE8-EAB1-59D4-B3BEE148686E}" dt="2023-08-30T09:28:17.355" v="4"/>
          <ac:spMkLst>
            <pc:docMk/>
            <pc:sldMk cId="1829612032" sldId="257"/>
            <ac:spMk id="26" creationId="{1855405F-37A2-4869-9154-F8BE3BECE6C3}"/>
          </ac:spMkLst>
        </pc:spChg>
        <pc:spChg chg="add del">
          <ac:chgData name="PUNIT KUMAR GUPTA (EXTERNAL)" userId="S::t0188do@stellantis.com::aa5f6edb-0c3f-4903-a890-851349fc7e4e" providerId="AD" clId="Web-{57AF56C8-9EE8-EAB1-59D4-B3BEE148686E}" dt="2023-08-30T09:28:22.543" v="6"/>
          <ac:spMkLst>
            <pc:docMk/>
            <pc:sldMk cId="1829612032" sldId="257"/>
            <ac:spMk id="28" creationId="{CA815F2C-4E80-4019-8E59-FAD3F7F8473D}"/>
          </ac:spMkLst>
        </pc:spChg>
        <pc:graphicFrameChg chg="mod">
          <ac:chgData name="PUNIT KUMAR GUPTA (EXTERNAL)" userId="S::t0188do@stellantis.com::aa5f6edb-0c3f-4903-a890-851349fc7e4e" providerId="AD" clId="Web-{57AF56C8-9EE8-EAB1-59D4-B3BEE148686E}" dt="2023-08-30T09:28:22.543" v="6"/>
          <ac:graphicFrameMkLst>
            <pc:docMk/>
            <pc:sldMk cId="1829612032" sldId="257"/>
            <ac:graphicFrameMk id="3" creationId="{1B2AEF56-2D52-B6B7-AD12-047FA851B4BF}"/>
          </ac:graphicFrameMkLst>
        </pc:graphicFrameChg>
        <pc:cxnChg chg="mod">
          <ac:chgData name="PUNIT KUMAR GUPTA (EXTERNAL)" userId="S::t0188do@stellantis.com::aa5f6edb-0c3f-4903-a890-851349fc7e4e" providerId="AD" clId="Web-{57AF56C8-9EE8-EAB1-59D4-B3BEE148686E}" dt="2023-08-30T09:28:22.543" v="6"/>
          <ac:cxnSpMkLst>
            <pc:docMk/>
            <pc:sldMk cId="1829612032" sldId="257"/>
            <ac:cxnSpMk id="18" creationId="{F09F2266-D8EC-F3E0-0CFE-FDE4E3CF8735}"/>
          </ac:cxnSpMkLst>
        </pc:cxnChg>
        <pc:cxnChg chg="mod">
          <ac:chgData name="PUNIT KUMAR GUPTA (EXTERNAL)" userId="S::t0188do@stellantis.com::aa5f6edb-0c3f-4903-a890-851349fc7e4e" providerId="AD" clId="Web-{57AF56C8-9EE8-EAB1-59D4-B3BEE148686E}" dt="2023-08-30T09:28:22.543" v="6"/>
          <ac:cxnSpMkLst>
            <pc:docMk/>
            <pc:sldMk cId="1829612032" sldId="257"/>
            <ac:cxnSpMk id="19" creationId="{CA1CB02A-17E5-EEFA-8805-1D3DDAA341AB}"/>
          </ac:cxnSpMkLst>
        </pc:cxnChg>
      </pc:sldChg>
      <pc:sldChg chg="addSp delSp modSp">
        <pc:chgData name="PUNIT KUMAR GUPTA (EXTERNAL)" userId="S::t0188do@stellantis.com::aa5f6edb-0c3f-4903-a890-851349fc7e4e" providerId="AD" clId="Web-{57AF56C8-9EE8-EAB1-59D4-B3BEE148686E}" dt="2023-08-30T09:33:06.083" v="8"/>
        <pc:sldMkLst>
          <pc:docMk/>
          <pc:sldMk cId="2778911465" sldId="259"/>
        </pc:sldMkLst>
        <pc:spChg chg="add del">
          <ac:chgData name="PUNIT KUMAR GUPTA (EXTERNAL)" userId="S::t0188do@stellantis.com::aa5f6edb-0c3f-4903-a890-851349fc7e4e" providerId="AD" clId="Web-{57AF56C8-9EE8-EAB1-59D4-B3BEE148686E}" dt="2023-08-30T09:33:06.083" v="8"/>
          <ac:spMkLst>
            <pc:docMk/>
            <pc:sldMk cId="2778911465" sldId="259"/>
            <ac:spMk id="8" creationId="{35DB3719-6FDC-4E5D-891D-FF40B7300F64}"/>
          </ac:spMkLst>
        </pc:spChg>
        <pc:spChg chg="add del">
          <ac:chgData name="PUNIT KUMAR GUPTA (EXTERNAL)" userId="S::t0188do@stellantis.com::aa5f6edb-0c3f-4903-a890-851349fc7e4e" providerId="AD" clId="Web-{57AF56C8-9EE8-EAB1-59D4-B3BEE148686E}" dt="2023-08-30T09:33:06.083" v="8"/>
          <ac:spMkLst>
            <pc:docMk/>
            <pc:sldMk cId="2778911465" sldId="259"/>
            <ac:spMk id="10" creationId="{E0CBAC23-2E3F-4A90-BA59-F8299F6A5439}"/>
          </ac:spMkLst>
        </pc:spChg>
        <pc:spChg chg="add del">
          <ac:chgData name="PUNIT KUMAR GUPTA (EXTERNAL)" userId="S::t0188do@stellantis.com::aa5f6edb-0c3f-4903-a890-851349fc7e4e" providerId="AD" clId="Web-{57AF56C8-9EE8-EAB1-59D4-B3BEE148686E}" dt="2023-08-30T09:33:06.083" v="8"/>
          <ac:spMkLst>
            <pc:docMk/>
            <pc:sldMk cId="2778911465" sldId="259"/>
            <ac:spMk id="15" creationId="{7D144591-E9E9-4209-8701-3BB48A917D51}"/>
          </ac:spMkLst>
        </pc:spChg>
        <pc:graphicFrameChg chg="mod">
          <ac:chgData name="PUNIT KUMAR GUPTA (EXTERNAL)" userId="S::t0188do@stellantis.com::aa5f6edb-0c3f-4903-a890-851349fc7e4e" providerId="AD" clId="Web-{57AF56C8-9EE8-EAB1-59D4-B3BEE148686E}" dt="2023-08-30T09:33:06.083" v="8"/>
          <ac:graphicFrameMkLst>
            <pc:docMk/>
            <pc:sldMk cId="2778911465" sldId="259"/>
            <ac:graphicFrameMk id="4" creationId="{2228080D-BC69-28DF-1BF5-A42ADD857C82}"/>
          </ac:graphicFrameMkLst>
        </pc:graphicFrameChg>
      </pc:sldChg>
      <pc:sldChg chg="addSp delSp modSp mod setBg">
        <pc:chgData name="PUNIT KUMAR GUPTA (EXTERNAL)" userId="S::t0188do@stellantis.com::aa5f6edb-0c3f-4903-a890-851349fc7e4e" providerId="AD" clId="Web-{57AF56C8-9EE8-EAB1-59D4-B3BEE148686E}" dt="2023-08-30T09:18:16.133" v="1"/>
        <pc:sldMkLst>
          <pc:docMk/>
          <pc:sldMk cId="3951376366" sldId="260"/>
        </pc:sldMkLst>
        <pc:spChg chg="mod">
          <ac:chgData name="PUNIT KUMAR GUPTA (EXTERNAL)" userId="S::t0188do@stellantis.com::aa5f6edb-0c3f-4903-a890-851349fc7e4e" providerId="AD" clId="Web-{57AF56C8-9EE8-EAB1-59D4-B3BEE148686E}" dt="2023-08-30T09:18:16.133" v="1"/>
          <ac:spMkLst>
            <pc:docMk/>
            <pc:sldMk cId="3951376366" sldId="260"/>
            <ac:spMk id="2" creationId="{900D6B7B-13A8-304C-00CC-6985F941E3A3}"/>
          </ac:spMkLst>
        </pc:spChg>
        <pc:spChg chg="mod">
          <ac:chgData name="PUNIT KUMAR GUPTA (EXTERNAL)" userId="S::t0188do@stellantis.com::aa5f6edb-0c3f-4903-a890-851349fc7e4e" providerId="AD" clId="Web-{57AF56C8-9EE8-EAB1-59D4-B3BEE148686E}" dt="2023-08-30T09:18:16.133" v="1"/>
          <ac:spMkLst>
            <pc:docMk/>
            <pc:sldMk cId="3951376366" sldId="260"/>
            <ac:spMk id="7" creationId="{D0F6C61C-85B7-4D18-5777-6FFB9D3844FA}"/>
          </ac:spMkLst>
        </pc:spChg>
        <pc:spChg chg="add del">
          <ac:chgData name="PUNIT KUMAR GUPTA (EXTERNAL)" userId="S::t0188do@stellantis.com::aa5f6edb-0c3f-4903-a890-851349fc7e4e" providerId="AD" clId="Web-{57AF56C8-9EE8-EAB1-59D4-B3BEE148686E}" dt="2023-08-30T09:18:16.133" v="1"/>
          <ac:spMkLst>
            <pc:docMk/>
            <pc:sldMk cId="3951376366" sldId="260"/>
            <ac:spMk id="12" creationId="{2D2B266D-3625-4584-A5C3-7D3F672CFF30}"/>
          </ac:spMkLst>
        </pc:spChg>
        <pc:spChg chg="add del">
          <ac:chgData name="PUNIT KUMAR GUPTA (EXTERNAL)" userId="S::t0188do@stellantis.com::aa5f6edb-0c3f-4903-a890-851349fc7e4e" providerId="AD" clId="Web-{57AF56C8-9EE8-EAB1-59D4-B3BEE148686E}" dt="2023-08-30T09:18:16.133" v="1"/>
          <ac:spMkLst>
            <pc:docMk/>
            <pc:sldMk cId="3951376366" sldId="260"/>
            <ac:spMk id="14" creationId="{C463B99A-73EE-4FBB-B7C4-F9F9BCC25C65}"/>
          </ac:spMkLst>
        </pc:spChg>
        <pc:spChg chg="add del">
          <ac:chgData name="PUNIT KUMAR GUPTA (EXTERNAL)" userId="S::t0188do@stellantis.com::aa5f6edb-0c3f-4903-a890-851349fc7e4e" providerId="AD" clId="Web-{57AF56C8-9EE8-EAB1-59D4-B3BEE148686E}" dt="2023-08-30T09:18:16.133" v="1"/>
          <ac:spMkLst>
            <pc:docMk/>
            <pc:sldMk cId="3951376366" sldId="260"/>
            <ac:spMk id="16" creationId="{A5D2A5D1-BA0D-47D3-B051-DA7743C46E28}"/>
          </ac:spMkLst>
        </pc:spChg>
        <pc:graphicFrameChg chg="mod">
          <ac:chgData name="PUNIT KUMAR GUPTA (EXTERNAL)" userId="S::t0188do@stellantis.com::aa5f6edb-0c3f-4903-a890-851349fc7e4e" providerId="AD" clId="Web-{57AF56C8-9EE8-EAB1-59D4-B3BEE148686E}" dt="2023-08-30T09:18:16.133" v="1"/>
          <ac:graphicFrameMkLst>
            <pc:docMk/>
            <pc:sldMk cId="3951376366" sldId="260"/>
            <ac:graphicFrameMk id="5" creationId="{0C32797D-27B8-65FA-B5CC-117B7E18FCC5}"/>
          </ac:graphicFrameMkLst>
        </pc:graphicFrameChg>
      </pc:sldChg>
    </pc:docChg>
  </pc:docChgLst>
  <pc:docChgLst>
    <pc:chgData name="PUNIT KUMAR GUPTA (EXTERNAL)" userId="S::t0188do@stellantis.com::aa5f6edb-0c3f-4903-a890-851349fc7e4e" providerId="AD" clId="Web-{872F0E26-07C8-DBB7-E024-AC3B0B6F1A2C}"/>
    <pc:docChg chg="modSld">
      <pc:chgData name="PUNIT KUMAR GUPTA (EXTERNAL)" userId="S::t0188do@stellantis.com::aa5f6edb-0c3f-4903-a890-851349fc7e4e" providerId="AD" clId="Web-{872F0E26-07C8-DBB7-E024-AC3B0B6F1A2C}" dt="2023-08-30T09:16:16.137" v="40" actId="14100"/>
      <pc:docMkLst>
        <pc:docMk/>
      </pc:docMkLst>
      <pc:sldChg chg="addSp delSp modSp mod setBg">
        <pc:chgData name="PUNIT KUMAR GUPTA (EXTERNAL)" userId="S::t0188do@stellantis.com::aa5f6edb-0c3f-4903-a890-851349fc7e4e" providerId="AD" clId="Web-{872F0E26-07C8-DBB7-E024-AC3B0B6F1A2C}" dt="2023-08-30T09:14:37.087" v="31" actId="14100"/>
        <pc:sldMkLst>
          <pc:docMk/>
          <pc:sldMk cId="952671965" sldId="258"/>
        </pc:sldMkLst>
        <pc:spChg chg="del">
          <ac:chgData name="PUNIT KUMAR GUPTA (EXTERNAL)" userId="S::t0188do@stellantis.com::aa5f6edb-0c3f-4903-a890-851349fc7e4e" providerId="AD" clId="Web-{872F0E26-07C8-DBB7-E024-AC3B0B6F1A2C}" dt="2023-08-30T09:12:48.661" v="23"/>
          <ac:spMkLst>
            <pc:docMk/>
            <pc:sldMk cId="952671965" sldId="258"/>
            <ac:spMk id="2" creationId="{8DD5ED3E-0C19-9325-78C7-7B3406B98F6A}"/>
          </ac:spMkLst>
        </pc:spChg>
        <pc:spChg chg="add">
          <ac:chgData name="PUNIT KUMAR GUPTA (EXTERNAL)" userId="S::t0188do@stellantis.com::aa5f6edb-0c3f-4903-a890-851349fc7e4e" providerId="AD" clId="Web-{872F0E26-07C8-DBB7-E024-AC3B0B6F1A2C}" dt="2023-08-30T09:12:48.661" v="23"/>
          <ac:spMkLst>
            <pc:docMk/>
            <pc:sldMk cId="952671965" sldId="258"/>
            <ac:spMk id="8" creationId="{35DB3719-6FDC-4E5D-891D-FF40B7300F64}"/>
          </ac:spMkLst>
        </pc:spChg>
        <pc:spChg chg="add">
          <ac:chgData name="PUNIT KUMAR GUPTA (EXTERNAL)" userId="S::t0188do@stellantis.com::aa5f6edb-0c3f-4903-a890-851349fc7e4e" providerId="AD" clId="Web-{872F0E26-07C8-DBB7-E024-AC3B0B6F1A2C}" dt="2023-08-30T09:12:48.661" v="23"/>
          <ac:spMkLst>
            <pc:docMk/>
            <pc:sldMk cId="952671965" sldId="258"/>
            <ac:spMk id="10" creationId="{E0CBAC23-2E3F-4A90-BA59-F8299F6A5439}"/>
          </ac:spMkLst>
        </pc:spChg>
        <pc:graphicFrameChg chg="add mod">
          <ac:chgData name="PUNIT KUMAR GUPTA (EXTERNAL)" userId="S::t0188do@stellantis.com::aa5f6edb-0c3f-4903-a890-851349fc7e4e" providerId="AD" clId="Web-{872F0E26-07C8-DBB7-E024-AC3B0B6F1A2C}" dt="2023-08-30T09:14:37.087" v="31" actId="14100"/>
          <ac:graphicFrameMkLst>
            <pc:docMk/>
            <pc:sldMk cId="952671965" sldId="258"/>
            <ac:graphicFrameMk id="4" creationId="{A6826D34-2F9C-B580-55B8-2246E920838B}"/>
          </ac:graphicFrameMkLst>
        </pc:graphicFrameChg>
      </pc:sldChg>
      <pc:sldChg chg="addSp delSp modSp mod setBg">
        <pc:chgData name="PUNIT KUMAR GUPTA (EXTERNAL)" userId="S::t0188do@stellantis.com::aa5f6edb-0c3f-4903-a890-851349fc7e4e" providerId="AD" clId="Web-{872F0E26-07C8-DBB7-E024-AC3B0B6F1A2C}" dt="2023-08-30T09:14:05.351" v="28" actId="14100"/>
        <pc:sldMkLst>
          <pc:docMk/>
          <pc:sldMk cId="2778911465" sldId="259"/>
        </pc:sldMkLst>
        <pc:spChg chg="del">
          <ac:chgData name="PUNIT KUMAR GUPTA (EXTERNAL)" userId="S::t0188do@stellantis.com::aa5f6edb-0c3f-4903-a890-851349fc7e4e" providerId="AD" clId="Web-{872F0E26-07C8-DBB7-E024-AC3B0B6F1A2C}" dt="2023-08-30T09:13:16.146" v="24"/>
          <ac:spMkLst>
            <pc:docMk/>
            <pc:sldMk cId="2778911465" sldId="259"/>
            <ac:spMk id="2" creationId="{9D2E2B6F-4939-B9BC-AD53-6857E50D43EE}"/>
          </ac:spMkLst>
        </pc:spChg>
        <pc:spChg chg="add">
          <ac:chgData name="PUNIT KUMAR GUPTA (EXTERNAL)" userId="S::t0188do@stellantis.com::aa5f6edb-0c3f-4903-a890-851349fc7e4e" providerId="AD" clId="Web-{872F0E26-07C8-DBB7-E024-AC3B0B6F1A2C}" dt="2023-08-30T09:13:16.146" v="24"/>
          <ac:spMkLst>
            <pc:docMk/>
            <pc:sldMk cId="2778911465" sldId="259"/>
            <ac:spMk id="8" creationId="{35DB3719-6FDC-4E5D-891D-FF40B7300F64}"/>
          </ac:spMkLst>
        </pc:spChg>
        <pc:spChg chg="add">
          <ac:chgData name="PUNIT KUMAR GUPTA (EXTERNAL)" userId="S::t0188do@stellantis.com::aa5f6edb-0c3f-4903-a890-851349fc7e4e" providerId="AD" clId="Web-{872F0E26-07C8-DBB7-E024-AC3B0B6F1A2C}" dt="2023-08-30T09:13:16.146" v="24"/>
          <ac:spMkLst>
            <pc:docMk/>
            <pc:sldMk cId="2778911465" sldId="259"/>
            <ac:spMk id="10" creationId="{E0CBAC23-2E3F-4A90-BA59-F8299F6A5439}"/>
          </ac:spMkLst>
        </pc:spChg>
        <pc:graphicFrameChg chg="add mod">
          <ac:chgData name="PUNIT KUMAR GUPTA (EXTERNAL)" userId="S::t0188do@stellantis.com::aa5f6edb-0c3f-4903-a890-851349fc7e4e" providerId="AD" clId="Web-{872F0E26-07C8-DBB7-E024-AC3B0B6F1A2C}" dt="2023-08-30T09:14:05.351" v="28" actId="14100"/>
          <ac:graphicFrameMkLst>
            <pc:docMk/>
            <pc:sldMk cId="2778911465" sldId="259"/>
            <ac:graphicFrameMk id="4" creationId="{2228080D-BC69-28DF-1BF5-A42ADD857C82}"/>
          </ac:graphicFrameMkLst>
        </pc:graphicFrameChg>
      </pc:sldChg>
      <pc:sldChg chg="addSp delSp modSp mod setBg">
        <pc:chgData name="PUNIT KUMAR GUPTA (EXTERNAL)" userId="S::t0188do@stellantis.com::aa5f6edb-0c3f-4903-a890-851349fc7e4e" providerId="AD" clId="Web-{872F0E26-07C8-DBB7-E024-AC3B0B6F1A2C}" dt="2023-08-30T09:16:16.137" v="40" actId="14100"/>
        <pc:sldMkLst>
          <pc:docMk/>
          <pc:sldMk cId="2645377763" sldId="261"/>
        </pc:sldMkLst>
        <pc:spChg chg="del mod">
          <ac:chgData name="PUNIT KUMAR GUPTA (EXTERNAL)" userId="S::t0188do@stellantis.com::aa5f6edb-0c3f-4903-a890-851349fc7e4e" providerId="AD" clId="Web-{872F0E26-07C8-DBB7-E024-AC3B0B6F1A2C}" dt="2023-08-30T09:15:07.025" v="32"/>
          <ac:spMkLst>
            <pc:docMk/>
            <pc:sldMk cId="2645377763" sldId="261"/>
            <ac:spMk id="2" creationId="{FB7326A6-6D92-F387-F585-3648DD7A7FC8}"/>
          </ac:spMkLst>
        </pc:spChg>
        <pc:spChg chg="add del">
          <ac:chgData name="PUNIT KUMAR GUPTA (EXTERNAL)" userId="S::t0188do@stellantis.com::aa5f6edb-0c3f-4903-a890-851349fc7e4e" providerId="AD" clId="Web-{872F0E26-07C8-DBB7-E024-AC3B0B6F1A2C}" dt="2023-08-30T09:09:59.952" v="1"/>
          <ac:spMkLst>
            <pc:docMk/>
            <pc:sldMk cId="2645377763" sldId="261"/>
            <ac:spMk id="13" creationId="{4300840D-0A0B-4512-BACA-B439D5B9C57C}"/>
          </ac:spMkLst>
        </pc:spChg>
        <pc:spChg chg="add del">
          <ac:chgData name="PUNIT KUMAR GUPTA (EXTERNAL)" userId="S::t0188do@stellantis.com::aa5f6edb-0c3f-4903-a890-851349fc7e4e" providerId="AD" clId="Web-{872F0E26-07C8-DBB7-E024-AC3B0B6F1A2C}" dt="2023-08-30T09:09:59.952" v="1"/>
          <ac:spMkLst>
            <pc:docMk/>
            <pc:sldMk cId="2645377763" sldId="261"/>
            <ac:spMk id="19" creationId="{8D71EDA1-87BF-4D5D-AB79-F346FD19278A}"/>
          </ac:spMkLst>
        </pc:spChg>
        <pc:spChg chg="add del">
          <ac:chgData name="PUNIT KUMAR GUPTA (EXTERNAL)" userId="S::t0188do@stellantis.com::aa5f6edb-0c3f-4903-a890-851349fc7e4e" providerId="AD" clId="Web-{872F0E26-07C8-DBB7-E024-AC3B0B6F1A2C}" dt="2023-08-30T09:09:59.952" v="1"/>
          <ac:spMkLst>
            <pc:docMk/>
            <pc:sldMk cId="2645377763" sldId="261"/>
            <ac:spMk id="22" creationId="{09588DA8-065E-4F6F-8EFD-43104AB2E0CF}"/>
          </ac:spMkLst>
        </pc:spChg>
        <pc:spChg chg="add del">
          <ac:chgData name="PUNIT KUMAR GUPTA (EXTERNAL)" userId="S::t0188do@stellantis.com::aa5f6edb-0c3f-4903-a890-851349fc7e4e" providerId="AD" clId="Web-{872F0E26-07C8-DBB7-E024-AC3B0B6F1A2C}" dt="2023-08-30T09:09:59.952" v="1"/>
          <ac:spMkLst>
            <pc:docMk/>
            <pc:sldMk cId="2645377763" sldId="261"/>
            <ac:spMk id="26" creationId="{C4285719-470E-454C-AF62-8323075F1F5B}"/>
          </ac:spMkLst>
        </pc:spChg>
        <pc:spChg chg="add del">
          <ac:chgData name="PUNIT KUMAR GUPTA (EXTERNAL)" userId="S::t0188do@stellantis.com::aa5f6edb-0c3f-4903-a890-851349fc7e4e" providerId="AD" clId="Web-{872F0E26-07C8-DBB7-E024-AC3B0B6F1A2C}" dt="2023-08-30T09:09:59.952" v="1"/>
          <ac:spMkLst>
            <pc:docMk/>
            <pc:sldMk cId="2645377763" sldId="261"/>
            <ac:spMk id="27" creationId="{CD9FE4EF-C4D8-49A0-B2FF-81D8DB7D8A24}"/>
          </ac:spMkLst>
        </pc:spChg>
        <pc:spChg chg="add del">
          <ac:chgData name="PUNIT KUMAR GUPTA (EXTERNAL)" userId="S::t0188do@stellantis.com::aa5f6edb-0c3f-4903-a890-851349fc7e4e" providerId="AD" clId="Web-{872F0E26-07C8-DBB7-E024-AC3B0B6F1A2C}" dt="2023-08-30T09:09:59.952" v="1"/>
          <ac:spMkLst>
            <pc:docMk/>
            <pc:sldMk cId="2645377763" sldId="261"/>
            <ac:spMk id="28" creationId="{D2B78728-A580-49A7-84F9-6EF6F583ADE0}"/>
          </ac:spMkLst>
        </pc:spChg>
        <pc:spChg chg="add del">
          <ac:chgData name="PUNIT KUMAR GUPTA (EXTERNAL)" userId="S::t0188do@stellantis.com::aa5f6edb-0c3f-4903-a890-851349fc7e4e" providerId="AD" clId="Web-{872F0E26-07C8-DBB7-E024-AC3B0B6F1A2C}" dt="2023-08-30T09:09:59.952" v="1"/>
          <ac:spMkLst>
            <pc:docMk/>
            <pc:sldMk cId="2645377763" sldId="261"/>
            <ac:spMk id="29" creationId="{38FAA1A1-D861-433F-88FA-1E9D6FD31D11}"/>
          </ac:spMkLst>
        </pc:spChg>
        <pc:spChg chg="add del">
          <ac:chgData name="PUNIT KUMAR GUPTA (EXTERNAL)" userId="S::t0188do@stellantis.com::aa5f6edb-0c3f-4903-a890-851349fc7e4e" providerId="AD" clId="Web-{872F0E26-07C8-DBB7-E024-AC3B0B6F1A2C}" dt="2023-08-30T09:15:07.025" v="32"/>
          <ac:spMkLst>
            <pc:docMk/>
            <pc:sldMk cId="2645377763" sldId="261"/>
            <ac:spMk id="31" creationId="{100EDD19-6802-4EC3-95CE-CFFAB042CFD6}"/>
          </ac:spMkLst>
        </pc:spChg>
        <pc:spChg chg="add del">
          <ac:chgData name="PUNIT KUMAR GUPTA (EXTERNAL)" userId="S::t0188do@stellantis.com::aa5f6edb-0c3f-4903-a890-851349fc7e4e" providerId="AD" clId="Web-{872F0E26-07C8-DBB7-E024-AC3B0B6F1A2C}" dt="2023-08-30T09:15:07.025" v="32"/>
          <ac:spMkLst>
            <pc:docMk/>
            <pc:sldMk cId="2645377763" sldId="261"/>
            <ac:spMk id="32" creationId="{DB17E863-922E-4C26-BD64-E8FD41D28661}"/>
          </ac:spMkLst>
        </pc:spChg>
        <pc:spChg chg="add">
          <ac:chgData name="PUNIT KUMAR GUPTA (EXTERNAL)" userId="S::t0188do@stellantis.com::aa5f6edb-0c3f-4903-a890-851349fc7e4e" providerId="AD" clId="Web-{872F0E26-07C8-DBB7-E024-AC3B0B6F1A2C}" dt="2023-08-30T09:15:07.025" v="32"/>
          <ac:spMkLst>
            <pc:docMk/>
            <pc:sldMk cId="2645377763" sldId="261"/>
            <ac:spMk id="38" creationId="{2659FDB4-FCBE-4A89-B46D-43D4FA54464D}"/>
          </ac:spMkLst>
        </pc:spChg>
        <pc:graphicFrameChg chg="add mod">
          <ac:chgData name="PUNIT KUMAR GUPTA (EXTERNAL)" userId="S::t0188do@stellantis.com::aa5f6edb-0c3f-4903-a890-851349fc7e4e" providerId="AD" clId="Web-{872F0E26-07C8-DBB7-E024-AC3B0B6F1A2C}" dt="2023-08-30T09:16:16.137" v="40" actId="14100"/>
          <ac:graphicFrameMkLst>
            <pc:docMk/>
            <pc:sldMk cId="2645377763" sldId="261"/>
            <ac:graphicFrameMk id="34" creationId="{07DA7318-7243-6054-CAB4-2D403EBBBC9E}"/>
          </ac:graphicFrameMkLst>
        </pc:graphicFrameChg>
        <pc:cxnChg chg="add">
          <ac:chgData name="PUNIT KUMAR GUPTA (EXTERNAL)" userId="S::t0188do@stellantis.com::aa5f6edb-0c3f-4903-a890-851349fc7e4e" providerId="AD" clId="Web-{872F0E26-07C8-DBB7-E024-AC3B0B6F1A2C}" dt="2023-08-30T09:15:07.025" v="32"/>
          <ac:cxnSpMkLst>
            <pc:docMk/>
            <pc:sldMk cId="2645377763" sldId="261"/>
            <ac:cxnSpMk id="40" creationId="{C8F51B3F-8331-4E4A-AE96-D47B1006EEAD}"/>
          </ac:cxnSpMkLst>
        </pc:cxnChg>
      </pc:sldChg>
      <pc:sldChg chg="addSp delSp modSp">
        <pc:chgData name="PUNIT KUMAR GUPTA (EXTERNAL)" userId="S::t0188do@stellantis.com::aa5f6edb-0c3f-4903-a890-851349fc7e4e" providerId="AD" clId="Web-{872F0E26-07C8-DBB7-E024-AC3B0B6F1A2C}" dt="2023-08-30T09:12:35.848" v="22" actId="20577"/>
        <pc:sldMkLst>
          <pc:docMk/>
          <pc:sldMk cId="3028757463" sldId="263"/>
        </pc:sldMkLst>
        <pc:spChg chg="mod">
          <ac:chgData name="PUNIT KUMAR GUPTA (EXTERNAL)" userId="S::t0188do@stellantis.com::aa5f6edb-0c3f-4903-a890-851349fc7e4e" providerId="AD" clId="Web-{872F0E26-07C8-DBB7-E024-AC3B0B6F1A2C}" dt="2023-08-30T09:12:35.848" v="22" actId="20577"/>
          <ac:spMkLst>
            <pc:docMk/>
            <pc:sldMk cId="3028757463" sldId="263"/>
            <ac:spMk id="2" creationId="{F7663820-89DA-45A4-546C-397844AB4966}"/>
          </ac:spMkLst>
        </pc:spChg>
        <pc:spChg chg="del">
          <ac:chgData name="PUNIT KUMAR GUPTA (EXTERNAL)" userId="S::t0188do@stellantis.com::aa5f6edb-0c3f-4903-a890-851349fc7e4e" providerId="AD" clId="Web-{872F0E26-07C8-DBB7-E024-AC3B0B6F1A2C}" dt="2023-08-30T09:11:34.065" v="18"/>
          <ac:spMkLst>
            <pc:docMk/>
            <pc:sldMk cId="3028757463" sldId="263"/>
            <ac:spMk id="8" creationId="{2B97F24A-32CE-4C1C-A50D-3016B394DCFB}"/>
          </ac:spMkLst>
        </pc:spChg>
        <pc:spChg chg="del">
          <ac:chgData name="PUNIT KUMAR GUPTA (EXTERNAL)" userId="S::t0188do@stellantis.com::aa5f6edb-0c3f-4903-a890-851349fc7e4e" providerId="AD" clId="Web-{872F0E26-07C8-DBB7-E024-AC3B0B6F1A2C}" dt="2023-08-30T09:11:34.065" v="18"/>
          <ac:spMkLst>
            <pc:docMk/>
            <pc:sldMk cId="3028757463" sldId="263"/>
            <ac:spMk id="10" creationId="{6357EC4F-235E-4222-A36F-C7878ACE37F2}"/>
          </ac:spMkLst>
        </pc:spChg>
        <pc:spChg chg="add">
          <ac:chgData name="PUNIT KUMAR GUPTA (EXTERNAL)" userId="S::t0188do@stellantis.com::aa5f6edb-0c3f-4903-a890-851349fc7e4e" providerId="AD" clId="Web-{872F0E26-07C8-DBB7-E024-AC3B0B6F1A2C}" dt="2023-08-30T09:11:34.065" v="18"/>
          <ac:spMkLst>
            <pc:docMk/>
            <pc:sldMk cId="3028757463" sldId="263"/>
            <ac:spMk id="15" creationId="{7FF47CB7-972F-479F-A36D-9E72D26EC8DA}"/>
          </ac:spMkLst>
        </pc:spChg>
        <pc:spChg chg="add">
          <ac:chgData name="PUNIT KUMAR GUPTA (EXTERNAL)" userId="S::t0188do@stellantis.com::aa5f6edb-0c3f-4903-a890-851349fc7e4e" providerId="AD" clId="Web-{872F0E26-07C8-DBB7-E024-AC3B0B6F1A2C}" dt="2023-08-30T09:11:34.065" v="18"/>
          <ac:spMkLst>
            <pc:docMk/>
            <pc:sldMk cId="3028757463" sldId="263"/>
            <ac:spMk id="17" creationId="{0D153B68-5844-490D-8E67-F616D6D721CA}"/>
          </ac:spMkLst>
        </pc:spChg>
        <pc:spChg chg="add">
          <ac:chgData name="PUNIT KUMAR GUPTA (EXTERNAL)" userId="S::t0188do@stellantis.com::aa5f6edb-0c3f-4903-a890-851349fc7e4e" providerId="AD" clId="Web-{872F0E26-07C8-DBB7-E024-AC3B0B6F1A2C}" dt="2023-08-30T09:11:34.065" v="18"/>
          <ac:spMkLst>
            <pc:docMk/>
            <pc:sldMk cId="3028757463" sldId="263"/>
            <ac:spMk id="19" creationId="{9A0D773F-7A7D-4DBB-9DEA-86BB8B8F4BC8}"/>
          </ac:spMkLst>
        </pc:spChg>
        <pc:picChg chg="mod">
          <ac:chgData name="PUNIT KUMAR GUPTA (EXTERNAL)" userId="S::t0188do@stellantis.com::aa5f6edb-0c3f-4903-a890-851349fc7e4e" providerId="AD" clId="Web-{872F0E26-07C8-DBB7-E024-AC3B0B6F1A2C}" dt="2023-08-30T09:11:34.065" v="18"/>
          <ac:picMkLst>
            <pc:docMk/>
            <pc:sldMk cId="3028757463" sldId="263"/>
            <ac:picMk id="3" creationId="{AF7910C7-DEE4-EAC8-B9D6-83CB2C6F686D}"/>
          </ac:picMkLst>
        </pc:picChg>
      </pc:sldChg>
      <pc:sldChg chg="modSp">
        <pc:chgData name="PUNIT KUMAR GUPTA (EXTERNAL)" userId="S::t0188do@stellantis.com::aa5f6edb-0c3f-4903-a890-851349fc7e4e" providerId="AD" clId="Web-{872F0E26-07C8-DBB7-E024-AC3B0B6F1A2C}" dt="2023-08-30T09:15:54.136" v="38" actId="1076"/>
        <pc:sldMkLst>
          <pc:docMk/>
          <pc:sldMk cId="1671125794" sldId="264"/>
        </pc:sldMkLst>
        <pc:spChg chg="mod">
          <ac:chgData name="PUNIT KUMAR GUPTA (EXTERNAL)" userId="S::t0188do@stellantis.com::aa5f6edb-0c3f-4903-a890-851349fc7e4e" providerId="AD" clId="Web-{872F0E26-07C8-DBB7-E024-AC3B0B6F1A2C}" dt="2023-08-30T09:15:54.136" v="38" actId="1076"/>
          <ac:spMkLst>
            <pc:docMk/>
            <pc:sldMk cId="1671125794" sldId="264"/>
            <ac:spMk id="2" creationId="{9F55A2C8-5D0F-C087-5624-8291F69BA4DA}"/>
          </ac:spMkLst>
        </pc:spChg>
      </pc:sldChg>
    </pc:docChg>
  </pc:docChgLst>
  <pc:docChgLst>
    <pc:chgData name="PUNIT KUMAR GUPTA (EXTERNAL)" userId="S::t0188do@stellantis.com::aa5f6edb-0c3f-4903-a890-851349fc7e4e" providerId="AD" clId="Web-{F07D2937-87FF-E91D-0FDA-91EE6640BB3F}"/>
    <pc:docChg chg="addSld delSld modSld">
      <pc:chgData name="PUNIT KUMAR GUPTA (EXTERNAL)" userId="S::t0188do@stellantis.com::aa5f6edb-0c3f-4903-a890-851349fc7e4e" providerId="AD" clId="Web-{F07D2937-87FF-E91D-0FDA-91EE6640BB3F}" dt="2023-08-24T10:37:50.256" v="413" actId="20577"/>
      <pc:docMkLst>
        <pc:docMk/>
      </pc:docMkLst>
      <pc:sldChg chg="addSp delSp modSp mod setBg modClrScheme addAnim delDesignElem chgLayout">
        <pc:chgData name="PUNIT KUMAR GUPTA (EXTERNAL)" userId="S::t0188do@stellantis.com::aa5f6edb-0c3f-4903-a890-851349fc7e4e" providerId="AD" clId="Web-{F07D2937-87FF-E91D-0FDA-91EE6640BB3F}" dt="2023-08-24T09:12:14.806" v="116"/>
        <pc:sldMkLst>
          <pc:docMk/>
          <pc:sldMk cId="109857222" sldId="256"/>
        </pc:sldMkLst>
        <pc:spChg chg="mod ord">
          <ac:chgData name="PUNIT KUMAR GUPTA (EXTERNAL)" userId="S::t0188do@stellantis.com::aa5f6edb-0c3f-4903-a890-851349fc7e4e" providerId="AD" clId="Web-{F07D2937-87FF-E91D-0FDA-91EE6640BB3F}" dt="2023-08-24T09:12:14.806" v="1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UNIT KUMAR GUPTA (EXTERNAL)" userId="S::t0188do@stellantis.com::aa5f6edb-0c3f-4903-a890-851349fc7e4e" providerId="AD" clId="Web-{F07D2937-87FF-E91D-0FDA-91EE6640BB3F}" dt="2023-08-24T09:12:14.806" v="11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UNIT KUMAR GUPTA (EXTERNAL)" userId="S::t0188do@stellantis.com::aa5f6edb-0c3f-4903-a890-851349fc7e4e" providerId="AD" clId="Web-{F07D2937-87FF-E91D-0FDA-91EE6640BB3F}" dt="2023-08-24T09:00:50.196" v="65"/>
          <ac:spMkLst>
            <pc:docMk/>
            <pc:sldMk cId="109857222" sldId="256"/>
            <ac:spMk id="8" creationId="{6F5A5072-7B47-4D32-B52A-4EBBF590B8A5}"/>
          </ac:spMkLst>
        </pc:spChg>
        <pc:spChg chg="add del">
          <ac:chgData name="PUNIT KUMAR GUPTA (EXTERNAL)" userId="S::t0188do@stellantis.com::aa5f6edb-0c3f-4903-a890-851349fc7e4e" providerId="AD" clId="Web-{F07D2937-87FF-E91D-0FDA-91EE6640BB3F}" dt="2023-08-24T09:00:50.196" v="65"/>
          <ac:spMkLst>
            <pc:docMk/>
            <pc:sldMk cId="109857222" sldId="256"/>
            <ac:spMk id="10" creationId="{9715DAF0-AE1B-46C9-8A6B-DB2AA05AB91D}"/>
          </ac:spMkLst>
        </pc:spChg>
        <pc:spChg chg="add del">
          <ac:chgData name="PUNIT KUMAR GUPTA (EXTERNAL)" userId="S::t0188do@stellantis.com::aa5f6edb-0c3f-4903-a890-851349fc7e4e" providerId="AD" clId="Web-{F07D2937-87FF-E91D-0FDA-91EE6640BB3F}" dt="2023-08-24T09:00:50.196" v="65"/>
          <ac:spMkLst>
            <pc:docMk/>
            <pc:sldMk cId="109857222" sldId="256"/>
            <ac:spMk id="12" creationId="{6016219D-510E-4184-9090-6D5578A87BD1}"/>
          </ac:spMkLst>
        </pc:spChg>
        <pc:spChg chg="add del">
          <ac:chgData name="PUNIT KUMAR GUPTA (EXTERNAL)" userId="S::t0188do@stellantis.com::aa5f6edb-0c3f-4903-a890-851349fc7e4e" providerId="AD" clId="Web-{F07D2937-87FF-E91D-0FDA-91EE6640BB3F}" dt="2023-08-24T09:00:50.196" v="65"/>
          <ac:spMkLst>
            <pc:docMk/>
            <pc:sldMk cId="109857222" sldId="256"/>
            <ac:spMk id="14" creationId="{AFF4A713-7B75-4B21-90D7-5AB19547C728}"/>
          </ac:spMkLst>
        </pc:spChg>
        <pc:spChg chg="add del">
          <ac:chgData name="PUNIT KUMAR GUPTA (EXTERNAL)" userId="S::t0188do@stellantis.com::aa5f6edb-0c3f-4903-a890-851349fc7e4e" providerId="AD" clId="Web-{F07D2937-87FF-E91D-0FDA-91EE6640BB3F}" dt="2023-08-24T09:00:50.196" v="65"/>
          <ac:spMkLst>
            <pc:docMk/>
            <pc:sldMk cId="109857222" sldId="256"/>
            <ac:spMk id="16" creationId="{DC631C0B-6DA6-4E57-8231-CE32B3434A7E}"/>
          </ac:spMkLst>
        </pc:spChg>
        <pc:spChg chg="add del">
          <ac:chgData name="PUNIT KUMAR GUPTA (EXTERNAL)" userId="S::t0188do@stellantis.com::aa5f6edb-0c3f-4903-a890-851349fc7e4e" providerId="AD" clId="Web-{F07D2937-87FF-E91D-0FDA-91EE6640BB3F}" dt="2023-08-24T09:00:50.196" v="65"/>
          <ac:spMkLst>
            <pc:docMk/>
            <pc:sldMk cId="109857222" sldId="256"/>
            <ac:spMk id="18" creationId="{C29501E6-A978-4A61-9689-9085AF97A53A}"/>
          </ac:spMkLst>
        </pc:spChg>
        <pc:spChg chg="add del">
          <ac:chgData name="PUNIT KUMAR GUPTA (EXTERNAL)" userId="S::t0188do@stellantis.com::aa5f6edb-0c3f-4903-a890-851349fc7e4e" providerId="AD" clId="Web-{F07D2937-87FF-E91D-0FDA-91EE6640BB3F}" dt="2023-08-24T09:12:14.806" v="116"/>
          <ac:spMkLst>
            <pc:docMk/>
            <pc:sldMk cId="109857222" sldId="256"/>
            <ac:spMk id="23" creationId="{934F1179-B481-4F9E-BCA3-AFB972070F83}"/>
          </ac:spMkLst>
        </pc:spChg>
        <pc:spChg chg="add del">
          <ac:chgData name="PUNIT KUMAR GUPTA (EXTERNAL)" userId="S::t0188do@stellantis.com::aa5f6edb-0c3f-4903-a890-851349fc7e4e" providerId="AD" clId="Web-{F07D2937-87FF-E91D-0FDA-91EE6640BB3F}" dt="2023-08-24T09:12:14.806" v="116"/>
          <ac:spMkLst>
            <pc:docMk/>
            <pc:sldMk cId="109857222" sldId="256"/>
            <ac:spMk id="25" creationId="{827DC2C4-B485-428A-BF4A-472D2967F47F}"/>
          </ac:spMkLst>
        </pc:spChg>
        <pc:spChg chg="add del">
          <ac:chgData name="PUNIT KUMAR GUPTA (EXTERNAL)" userId="S::t0188do@stellantis.com::aa5f6edb-0c3f-4903-a890-851349fc7e4e" providerId="AD" clId="Web-{F07D2937-87FF-E91D-0FDA-91EE6640BB3F}" dt="2023-08-24T09:12:14.806" v="116"/>
          <ac:spMkLst>
            <pc:docMk/>
            <pc:sldMk cId="109857222" sldId="256"/>
            <ac:spMk id="27" creationId="{EE04B5EB-F158-4507-90DD-BD23620C7CC9}"/>
          </ac:spMkLst>
        </pc:spChg>
      </pc:sldChg>
      <pc:sldChg chg="addSp delSp modSp new mod modClrScheme chgLayout">
        <pc:chgData name="PUNIT KUMAR GUPTA (EXTERNAL)" userId="S::t0188do@stellantis.com::aa5f6edb-0c3f-4903-a890-851349fc7e4e" providerId="AD" clId="Web-{F07D2937-87FF-E91D-0FDA-91EE6640BB3F}" dt="2023-08-24T10:37:50.256" v="413" actId="20577"/>
        <pc:sldMkLst>
          <pc:docMk/>
          <pc:sldMk cId="1829612032" sldId="257"/>
        </pc:sldMkLst>
        <pc:spChg chg="del">
          <ac:chgData name="PUNIT KUMAR GUPTA (EXTERNAL)" userId="S::t0188do@stellantis.com::aa5f6edb-0c3f-4903-a890-851349fc7e4e" providerId="AD" clId="Web-{F07D2937-87FF-E91D-0FDA-91EE6640BB3F}" dt="2023-08-24T09:12:39.791" v="118"/>
          <ac:spMkLst>
            <pc:docMk/>
            <pc:sldMk cId="1829612032" sldId="257"/>
            <ac:spMk id="2" creationId="{A1383EFE-0058-1A65-02F5-A62C6A9474F8}"/>
          </ac:spMkLst>
        </pc:spChg>
        <pc:spChg chg="del">
          <ac:chgData name="PUNIT KUMAR GUPTA (EXTERNAL)" userId="S::t0188do@stellantis.com::aa5f6edb-0c3f-4903-a890-851349fc7e4e" providerId="AD" clId="Web-{F07D2937-87FF-E91D-0FDA-91EE6640BB3F}" dt="2023-08-24T09:12:39.791" v="118"/>
          <ac:spMkLst>
            <pc:docMk/>
            <pc:sldMk cId="1829612032" sldId="257"/>
            <ac:spMk id="3" creationId="{20723FC2-1BCF-0AAE-3175-36857A7A5463}"/>
          </ac:spMkLst>
        </pc:spChg>
        <pc:spChg chg="add mod">
          <ac:chgData name="PUNIT KUMAR GUPTA (EXTERNAL)" userId="S::t0188do@stellantis.com::aa5f6edb-0c3f-4903-a890-851349fc7e4e" providerId="AD" clId="Web-{F07D2937-87FF-E91D-0FDA-91EE6640BB3F}" dt="2023-08-24T10:37:50.256" v="413" actId="20577"/>
          <ac:spMkLst>
            <pc:docMk/>
            <pc:sldMk cId="1829612032" sldId="257"/>
            <ac:spMk id="4" creationId="{C7199216-0A41-0612-C098-F38983A1F6CE}"/>
          </ac:spMkLst>
        </pc:spChg>
      </pc:sldChg>
      <pc:sldChg chg="modSp new del">
        <pc:chgData name="PUNIT KUMAR GUPTA (EXTERNAL)" userId="S::t0188do@stellantis.com::aa5f6edb-0c3f-4903-a890-851349fc7e4e" providerId="AD" clId="Web-{F07D2937-87FF-E91D-0FDA-91EE6640BB3F}" dt="2023-08-24T09:11:43.868" v="114"/>
        <pc:sldMkLst>
          <pc:docMk/>
          <pc:sldMk cId="2740630204" sldId="257"/>
        </pc:sldMkLst>
        <pc:spChg chg="mod">
          <ac:chgData name="PUNIT KUMAR GUPTA (EXTERNAL)" userId="S::t0188do@stellantis.com::aa5f6edb-0c3f-4903-a890-851349fc7e4e" providerId="AD" clId="Web-{F07D2937-87FF-E91D-0FDA-91EE6640BB3F}" dt="2023-08-24T09:10:22.991" v="98" actId="14100"/>
          <ac:spMkLst>
            <pc:docMk/>
            <pc:sldMk cId="2740630204" sldId="257"/>
            <ac:spMk id="2" creationId="{5230685E-D76B-318C-29CB-EEDB638D09E1}"/>
          </ac:spMkLst>
        </pc:spChg>
        <pc:spChg chg="mod">
          <ac:chgData name="PUNIT KUMAR GUPTA (EXTERNAL)" userId="S::t0188do@stellantis.com::aa5f6edb-0c3f-4903-a890-851349fc7e4e" providerId="AD" clId="Web-{F07D2937-87FF-E91D-0FDA-91EE6640BB3F}" dt="2023-08-24T09:11:29.008" v="105" actId="20577"/>
          <ac:spMkLst>
            <pc:docMk/>
            <pc:sldMk cId="2740630204" sldId="257"/>
            <ac:spMk id="3" creationId="{774CB967-013C-609B-AA11-535A38C63AB5}"/>
          </ac:spMkLst>
        </pc:spChg>
      </pc:sldChg>
      <pc:sldChg chg="addSp modSp new">
        <pc:chgData name="PUNIT KUMAR GUPTA (EXTERNAL)" userId="S::t0188do@stellantis.com::aa5f6edb-0c3f-4903-a890-851349fc7e4e" providerId="AD" clId="Web-{F07D2937-87FF-E91D-0FDA-91EE6640BB3F}" dt="2023-08-24T10:36:17.628" v="374" actId="20577"/>
        <pc:sldMkLst>
          <pc:docMk/>
          <pc:sldMk cId="952671965" sldId="258"/>
        </pc:sldMkLst>
        <pc:spChg chg="add mod">
          <ac:chgData name="PUNIT KUMAR GUPTA (EXTERNAL)" userId="S::t0188do@stellantis.com::aa5f6edb-0c3f-4903-a890-851349fc7e4e" providerId="AD" clId="Web-{F07D2937-87FF-E91D-0FDA-91EE6640BB3F}" dt="2023-08-24T10:36:17.628" v="374" actId="20577"/>
          <ac:spMkLst>
            <pc:docMk/>
            <pc:sldMk cId="952671965" sldId="258"/>
            <ac:spMk id="2" creationId="{8DD5ED3E-0C19-9325-78C7-7B3406B98F6A}"/>
          </ac:spMkLst>
        </pc:spChg>
      </pc:sldChg>
      <pc:sldChg chg="new del">
        <pc:chgData name="PUNIT KUMAR GUPTA (EXTERNAL)" userId="S::t0188do@stellantis.com::aa5f6edb-0c3f-4903-a890-851349fc7e4e" providerId="AD" clId="Web-{F07D2937-87FF-E91D-0FDA-91EE6640BB3F}" dt="2023-08-24T09:11:41.821" v="113"/>
        <pc:sldMkLst>
          <pc:docMk/>
          <pc:sldMk cId="3965383306" sldId="258"/>
        </pc:sldMkLst>
      </pc:sldChg>
      <pc:sldChg chg="new del">
        <pc:chgData name="PUNIT KUMAR GUPTA (EXTERNAL)" userId="S::t0188do@stellantis.com::aa5f6edb-0c3f-4903-a890-851349fc7e4e" providerId="AD" clId="Web-{F07D2937-87FF-E91D-0FDA-91EE6640BB3F}" dt="2023-08-24T09:11:40.571" v="112"/>
        <pc:sldMkLst>
          <pc:docMk/>
          <pc:sldMk cId="1296779596" sldId="259"/>
        </pc:sldMkLst>
      </pc:sldChg>
      <pc:sldChg chg="addSp modSp new">
        <pc:chgData name="PUNIT KUMAR GUPTA (EXTERNAL)" userId="S::t0188do@stellantis.com::aa5f6edb-0c3f-4903-a890-851349fc7e4e" providerId="AD" clId="Web-{F07D2937-87FF-E91D-0FDA-91EE6640BB3F}" dt="2023-08-24T10:35:30.549" v="364" actId="20577"/>
        <pc:sldMkLst>
          <pc:docMk/>
          <pc:sldMk cId="2778911465" sldId="259"/>
        </pc:sldMkLst>
        <pc:spChg chg="add mod">
          <ac:chgData name="PUNIT KUMAR GUPTA (EXTERNAL)" userId="S::t0188do@stellantis.com::aa5f6edb-0c3f-4903-a890-851349fc7e4e" providerId="AD" clId="Web-{F07D2937-87FF-E91D-0FDA-91EE6640BB3F}" dt="2023-08-24T10:35:30.549" v="364" actId="20577"/>
          <ac:spMkLst>
            <pc:docMk/>
            <pc:sldMk cId="2778911465" sldId="259"/>
            <ac:spMk id="2" creationId="{9D2E2B6F-4939-B9BC-AD53-6857E50D43EE}"/>
          </ac:spMkLst>
        </pc:spChg>
      </pc:sldChg>
      <pc:sldChg chg="new del">
        <pc:chgData name="PUNIT KUMAR GUPTA (EXTERNAL)" userId="S::t0188do@stellantis.com::aa5f6edb-0c3f-4903-a890-851349fc7e4e" providerId="AD" clId="Web-{F07D2937-87FF-E91D-0FDA-91EE6640BB3F}" dt="2023-08-24T09:11:39.071" v="111"/>
        <pc:sldMkLst>
          <pc:docMk/>
          <pc:sldMk cId="2174180885" sldId="260"/>
        </pc:sldMkLst>
      </pc:sldChg>
      <pc:sldChg chg="new del">
        <pc:chgData name="PUNIT KUMAR GUPTA (EXTERNAL)" userId="S::t0188do@stellantis.com::aa5f6edb-0c3f-4903-a890-851349fc7e4e" providerId="AD" clId="Web-{F07D2937-87FF-E91D-0FDA-91EE6640BB3F}" dt="2023-08-24T09:11:37.633" v="110"/>
        <pc:sldMkLst>
          <pc:docMk/>
          <pc:sldMk cId="25624099" sldId="261"/>
        </pc:sldMkLst>
      </pc:sldChg>
      <pc:sldChg chg="new del">
        <pc:chgData name="PUNIT KUMAR GUPTA (EXTERNAL)" userId="S::t0188do@stellantis.com::aa5f6edb-0c3f-4903-a890-851349fc7e4e" providerId="AD" clId="Web-{F07D2937-87FF-E91D-0FDA-91EE6640BB3F}" dt="2023-08-24T09:11:36.430" v="109"/>
        <pc:sldMkLst>
          <pc:docMk/>
          <pc:sldMk cId="2179736064" sldId="262"/>
        </pc:sldMkLst>
      </pc:sldChg>
      <pc:sldChg chg="new del">
        <pc:chgData name="PUNIT KUMAR GUPTA (EXTERNAL)" userId="S::t0188do@stellantis.com::aa5f6edb-0c3f-4903-a890-851349fc7e4e" providerId="AD" clId="Web-{F07D2937-87FF-E91D-0FDA-91EE6640BB3F}" dt="2023-08-24T09:11:35.024" v="108"/>
        <pc:sldMkLst>
          <pc:docMk/>
          <pc:sldMk cId="2524098446" sldId="263"/>
        </pc:sldMkLst>
      </pc:sldChg>
      <pc:sldChg chg="new del">
        <pc:chgData name="PUNIT KUMAR GUPTA (EXTERNAL)" userId="S::t0188do@stellantis.com::aa5f6edb-0c3f-4903-a890-851349fc7e4e" providerId="AD" clId="Web-{F07D2937-87FF-E91D-0FDA-91EE6640BB3F}" dt="2023-08-24T09:11:32.555" v="107"/>
        <pc:sldMkLst>
          <pc:docMk/>
          <pc:sldMk cId="4073507888" sldId="264"/>
        </pc:sldMkLst>
      </pc:sldChg>
      <pc:sldChg chg="new del">
        <pc:chgData name="PUNIT KUMAR GUPTA (EXTERNAL)" userId="S::t0188do@stellantis.com::aa5f6edb-0c3f-4903-a890-851349fc7e4e" providerId="AD" clId="Web-{F07D2937-87FF-E91D-0FDA-91EE6640BB3F}" dt="2023-08-24T09:11:30.305" v="106"/>
        <pc:sldMkLst>
          <pc:docMk/>
          <pc:sldMk cId="4033562503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D418B-96AB-4BA0-9BC4-70F28E3CE8B5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F190443-497C-4A8C-AA0A-C14FF106B77A}">
      <dgm:prSet/>
      <dgm:spPr/>
      <dgm:t>
        <a:bodyPr/>
        <a:lstStyle/>
        <a:p>
          <a:r>
            <a:rPr lang="en-US" b="1"/>
            <a:t>Flow builders</a:t>
          </a:r>
          <a:endParaRPr lang="en-US"/>
        </a:p>
      </dgm:t>
    </dgm:pt>
    <dgm:pt modelId="{4B4666F9-FF82-4E0B-A176-0CF80B790EDB}" type="parTrans" cxnId="{DC3D06FE-C652-4614-9090-05179693E123}">
      <dgm:prSet/>
      <dgm:spPr/>
      <dgm:t>
        <a:bodyPr/>
        <a:lstStyle/>
        <a:p>
          <a:endParaRPr lang="en-US"/>
        </a:p>
      </dgm:t>
    </dgm:pt>
    <dgm:pt modelId="{C6856271-4B24-455F-B2A6-440F947F0C85}" type="sibTrans" cxnId="{DC3D06FE-C652-4614-9090-05179693E123}">
      <dgm:prSet/>
      <dgm:spPr/>
      <dgm:t>
        <a:bodyPr/>
        <a:lstStyle/>
        <a:p>
          <a:endParaRPr lang="en-US"/>
        </a:p>
      </dgm:t>
    </dgm:pt>
    <dgm:pt modelId="{CC642A23-84A0-440F-8F08-8DE608721399}">
      <dgm:prSet/>
      <dgm:spPr/>
      <dgm:t>
        <a:bodyPr/>
        <a:lstStyle/>
        <a:p>
          <a:r>
            <a:rPr lang="en-US"/>
            <a:t>There are 4 types of flow builders:</a:t>
          </a:r>
        </a:p>
      </dgm:t>
    </dgm:pt>
    <dgm:pt modelId="{EF669D2A-29F9-45C0-BEAF-3CF76CAF8241}" type="parTrans" cxnId="{C9A386E9-D8C3-4C0B-9185-F03C255B78A7}">
      <dgm:prSet/>
      <dgm:spPr/>
      <dgm:t>
        <a:bodyPr/>
        <a:lstStyle/>
        <a:p>
          <a:endParaRPr lang="en-US"/>
        </a:p>
      </dgm:t>
    </dgm:pt>
    <dgm:pt modelId="{65AC74CE-FD31-4A74-BAB7-B97BE65EDC58}" type="sibTrans" cxnId="{C9A386E9-D8C3-4C0B-9185-F03C255B78A7}">
      <dgm:prSet/>
      <dgm:spPr/>
      <dgm:t>
        <a:bodyPr/>
        <a:lstStyle/>
        <a:p>
          <a:endParaRPr lang="en-US"/>
        </a:p>
      </dgm:t>
    </dgm:pt>
    <dgm:pt modelId="{4C550C1A-27F3-4BCA-ADB6-1A7D50FC66ED}">
      <dgm:prSet/>
      <dgm:spPr/>
      <dgm:t>
        <a:bodyPr/>
        <a:lstStyle/>
        <a:p>
          <a:r>
            <a:rPr lang="en-US"/>
            <a:t>flowOf(): </a:t>
          </a:r>
        </a:p>
      </dgm:t>
    </dgm:pt>
    <dgm:pt modelId="{F40B7263-17EA-421A-9CB0-B6CFA0937D24}" type="parTrans" cxnId="{64AE98DF-D149-4CE4-B7A7-D923EB4060DF}">
      <dgm:prSet/>
      <dgm:spPr/>
      <dgm:t>
        <a:bodyPr/>
        <a:lstStyle/>
        <a:p>
          <a:endParaRPr lang="en-US"/>
        </a:p>
      </dgm:t>
    </dgm:pt>
    <dgm:pt modelId="{245CE3C9-65FF-4D08-89F0-1EC6C37D15DF}" type="sibTrans" cxnId="{64AE98DF-D149-4CE4-B7A7-D923EB4060DF}">
      <dgm:prSet/>
      <dgm:spPr/>
      <dgm:t>
        <a:bodyPr/>
        <a:lstStyle/>
        <a:p>
          <a:endParaRPr lang="en-US"/>
        </a:p>
      </dgm:t>
    </dgm:pt>
    <dgm:pt modelId="{72020E8D-9C62-4775-8F9B-39FC4F13C8C4}">
      <dgm:prSet/>
      <dgm:spPr/>
      <dgm:t>
        <a:bodyPr/>
        <a:lstStyle/>
        <a:p>
          <a:r>
            <a:rPr lang="en-US"/>
            <a:t>asFlow():</a:t>
          </a:r>
        </a:p>
      </dgm:t>
    </dgm:pt>
    <dgm:pt modelId="{3E12CA7E-1913-487C-94E8-B51DDE461928}" type="parTrans" cxnId="{E6166BC7-3606-46E1-9BDC-F8CBAF63E04F}">
      <dgm:prSet/>
      <dgm:spPr/>
      <dgm:t>
        <a:bodyPr/>
        <a:lstStyle/>
        <a:p>
          <a:endParaRPr lang="en-US"/>
        </a:p>
      </dgm:t>
    </dgm:pt>
    <dgm:pt modelId="{BCB42A75-F14B-4627-9A14-CD781E47D91E}" type="sibTrans" cxnId="{E6166BC7-3606-46E1-9BDC-F8CBAF63E04F}">
      <dgm:prSet/>
      <dgm:spPr/>
      <dgm:t>
        <a:bodyPr/>
        <a:lstStyle/>
        <a:p>
          <a:endParaRPr lang="en-US"/>
        </a:p>
      </dgm:t>
    </dgm:pt>
    <dgm:pt modelId="{DF9E55D0-AD8A-4178-932F-56861B0F58C5}">
      <dgm:prSet/>
      <dgm:spPr/>
      <dgm:t>
        <a:bodyPr/>
        <a:lstStyle/>
        <a:p>
          <a:r>
            <a:rPr lang="en-US"/>
            <a:t>flow{}:</a:t>
          </a:r>
        </a:p>
      </dgm:t>
    </dgm:pt>
    <dgm:pt modelId="{71865954-CBC4-47B0-8A05-D48B8F594845}" type="parTrans" cxnId="{6F479C5D-807B-4558-8358-2FF2C2951A08}">
      <dgm:prSet/>
      <dgm:spPr/>
      <dgm:t>
        <a:bodyPr/>
        <a:lstStyle/>
        <a:p>
          <a:endParaRPr lang="en-US"/>
        </a:p>
      </dgm:t>
    </dgm:pt>
    <dgm:pt modelId="{B5DEA485-7097-4948-808D-B18AE5F2E531}" type="sibTrans" cxnId="{6F479C5D-807B-4558-8358-2FF2C2951A08}">
      <dgm:prSet/>
      <dgm:spPr/>
      <dgm:t>
        <a:bodyPr/>
        <a:lstStyle/>
        <a:p>
          <a:endParaRPr lang="en-US"/>
        </a:p>
      </dgm:t>
    </dgm:pt>
    <dgm:pt modelId="{73F0B9D4-8143-4CED-91CF-BE35BCE42B6E}">
      <dgm:prSet/>
      <dgm:spPr/>
      <dgm:t>
        <a:bodyPr/>
        <a:lstStyle/>
        <a:p>
          <a:r>
            <a:rPr lang="en-US"/>
            <a:t>channelFlow{}: </a:t>
          </a:r>
        </a:p>
      </dgm:t>
    </dgm:pt>
    <dgm:pt modelId="{8E6E37FB-EC8B-4AF6-A63C-E26C43B2725A}" type="parTrans" cxnId="{63A69DCC-84A7-4079-923D-CA222726415C}">
      <dgm:prSet/>
      <dgm:spPr/>
      <dgm:t>
        <a:bodyPr/>
        <a:lstStyle/>
        <a:p>
          <a:endParaRPr lang="en-US"/>
        </a:p>
      </dgm:t>
    </dgm:pt>
    <dgm:pt modelId="{36A39180-3391-419C-BF5B-E8E3DC79328B}" type="sibTrans" cxnId="{63A69DCC-84A7-4079-923D-CA222726415C}">
      <dgm:prSet/>
      <dgm:spPr/>
      <dgm:t>
        <a:bodyPr/>
        <a:lstStyle/>
        <a:p>
          <a:endParaRPr lang="en-US"/>
        </a:p>
      </dgm:t>
    </dgm:pt>
    <dgm:pt modelId="{C76A73A7-31AA-46A9-968E-741ADD59645C}" type="pres">
      <dgm:prSet presAssocID="{658D418B-96AB-4BA0-9BC4-70F28E3CE8B5}" presName="linear" presStyleCnt="0">
        <dgm:presLayoutVars>
          <dgm:animLvl val="lvl"/>
          <dgm:resizeHandles val="exact"/>
        </dgm:presLayoutVars>
      </dgm:prSet>
      <dgm:spPr/>
    </dgm:pt>
    <dgm:pt modelId="{E274CE4A-71DE-4A66-AB8A-AD93960360FC}" type="pres">
      <dgm:prSet presAssocID="{4F190443-497C-4A8C-AA0A-C14FF106B77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FFD969-FA5E-494C-AB6C-81463C443F4F}" type="pres">
      <dgm:prSet presAssocID="{C6856271-4B24-455F-B2A6-440F947F0C85}" presName="spacer" presStyleCnt="0"/>
      <dgm:spPr/>
    </dgm:pt>
    <dgm:pt modelId="{161855FE-EB69-4638-992D-99853BC6A4ED}" type="pres">
      <dgm:prSet presAssocID="{CC642A23-84A0-440F-8F08-8DE6087213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0B42824-738D-420C-A301-0A6A81FDAE59}" type="pres">
      <dgm:prSet presAssocID="{65AC74CE-FD31-4A74-BAB7-B97BE65EDC58}" presName="spacer" presStyleCnt="0"/>
      <dgm:spPr/>
    </dgm:pt>
    <dgm:pt modelId="{BC9BBE96-ADC4-493E-A958-8D7AFC5AA47A}" type="pres">
      <dgm:prSet presAssocID="{4C550C1A-27F3-4BCA-ADB6-1A7D50FC66E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30F0EA4-0CD3-4D3C-8459-BB70FA44E4EA}" type="pres">
      <dgm:prSet presAssocID="{245CE3C9-65FF-4D08-89F0-1EC6C37D15DF}" presName="spacer" presStyleCnt="0"/>
      <dgm:spPr/>
    </dgm:pt>
    <dgm:pt modelId="{39813A73-6485-4A72-86CF-2B1D71BD27D8}" type="pres">
      <dgm:prSet presAssocID="{72020E8D-9C62-4775-8F9B-39FC4F13C8C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472CE67-9D9A-4B60-80A5-5AFB15D855B3}" type="pres">
      <dgm:prSet presAssocID="{BCB42A75-F14B-4627-9A14-CD781E47D91E}" presName="spacer" presStyleCnt="0"/>
      <dgm:spPr/>
    </dgm:pt>
    <dgm:pt modelId="{70F5F033-B99D-4661-9512-F5E2A381051B}" type="pres">
      <dgm:prSet presAssocID="{DF9E55D0-AD8A-4178-932F-56861B0F58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FCDE612-41E1-4996-B60B-137A75A0B62B}" type="pres">
      <dgm:prSet presAssocID="{B5DEA485-7097-4948-808D-B18AE5F2E531}" presName="spacer" presStyleCnt="0"/>
      <dgm:spPr/>
    </dgm:pt>
    <dgm:pt modelId="{E3BE0E72-06E3-4457-BD0A-5DD36E944591}" type="pres">
      <dgm:prSet presAssocID="{73F0B9D4-8143-4CED-91CF-BE35BCE42B6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D028614-E637-4AE1-991B-7E68C1120C14}" type="presOf" srcId="{4C550C1A-27F3-4BCA-ADB6-1A7D50FC66ED}" destId="{BC9BBE96-ADC4-493E-A958-8D7AFC5AA47A}" srcOrd="0" destOrd="0" presId="urn:microsoft.com/office/officeart/2005/8/layout/vList2"/>
    <dgm:cxn modelId="{13486318-D1E5-4E2F-A4D7-326170B7ED1A}" type="presOf" srcId="{DF9E55D0-AD8A-4178-932F-56861B0F58C5}" destId="{70F5F033-B99D-4661-9512-F5E2A381051B}" srcOrd="0" destOrd="0" presId="urn:microsoft.com/office/officeart/2005/8/layout/vList2"/>
    <dgm:cxn modelId="{6F479C5D-807B-4558-8358-2FF2C2951A08}" srcId="{658D418B-96AB-4BA0-9BC4-70F28E3CE8B5}" destId="{DF9E55D0-AD8A-4178-932F-56861B0F58C5}" srcOrd="4" destOrd="0" parTransId="{71865954-CBC4-47B0-8A05-D48B8F594845}" sibTransId="{B5DEA485-7097-4948-808D-B18AE5F2E531}"/>
    <dgm:cxn modelId="{47856754-FDBF-4EAC-9364-A5039957EC3A}" type="presOf" srcId="{CC642A23-84A0-440F-8F08-8DE608721399}" destId="{161855FE-EB69-4638-992D-99853BC6A4ED}" srcOrd="0" destOrd="0" presId="urn:microsoft.com/office/officeart/2005/8/layout/vList2"/>
    <dgm:cxn modelId="{C6EF8655-159D-43EC-99DC-84EB4F1D9290}" type="presOf" srcId="{73F0B9D4-8143-4CED-91CF-BE35BCE42B6E}" destId="{E3BE0E72-06E3-4457-BD0A-5DD36E944591}" srcOrd="0" destOrd="0" presId="urn:microsoft.com/office/officeart/2005/8/layout/vList2"/>
    <dgm:cxn modelId="{E6166BC7-3606-46E1-9BDC-F8CBAF63E04F}" srcId="{658D418B-96AB-4BA0-9BC4-70F28E3CE8B5}" destId="{72020E8D-9C62-4775-8F9B-39FC4F13C8C4}" srcOrd="3" destOrd="0" parTransId="{3E12CA7E-1913-487C-94E8-B51DDE461928}" sibTransId="{BCB42A75-F14B-4627-9A14-CD781E47D91E}"/>
    <dgm:cxn modelId="{63A69DCC-84A7-4079-923D-CA222726415C}" srcId="{658D418B-96AB-4BA0-9BC4-70F28E3CE8B5}" destId="{73F0B9D4-8143-4CED-91CF-BE35BCE42B6E}" srcOrd="5" destOrd="0" parTransId="{8E6E37FB-EC8B-4AF6-A63C-E26C43B2725A}" sibTransId="{36A39180-3391-419C-BF5B-E8E3DC79328B}"/>
    <dgm:cxn modelId="{3B3DA2D1-736D-4B74-B0EA-EBC28E162152}" type="presOf" srcId="{4F190443-497C-4A8C-AA0A-C14FF106B77A}" destId="{E274CE4A-71DE-4A66-AB8A-AD93960360FC}" srcOrd="0" destOrd="0" presId="urn:microsoft.com/office/officeart/2005/8/layout/vList2"/>
    <dgm:cxn modelId="{A2A47FD3-D0EB-403B-9DC4-D1A7F0EC8C0A}" type="presOf" srcId="{658D418B-96AB-4BA0-9BC4-70F28E3CE8B5}" destId="{C76A73A7-31AA-46A9-968E-741ADD59645C}" srcOrd="0" destOrd="0" presId="urn:microsoft.com/office/officeart/2005/8/layout/vList2"/>
    <dgm:cxn modelId="{179F4EDB-2EC7-4847-AD4E-E04291886EE7}" type="presOf" srcId="{72020E8D-9C62-4775-8F9B-39FC4F13C8C4}" destId="{39813A73-6485-4A72-86CF-2B1D71BD27D8}" srcOrd="0" destOrd="0" presId="urn:microsoft.com/office/officeart/2005/8/layout/vList2"/>
    <dgm:cxn modelId="{64AE98DF-D149-4CE4-B7A7-D923EB4060DF}" srcId="{658D418B-96AB-4BA0-9BC4-70F28E3CE8B5}" destId="{4C550C1A-27F3-4BCA-ADB6-1A7D50FC66ED}" srcOrd="2" destOrd="0" parTransId="{F40B7263-17EA-421A-9CB0-B6CFA0937D24}" sibTransId="{245CE3C9-65FF-4D08-89F0-1EC6C37D15DF}"/>
    <dgm:cxn modelId="{C9A386E9-D8C3-4C0B-9185-F03C255B78A7}" srcId="{658D418B-96AB-4BA0-9BC4-70F28E3CE8B5}" destId="{CC642A23-84A0-440F-8F08-8DE608721399}" srcOrd="1" destOrd="0" parTransId="{EF669D2A-29F9-45C0-BEAF-3CF76CAF8241}" sibTransId="{65AC74CE-FD31-4A74-BAB7-B97BE65EDC58}"/>
    <dgm:cxn modelId="{DC3D06FE-C652-4614-9090-05179693E123}" srcId="{658D418B-96AB-4BA0-9BC4-70F28E3CE8B5}" destId="{4F190443-497C-4A8C-AA0A-C14FF106B77A}" srcOrd="0" destOrd="0" parTransId="{4B4666F9-FF82-4E0B-A176-0CF80B790EDB}" sibTransId="{C6856271-4B24-455F-B2A6-440F947F0C85}"/>
    <dgm:cxn modelId="{E067406E-12E7-46DB-AE4C-F467C1852C88}" type="presParOf" srcId="{C76A73A7-31AA-46A9-968E-741ADD59645C}" destId="{E274CE4A-71DE-4A66-AB8A-AD93960360FC}" srcOrd="0" destOrd="0" presId="urn:microsoft.com/office/officeart/2005/8/layout/vList2"/>
    <dgm:cxn modelId="{9C58A889-B0B4-49EE-B490-CBDFC0D2AAE3}" type="presParOf" srcId="{C76A73A7-31AA-46A9-968E-741ADD59645C}" destId="{B5FFD969-FA5E-494C-AB6C-81463C443F4F}" srcOrd="1" destOrd="0" presId="urn:microsoft.com/office/officeart/2005/8/layout/vList2"/>
    <dgm:cxn modelId="{8317E5E7-415E-46F1-9B61-6AE05D3CCBD9}" type="presParOf" srcId="{C76A73A7-31AA-46A9-968E-741ADD59645C}" destId="{161855FE-EB69-4638-992D-99853BC6A4ED}" srcOrd="2" destOrd="0" presId="urn:microsoft.com/office/officeart/2005/8/layout/vList2"/>
    <dgm:cxn modelId="{33317FC0-CFA7-4F4C-AE34-8F07B0198D7E}" type="presParOf" srcId="{C76A73A7-31AA-46A9-968E-741ADD59645C}" destId="{B0B42824-738D-420C-A301-0A6A81FDAE59}" srcOrd="3" destOrd="0" presId="urn:microsoft.com/office/officeart/2005/8/layout/vList2"/>
    <dgm:cxn modelId="{5EFCAE24-11CD-48B9-9449-EC2C1C28B9E6}" type="presParOf" srcId="{C76A73A7-31AA-46A9-968E-741ADD59645C}" destId="{BC9BBE96-ADC4-493E-A958-8D7AFC5AA47A}" srcOrd="4" destOrd="0" presId="urn:microsoft.com/office/officeart/2005/8/layout/vList2"/>
    <dgm:cxn modelId="{27B9AC59-E67A-479B-98ED-AA29C7F06A1E}" type="presParOf" srcId="{C76A73A7-31AA-46A9-968E-741ADD59645C}" destId="{030F0EA4-0CD3-4D3C-8459-BB70FA44E4EA}" srcOrd="5" destOrd="0" presId="urn:microsoft.com/office/officeart/2005/8/layout/vList2"/>
    <dgm:cxn modelId="{9FCC0003-22C7-4F41-A498-C11D9EF07D34}" type="presParOf" srcId="{C76A73A7-31AA-46A9-968E-741ADD59645C}" destId="{39813A73-6485-4A72-86CF-2B1D71BD27D8}" srcOrd="6" destOrd="0" presId="urn:microsoft.com/office/officeart/2005/8/layout/vList2"/>
    <dgm:cxn modelId="{DB238588-BFC8-45CF-A917-2E117DF6F029}" type="presParOf" srcId="{C76A73A7-31AA-46A9-968E-741ADD59645C}" destId="{F472CE67-9D9A-4B60-80A5-5AFB15D855B3}" srcOrd="7" destOrd="0" presId="urn:microsoft.com/office/officeart/2005/8/layout/vList2"/>
    <dgm:cxn modelId="{D50F08FD-7453-41CB-9FFB-5B8B56749C91}" type="presParOf" srcId="{C76A73A7-31AA-46A9-968E-741ADD59645C}" destId="{70F5F033-B99D-4661-9512-F5E2A381051B}" srcOrd="8" destOrd="0" presId="urn:microsoft.com/office/officeart/2005/8/layout/vList2"/>
    <dgm:cxn modelId="{87554933-1B3B-411F-ADE9-9CA48CFAF7F8}" type="presParOf" srcId="{C76A73A7-31AA-46A9-968E-741ADD59645C}" destId="{EFCDE612-41E1-4996-B60B-137A75A0B62B}" srcOrd="9" destOrd="0" presId="urn:microsoft.com/office/officeart/2005/8/layout/vList2"/>
    <dgm:cxn modelId="{7C2BDAF6-DD98-41A4-9ADC-3870D9D5D472}" type="presParOf" srcId="{C76A73A7-31AA-46A9-968E-741ADD59645C}" destId="{E3BE0E72-06E3-4457-BD0A-5DD36E94459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4CE4A-71DE-4A66-AB8A-AD93960360FC}">
      <dsp:nvSpPr>
        <dsp:cNvPr id="0" name=""/>
        <dsp:cNvSpPr/>
      </dsp:nvSpPr>
      <dsp:spPr>
        <a:xfrm>
          <a:off x="0" y="30418"/>
          <a:ext cx="10515600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Flow builders</a:t>
          </a:r>
          <a:endParaRPr lang="en-US" sz="2600" kern="1200"/>
        </a:p>
      </dsp:txBody>
      <dsp:txXfrm>
        <a:off x="30442" y="60860"/>
        <a:ext cx="10454716" cy="562726"/>
      </dsp:txXfrm>
    </dsp:sp>
    <dsp:sp modelId="{161855FE-EB69-4638-992D-99853BC6A4ED}">
      <dsp:nvSpPr>
        <dsp:cNvPr id="0" name=""/>
        <dsp:cNvSpPr/>
      </dsp:nvSpPr>
      <dsp:spPr>
        <a:xfrm>
          <a:off x="0" y="728908"/>
          <a:ext cx="10515600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There are 4 types of flow builders:</a:t>
          </a:r>
        </a:p>
      </dsp:txBody>
      <dsp:txXfrm>
        <a:off x="30442" y="759350"/>
        <a:ext cx="10454716" cy="562726"/>
      </dsp:txXfrm>
    </dsp:sp>
    <dsp:sp modelId="{BC9BBE96-ADC4-493E-A958-8D7AFC5AA47A}">
      <dsp:nvSpPr>
        <dsp:cNvPr id="0" name=""/>
        <dsp:cNvSpPr/>
      </dsp:nvSpPr>
      <dsp:spPr>
        <a:xfrm>
          <a:off x="0" y="1427398"/>
          <a:ext cx="10515600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flowOf(): </a:t>
          </a:r>
        </a:p>
      </dsp:txBody>
      <dsp:txXfrm>
        <a:off x="30442" y="1457840"/>
        <a:ext cx="10454716" cy="562726"/>
      </dsp:txXfrm>
    </dsp:sp>
    <dsp:sp modelId="{39813A73-6485-4A72-86CF-2B1D71BD27D8}">
      <dsp:nvSpPr>
        <dsp:cNvPr id="0" name=""/>
        <dsp:cNvSpPr/>
      </dsp:nvSpPr>
      <dsp:spPr>
        <a:xfrm>
          <a:off x="0" y="2125888"/>
          <a:ext cx="10515600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asFlow():</a:t>
          </a:r>
        </a:p>
      </dsp:txBody>
      <dsp:txXfrm>
        <a:off x="30442" y="2156330"/>
        <a:ext cx="10454716" cy="562726"/>
      </dsp:txXfrm>
    </dsp:sp>
    <dsp:sp modelId="{70F5F033-B99D-4661-9512-F5E2A381051B}">
      <dsp:nvSpPr>
        <dsp:cNvPr id="0" name=""/>
        <dsp:cNvSpPr/>
      </dsp:nvSpPr>
      <dsp:spPr>
        <a:xfrm>
          <a:off x="0" y="2824378"/>
          <a:ext cx="10515600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flow{}:</a:t>
          </a:r>
        </a:p>
      </dsp:txBody>
      <dsp:txXfrm>
        <a:off x="30442" y="2854820"/>
        <a:ext cx="10454716" cy="562726"/>
      </dsp:txXfrm>
    </dsp:sp>
    <dsp:sp modelId="{E3BE0E72-06E3-4457-BD0A-5DD36E944591}">
      <dsp:nvSpPr>
        <dsp:cNvPr id="0" name=""/>
        <dsp:cNvSpPr/>
      </dsp:nvSpPr>
      <dsp:spPr>
        <a:xfrm>
          <a:off x="0" y="3522868"/>
          <a:ext cx="10515600" cy="62361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channelFlow{}: </a:t>
          </a:r>
        </a:p>
      </dsp:txBody>
      <dsp:txXfrm>
        <a:off x="30442" y="3553310"/>
        <a:ext cx="10454716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0:28:28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5927 7126 16383 0 0,'6'0'0'0'0,"7"0"0"0"0,9 0 0 0 0,5 0 0 0 0,4 0 0 0 0,9 0 0 0 0,4 0 0 0 0,6 0 0 0 0,0 0 0 0 0,-3 0 0 0 0,-2 0 0 0 0,2 0 0 0 0,-1 0 0 0 0,-3 0 0 0 0,-1 0 0 0 0,-4 0 0 0 0,-1 0 0 0 0,-2 0 0 0 0,0 0 0 0 0,5-6 0 0 0,2-2 0 0 0,0 1 0 0 0,-2 1 0 0 0,-1 1 0 0 0,-2 3 0 0 0,-1 0 0 0 0,-1 2 0 0 0,0 0 0 0 0,0 0 0 0 0,-1 0 0 0 0,0 1 0 0 0,1-1 0 0 0,-1 0 0 0 0,1 0 0 0 0,0 0 0 0 0,-1 0 0 0 0,1 0 0 0 0,0 0 0 0 0,-1 0 0 0 0,1 0 0 0 0,0 0 0 0 0,-6 6 0 0 0,-8 8 0 0 0,-8 7 0 0 0,-6 12 0 0 0,-3 7 0 0 0,-4 1 0 0 0,-1 1 0 0 0,0-2 0 0 0,-1 5 0 0 0,1 0 0 0 0,0-1 0 0 0,0-3 0 0 0,1-1 0 0 0,0 3 0 0 0,0 0 0 0 0,0 0 0 0 0,0-3 0 0 0,0-1 0 0 0,0 4 0 0 0,0 0 0 0 0,0 0 0 0 0,0-3 0 0 0,0-1 0 0 0,0-2 0 0 0,0 4 0 0 0,0 2 0 0 0,0-1 0 0 0,0-1 0 0 0,0-3 0 0 0,0-1 0 0 0,0 5 0 0 0,0 1 0 0 0,0-1 0 0 0,0-1 0 0 0,0-3 0 0 0,0-1 0 0 0,0-1 0 0 0,0-1 0 0 0,0 0 0 0 0,0-1 0 0 0,-6-5 0 0 0,-8-9 0 0 0,-7-6 0 0 0,-6-7 0 0 0,-5-4 0 0 0,-2-3 0 0 0,-1-1 0 0 0,-2 0 0 0 0,1-1 0 0 0,0 1 0 0 0,1 0 0 0 0,-1 1 0 0 0,1-1 0 0 0,-5 1 0 0 0,-3 0 0 0 0,-5 0 0 0 0,-1 0 0 0 0,3 0 0 0 0,3 0 0 0 0,2 0 0 0 0,3 0 0 0 0,2 0 0 0 0,1 0 0 0 0,1 0 0 0 0,0 0 0 0 0,0 0 0 0 0,-1 0 0 0 0,1 0 0 0 0,0 0 0 0 0,-1 0 0 0 0,1 0 0 0 0,-1 0 0 0 0,0 0 0 0 0,6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0:28:28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7205 16383 0 0,'-6'0'0'0'0,"-8"0"0"0"0,-7 0 0 0 0,-6 0 0 0 0,-5 0 0 0 0,-8-6 0 0 0,-4-1 0 0 0,1-1 0 0 0,1 2 0 0 0,1 2 0 0 0,3 1 0 0 0,1 2 0 0 0,2 0 0 0 0,6 7 0 0 0,8 8 0 0 0,8 8 0 0 0,6 5 0 0 0,4 5 0 0 0,3 2 0 0 0,1 8 0 0 0,0 2 0 0 0,1 0 0 0 0,-1-2 0 0 0,0-2 0 0 0,0-2 0 0 0,-1-2 0 0 0,0-1 0 0 0,0 0 0 0 0,0 0 0 0 0,0-1 0 0 0,0 0 0 0 0,0 7 0 0 0,0 7 0 0 0,0 2 0 0 0,0-2 0 0 0,0-3 0 0 0,0-4 0 0 0,0-2 0 0 0,0-2 0 0 0,0-2 0 0 0,0 0 0 0 0,0-1 0 0 0,0 0 0 0 0,0 0 0 0 0,0 0 0 0 0,0 1 0 0 0,0-1 0 0 0,0 1 0 0 0,0-1 0 0 0,0 1 0 0 0,0 0 0 0 0,0 0 0 0 0,0-1 0 0 0,0 1 0 0 0,6-6 0 0 0,2-14 0 0 0,5-15 0 0 0,1-14 0 0 0,4-4 0 0 0,-2-6 0 0 0,-3-3 0 0 0,-3-4 0 0 0,1-3 0 0 0,0-1 0 0 0,-2 0 0 0 0,-3-1 0 0 0,-3 1 0 0 0,-1-1 0 0 0,-1 1 0 0 0,-1 0 0 0 0,0-6 0 0 0,5-7 0 0 0,2-8 0 0 0,0-6 0 0 0,-1-4 0 0 0,-2-3 0 0 0,-1 4 0 0 0,-2 8 0 0 0,0 8 0 0 0,-1 5 0 0 0,0 5 0 0 0,-1 4 0 0 0,7 0 0 0 0,7-4 0 0 0,3-2 0 0 0,-3 0 0 0 0,-3 2 0 0 0,-3 0 0 0 0,-3 2 0 0 0,-2 1 0 0 0,-1 1 0 0 0,-1 0 0 0 0,-1 1 0 0 0,0 11 0 0 0,1 16 0 0 0,-1 15 0 0 0,1 12 0 0 0,0 9 0 0 0,0 5 0 0 0,0 2 0 0 0,0 2 0 0 0,0 0 0 0 0,0 5 0 0 0,0 1 0 0 0,0-1 0 0 0,0-1 0 0 0,0-3 0 0 0,0-1 0 0 0,0-2 0 0 0,0 5 0 0 0,0 1 0 0 0,0 0 0 0 0,0-2 0 0 0,0-1 0 0 0,0-2 0 0 0,0-1 0 0 0,6-1 0 0 0,2 0 0 0 0,5-1 0 0 0,7-6 0 0 0,-1-1 0 0 0,-2 0 0 0 0,-6 1 0 0 0,-3 3 0 0 0,2-5 0 0 0,-1-1 0 0 0,-1 2 0 0 0,-2 2 0 0 0,-3 1 0 0 0,-1 3 0 0 0,4 0 0 0 0,8 2 0 0 0,7-6 0 0 0,0-2 0 0 0,-4 0 0 0 0,-4 2 0 0 0,-5 2 0 0 0,-3 1 0 0 0,3-4 0 0 0,0-2 0 0 0,-1 1 0 0 0,-2 2 0 0 0,-2 2 0 0 0,5-5 0 0 0,12-6 0 0 0,10-7 0 0 0,4-5 0 0 0,3-5 0 0 0,2-2 0 0 0,-1-1 0 0 0,-1-2 0 0 0,0 1 0 0 0,-1 0 0 0 0,-1 0 0 0 0,0 0 0 0 0,0 1 0 0 0,-1 0 0 0 0,1 0 0 0 0,-1 0 0 0 0,1 0 0 0 0,-1-6 0 0 0,1-2 0 0 0,0-5 0 0 0,-1-7 0 0 0,1 1 0 0 0,0 2 0 0 0,0 0 0 0 0,-1 1 0 0 0,-5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0:28:28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11880 7590 16383 0 0,'-6'0'0'0'0,"-7"0"0"0"0,-9-5 0 0 0,-11-9 0 0 0,-6-2 0 0 0,-15 3 0 0 0,-9-3 0 0 0,-6 1 0 0 0,-9-3 0 0 0,-9 3 0 0 0,-7 2 0 0 0,-12 5 0 0 0,-5 3 0 0 0,-1 2 0 0 0,0 2 0 0 0,2 7 0 0 0,-5 3 0 0 0,1-1 0 0 0,-5 5 0 0 0,1 5 0 0 0,2 1 0 0 0,-3-4 0 0 0,2-4 0 0 0,3 2 0 0 0,2 4 0 0 0,-2 0 0 0 0,0-3 0 0 0,7-4 0 0 0,11 2 0 0 0,3-1 0 0 0,7 4 0 0 0,5 4 0 0 0,5 1 0 0 0,9-5 0 0 0,-1 2 0 0 0,-1-2 0 0 0,5 2 0 0 0,-4-2 0 0 0,4-3 0 0 0,0 2 0 0 0,6 4 0 0 0,1 0 0 0 0,-2-4 0 0 0,-3-3 0 0 0,4 1 0 0 0,-1-1 0 0 0,-2-2 0 0 0,4-3 0 0 0,0-2 0 0 0,3-3 0 0 0,5 0 0 0 0,5-1 0 0 0,11-6 0 0 0,9-14 0 0 0,16-10 0 0 0,15-5 0 0 0,6-15 0 0 0,2-4 0 0 0,8 0 0 0 0,2-1 0 0 0,2 2 0 0 0,-4 4 0 0 0,-5 5 0 0 0,-6 3 0 0 0,-5 16 0 0 0,-4 17 0 0 0,-2 16 0 0 0,-2 12 0 0 0,0 10 0 0 0,0 4 0 0 0,0 3 0 0 0,0 2 0 0 0,-5-2 0 0 0,-2 1 0 0 0,-6-2 0 0 0,0 0 0 0 0,3 0 0 0 0,2-1 0 0 0,3-1 0 0 0,9-5 0 0 0,3-2 0 0 0,2 0 0 0 0,4-5 0 0 0,1 1 0 0 0,9-4 0 0 0,2 0 0 0 0,2-3 0 0 0,-3 3 0 0 0,0-4 0 0 0,-4 3 0 0 0,2-2 0 0 0,2 2 0 0 0,3-2 0 0 0,-2 3 0 0 0,0-3 0 0 0,2-3 0 0 0,3 1 0 0 0,2-1 0 0 0,-5 3 0 0 0,-6 4 0 0 0,0-1 0 0 0,1-3 0 0 0,-2 1 0 0 0,2-3 0 0 0,-4 3 0 0 0,2-1 0 0 0,-2 1 0 0 0,-4-1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0:28:28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995 8440 16383 0 0,'-6'0'0'0'0,"-7"0"0"0"0,-9 0 0 0 0,-5 0 0 0 0,-5 0 0 0 0,4 6 0 0 0,6 8 0 0 0,7 7 0 0 0,6 6 0 0 0,5 5 0 0 0,3 2 0 0 0,1 2 0 0 0,1 0 0 0 0,0 0 0 0 0,1 0 0 0 0,-1 0 0 0 0,5-7 0 0 0,2-2 0 0 0,0 1 0 0 0,4 0 0 0 0,6 3 0 0 0,0 1 0 0 0,-3 1 0 0 0,-4 1 0 0 0,-4 1 0 0 0,-3 0 0 0 0,3-6 0 0 0,1-2 0 0 0,-1 0 0 0 0,-2 2 0 0 0,-1 2 0 0 0,-2 1 0 0 0,-1 1 0 0 0,-1 1 0 0 0,6-5 0 0 0,1-2 0 0 0,0 1 0 0 0,-1 1 0 0 0,-2 1 0 0 0,-1 3 0 0 0,-2 0 0 0 0,5-5 0 0 0,8-7 0 0 0,7-7 0 0 0,6-6 0 0 0,4-5 0 0 0,3-2 0 0 0,2-2 0 0 0,0 0 0 0 0,0-1 0 0 0,0 1 0 0 0,0 0 0 0 0,-1 1 0 0 0,0-1 0 0 0,0 1 0 0 0,0 0 0 0 0,-7 6 0 0 0,-1 2 0 0 0,0-1 0 0 0,-4 5 0 0 0,0 1 0 0 0,1-3 0 0 0,3 3 0 0 0,3 0 0 0 0,2 3 0 0 0,2-1 0 0 0,0-3 0 0 0,1-4 0 0 0,0-3 0 0 0,-5 4 0 0 0,-3 0 0 0 0,1-2 0 0 0,0-1 0 0 0,3-3 0 0 0,1-1 0 0 0,1-1 0 0 0,1 0 0 0 0,1-2 0 0 0,0 1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0:28:2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5560 8211 16383 0 0,'6'0'0'0'0,"2"-6"0"0"0,11-2 0 0 0,9 0 0 0 0,5 2 0 0 0,8 2 0 0 0,4 1 0 0 0,0 2 0 0 0,-1 0 0 0 0,-4 1 0 0 0,-1 1 0 0 0,-2-1 0 0 0,-2 0 0 0 0,0 1 0 0 0,-1-1 0 0 0,1 0 0 0 0,-1 0 0 0 0,0 0 0 0 0,1 0 0 0 0,-7 6 0 0 0,-7 8 0 0 0,-7 7 0 0 0,-7 12 0 0 0,-4 6 0 0 0,-2 3 0 0 0,-2 0 0 0 0,-1-2 0 0 0,1 5 0 0 0,0 0 0 0 0,0-1 0 0 0,6-3 0 0 0,2-2 0 0 0,1-1 0 0 0,-2-3 0 0 0,-2 0 0 0 0,-1 0 0 0 0,4-7 0 0 0,2-1 0 0 0,-2-1 0 0 0,-1 3 0 0 0,-2 1 0 0 0,-2 8 0 0 0,0 3 0 0 0,-2 0 0 0 0,0 0 0 0 0,-1 4 0 0 0,1 1 0 0 0,0-2 0 0 0,0-3 0 0 0,-1-1 0 0 0,1-3 0 0 0,0-1 0 0 0,0-1 0 0 0,0-1 0 0 0,0 0 0 0 0,0 1 0 0 0,0-1 0 0 0,0 0 0 0 0,0 1 0 0 0,0-1 0 0 0,0 1 0 0 0,0 0 0 0 0,0-1 0 0 0,0 1 0 0 0,0 0 0 0 0,0 0 0 0 0,0-1 0 0 0,0 1 0 0 0,0 0 0 0 0,0-1 0 0 0,-6-5 0 0 0,-7-8 0 0 0,-15-7 0 0 0,-7-7 0 0 0,-4-4 0 0 0,-1-2 0 0 0,-6-2 0 0 0,0-1 0 0 0,0 1 0 0 0,4-1 0 0 0,2 7 0 0 0,2 3 0 0 0,2-1 0 0 0,1-1 0 0 0,1-2 0 0 0,-1-1 0 0 0,1-2 0 0 0,-6 0 0 0 0,-2-1 0 0 0,0 0 0 0 0,1-1 0 0 0,-4 1 0 0 0,0-6 0 0 0,2-2 0 0 0,1-6 0 0 0,3 0 0 0 0,2 3 0 0 0,1 2 0 0 0,1 3 0 0 0,1 3 0 0 0,0 2 0 0 0,-1 0 0 0 0,1 2 0 0 0,6-7 0 0 0,-5-1 0 0 0,-2-6 0 0 0,-1 0 0 0 0,0 1 0 0 0,5-2 0 0 0,3 0 0 0 0,0 4 0 0 0,-1 2 0 0 0,-2 3 0 0 0,5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0:28:28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9151 9131 16383 0 0,'-12'0'0'0'0,"-9"0"0"0"0,-8 0 0 0 0,-10 0 0 0 0,-17 0 0 0 0,-10 0 0 0 0,-6 0 0 0 0,4 0 0 0 0,1 0 0 0 0,1 0 0 0 0,-1 0 0 0 0,-1 0 0 0 0,0 0 0 0 0,5 0 0 0 0,2 0 0 0 0,-6 0 0 0 0,1 0 0 0 0,-5 0 0 0 0,4 0 0 0 0,-5 0 0 0 0,-1 0 0 0 0,-7 0 0 0 0,-7 0 0 0 0,-1 0 0 0 0,-3 0 0 0 0,-3 0 0 0 0,8 0 0 0 0,6 0 0 0 0,6 0 0 0 0,10 0 0 0 0,3 0 0 0 0,6 0 0 0 0,1 0 0 0 0,4 0 0 0 0,-2 0 0 0 0,3 0 0 0 0,3 0 0 0 0,3 0 0 0 0,4 0 0 0 0,8 6 0 0 0,4 2 0 0 0,0-1 0 0 0,-1-1 0 0 0,-2-1 0 0 0,-1-3 0 0 0,-2 0 0 0 0,-1-2 0 0 0,-6 0 0 0 0,-3 0 0 0 0,1 0 0 0 0,7-6 0 0 0,15-9 0 0 0,17-12 0 0 0,10-8 0 0 0,8-4 0 0 0,3-1 0 0 0,-2 0 0 0 0,1 7 0 0 0,-1 3 0 0 0,-3 1 0 0 0,1 5 0 0 0,-1 1 0 0 0,-3-1 0 0 0,-4 8 0 0 0,-1 14 0 0 0,-3 13 0 0 0,-2 10 0 0 0,-6 2 0 0 0,-2 3 0 0 0,-6 2 0 0 0,-7 9 0 0 0,1 4 0 0 0,-2-5 0 0 0,2-3 0 0 0,-1-7 0 0 0,3-2 0 0 0,5 1 0 0 0,4 2 0 0 0,4 2 0 0 0,14 3 0 0 0,6 1 0 0 0,7 1 0 0 0,4 1 0 0 0,5-6 0 0 0,-4-2 0 0 0,1-5 0 0 0,0-1 0 0 0,-4 2 0 0 0,-1-3 0 0 0,-3 2 0 0 0,0-4 0 0 0,-3 1 0 0 0,-5-2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0:28:28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8031 10857 16383 0 0,'-6'0'0'0'0,"-8"0"0"0"0,5 0 0 0 0,9 0 0 0 0,17 0 0 0 0,11 0 0 0 0,13 0 0 0 0,5-6 0 0 0,13-2 0 0 0,2 0 0 0 0,-4 2 0 0 0,-5 2 0 0 0,-6 1 0 0 0,-4 2 0 0 0,-4 0 0 0 0,-3 1 0 0 0,-1 1 0 0 0,0-1 0 0 0,0 0 0 0 0,-7 6 0 0 0,-6 8 0 0 0,-8 14 0 0 0,-6 7 0 0 0,-4 4 0 0 0,-3 7 0 0 0,-1 13 0 0 0,0 4 0 0 0,-1 7 0 0 0,1-2 0 0 0,0 6 0 0 0,1 2 0 0 0,-1-1 0 0 0,1 5 0 0 0,0 7 0 0 0,0 0 0 0 0,0-9 0 0 0,0 0 0 0 0,0 5 0 0 0,0-6 0 0 0,0-5 0 0 0,0 4 0 0 0,0 0 0 0 0,0 6 0 0 0,0-1 0 0 0,0-1 0 0 0,0-8 0 0 0,0-6 0 0 0,6-7 0 0 0,2-2 0 0 0,0-5 0 0 0,-2-5 0 0 0,-2-5 0 0 0,-1 2 0 0 0,-2 0 0 0 0,0-2 0 0 0,-1 3 0 0 0,-1 7 0 0 0,1 0 0 0 0,0-3 0 0 0,-1 2 0 0 0,1-2 0 0 0,0-3 0 0 0,0-4 0 0 0,0-3 0 0 0,0-2 0 0 0,0-1 0 0 0,0-2 0 0 0,0 0 0 0 0,0 0 0 0 0,0 0 0 0 0,-6-5 0 0 0,-8-3 0 0 0,-7 1 0 0 0,-6-4 0 0 0,-5-7 0 0 0,-2 1 0 0 0,-1-3 0 0 0,-2-4 0 0 0,-5-3 0 0 0,-2-4 0 0 0,1-1 0 0 0,2-2 0 0 0,2 0 0 0 0,1-1 0 0 0,2 0 0 0 0,1 1 0 0 0,-6-1 0 0 0,-1 1 0 0 0,-12 6 0 0 0,-2 1 0 0 0,3 1 0 0 0,-2-2 0 0 0,-4-2 0 0 0,-2-1 0 0 0,-4-2 0 0 0,-2 0 0 0 0,4-1 0 0 0,1 0 0 0 0,-6-1 0 0 0,-4 1 0 0 0,-1 0 0 0 0,-1 0 0 0 0,2-1 0 0 0,6 1 0 0 0,-3 6 0 0 0,-2 8 0 0 0,6 1 0 0 0,8-1 0 0 0,1 2 0 0 0,5-1 0 0 0,5 2 0 0 0,4-1 0 0 0,4-3 0 0 0,2-5 0 0 0,2-3 0 0 0,0-2 0 0 0,0-2 0 0 0,0-2 0 0 0,0 1 0 0 0,0-1 0 0 0,0 0 0 0 0,5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0:28:28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8394 12601 16383 0 0,'0'-5'0'0'0,"-5"-15"0"0"0,-3-15 0 0 0,-6-14 0 0 0,-5-9 0 0 0,-1-2 0 0 0,4-2 0 0 0,4 3 0 0 0,-1 7 0 0 0,1-1 0 0 0,2-2 0 0 0,4 1 0 0 0,2-1 0 0 0,3 3 0 0 0,0-8 0 0 0,1 1 0 0 0,1-2 0 0 0,-1 4 0 0 0,1 0 0 0 0,-1 3 0 0 0,0 6 0 0 0,1 4 0 0 0,-1 4 0 0 0,0 3 0 0 0,0 2 0 0 0,0 1 0 0 0,0-5 0 0 0,0-3 0 0 0,0 1 0 0 0,0-5 0 0 0,0-1 0 0 0,0 3 0 0 0,6-4 0 0 0,1 0 0 0 0,1 3 0 0 0,-2 4 0 0 0,-2 1 0 0 0,-1 3 0 0 0,-2 2 0 0 0,0 0 0 0 0,5 1 0 0 0,1-7 0 0 0,0-1 0 0 0,5 1 0 0 0,0-6 0 0 0,-2 1 0 0 0,-3 1 0 0 0,-2 3 0 0 0,4 8 0 0 0,0 5 0 0 0,4 0 0 0 0,1-5 0 0 0,3 1 0 0 0,-1 2 0 0 0,-3 0 0 0 0,-4-1 0 0 0,-4-1 0 0 0,-2 0 0 0 0,4-1 0 0 0,1-1 0 0 0,-1 1 0 0 0,4-1 0 0 0,6 0 0 0 0,1-12 0 0 0,2-3 0 0 0,-1-6 0 0 0,1-4 0 0 0,-2 1 0 0 0,1 5 0 0 0,4 1 0 0 0,-3 2 0 0 0,-4 5 0 0 0,-5 4 0 0 0,-4 3 0 0 0,-4 8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31T10:28:28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8471 11806 16383 0 0,'-6'0'0'0'0,"-7"0"0"0"0,-9 0 0 0 0,-11-6 0 0 0,0-8 0 0 0,-1-1 0 0 0,0-4 0 0 0,-7-5 0 0 0,5-5 0 0 0,1 4 0 0 0,8-1 0 0 0,2 5 0 0 0,11 5 0 0 0,14 12 0 0 0,13 6 0 0 0,10 9 0 0 0,7 3 0 0 0,-2 4 0 0 0,1 0 0 0 0,-5 2 0 0 0,0-2 0 0 0,1-4 0 0 0,2-5 0 0 0,3-3 0 0 0,2-3 0 0 0,2-8 0 0 0,0-3 0 0 0,-5-7 0 0 0,-2 1 0 0 0,-5-5 0 0 0,-1 2 0 0 0,-3-2 0 0 0,0 1 0 0 0,4 5 0 0 0,-3-2 0 0 0,-3-4 0 0 0,-6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9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1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OpRhtbhftI" TargetMode="External"/><Relationship Id="rId2" Type="http://schemas.openxmlformats.org/officeDocument/2006/relationships/hyperlink" Target="https://kotlinlang.org/docs/flow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izarov.medium.com/execution-context-of-kotlin-flows-b8c151c9309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Welcome  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tx2"/>
                </a:solidFill>
                <a:latin typeface="Calibri Light"/>
                <a:cs typeface="Calibri Light"/>
              </a:rPr>
              <a:t>                                                    Topic: Flow</a:t>
            </a:r>
          </a:p>
          <a:p>
            <a:r>
              <a:rPr lang="en-US" sz="1500">
                <a:solidFill>
                  <a:schemeClr val="tx2"/>
                </a:solidFill>
                <a:latin typeface="Calibri Light"/>
                <a:cs typeface="Calibri Light"/>
              </a:rPr>
              <a:t>                          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F73B0-C14B-521A-3F92-5CA2E2E31A4B}"/>
              </a:ext>
            </a:extLst>
          </p:cNvPr>
          <p:cNvSpPr txBox="1"/>
          <p:nvPr/>
        </p:nvSpPr>
        <p:spPr>
          <a:xfrm>
            <a:off x="93785" y="105508"/>
            <a:ext cx="12027876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 </a:t>
            </a:r>
            <a:r>
              <a:rPr lang="en-US" b="1"/>
              <a:t>Buffering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buffer</a:t>
            </a:r>
            <a:r>
              <a:rPr lang="en-US">
                <a:cs typeface="Calibri"/>
              </a:rPr>
              <a:t> operator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Using the </a:t>
            </a:r>
            <a:r>
              <a:rPr lang="en-US" b="1">
                <a:cs typeface="Calibri"/>
              </a:rPr>
              <a:t>buffer</a:t>
            </a:r>
            <a:r>
              <a:rPr lang="en-US">
                <a:cs typeface="Calibri"/>
              </a:rPr>
              <a:t> operator concept, we can buffer emitted elements from a flow before it is collecting.</a:t>
            </a:r>
            <a:endParaRPr lang="en-US"/>
          </a:p>
          <a:p>
            <a:r>
              <a:rPr lang="en-US">
                <a:cs typeface="Calibri"/>
              </a:rPr>
              <a:t>This can help in scenario where the consumer is slower than the producer.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Val flow=flow{</a:t>
            </a:r>
          </a:p>
          <a:p>
            <a:r>
              <a:rPr lang="en-US">
                <a:cs typeface="Calibri"/>
              </a:rPr>
              <a:t>Repeat(10){</a:t>
            </a:r>
          </a:p>
          <a:p>
            <a:r>
              <a:rPr lang="en-US">
                <a:cs typeface="Calibri"/>
              </a:rPr>
              <a:t>Emit(it)</a:t>
            </a:r>
          </a:p>
          <a:p>
            <a:r>
              <a:rPr lang="en-US">
                <a:cs typeface="Calibri"/>
              </a:rPr>
              <a:t>Delay(100)</a:t>
            </a:r>
          </a:p>
          <a:p>
            <a:r>
              <a:rPr lang="en-US">
                <a:cs typeface="Calibri"/>
              </a:rPr>
              <a:t>}</a:t>
            </a:r>
          </a:p>
          <a:p>
            <a:r>
              <a:rPr lang="en-US">
                <a:cs typeface="Calibri"/>
              </a:rPr>
              <a:t>}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flow.</a:t>
            </a:r>
            <a:r>
              <a:rPr lang="en-US" b="1" err="1">
                <a:solidFill>
                  <a:srgbClr val="FF0000"/>
                </a:solidFill>
                <a:cs typeface="Calibri"/>
              </a:rPr>
              <a:t>buffer</a:t>
            </a:r>
            <a:r>
              <a:rPr lang="en-US" b="1">
                <a:solidFill>
                  <a:srgbClr val="FF0000"/>
                </a:solidFill>
                <a:cs typeface="Calibri"/>
              </a:rPr>
              <a:t>()</a:t>
            </a:r>
            <a:r>
              <a:rPr lang="en-US">
                <a:cs typeface="Calibri"/>
              </a:rPr>
              <a:t>.collect{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}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87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36A44-0117-A525-9F57-EB5D80B38CBF}"/>
              </a:ext>
            </a:extLst>
          </p:cNvPr>
          <p:cNvSpPr txBox="1"/>
          <p:nvPr/>
        </p:nvSpPr>
        <p:spPr>
          <a:xfrm>
            <a:off x="58615" y="70338"/>
            <a:ext cx="12004430" cy="6924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Flow exceptions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catch</a:t>
            </a:r>
            <a:r>
              <a:rPr lang="en-US">
                <a:cs typeface="Calibri"/>
              </a:rPr>
              <a:t> operator:</a:t>
            </a:r>
          </a:p>
          <a:p>
            <a:endParaRPr lang="en-US">
              <a:cs typeface="Calibri"/>
            </a:endParaRPr>
          </a:p>
          <a:p>
            <a:r>
              <a:rPr lang="en-US" sz="1200">
                <a:cs typeface="Calibri"/>
              </a:rPr>
              <a:t>Val flow=flow{</a:t>
            </a:r>
          </a:p>
          <a:p>
            <a:r>
              <a:rPr lang="en-US" sz="1200">
                <a:cs typeface="Calibri"/>
              </a:rPr>
              <a:t>emit(1)</a:t>
            </a:r>
          </a:p>
          <a:p>
            <a:r>
              <a:rPr lang="en-US" sz="1200">
                <a:cs typeface="Calibri"/>
              </a:rPr>
              <a:t>emit(2)</a:t>
            </a:r>
          </a:p>
          <a:p>
            <a:r>
              <a:rPr lang="en-US" sz="1200">
                <a:cs typeface="Calibri"/>
              </a:rPr>
              <a:t>Throw </a:t>
            </a:r>
            <a:r>
              <a:rPr lang="en-US" sz="1200" err="1">
                <a:cs typeface="Calibri"/>
              </a:rPr>
              <a:t>Fxception</a:t>
            </a:r>
            <a:r>
              <a:rPr lang="en-US" sz="1200">
                <a:cs typeface="Calibri"/>
              </a:rPr>
              <a:t>("Exception testing")</a:t>
            </a:r>
          </a:p>
          <a:p>
            <a:r>
              <a:rPr lang="en-US" sz="1200">
                <a:cs typeface="Calibri"/>
              </a:rPr>
              <a:t>emit(3)</a:t>
            </a:r>
          </a:p>
          <a:p>
            <a:r>
              <a:rPr lang="en-US" sz="1200">
                <a:cs typeface="Calibri"/>
              </a:rPr>
              <a:t>}</a:t>
            </a:r>
            <a:endParaRPr lang="en-US" sz="1200"/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flow.catch</a:t>
            </a:r>
            <a:r>
              <a:rPr lang="en-US">
                <a:cs typeface="Calibri" panose="020F0502020204030204"/>
              </a:rPr>
              <a:t>{e-&gt;</a:t>
            </a:r>
          </a:p>
          <a:p>
            <a:r>
              <a:rPr lang="en-US">
                <a:cs typeface="Calibri" panose="020F0502020204030204"/>
              </a:rPr>
              <a:t>Print(e)</a:t>
            </a:r>
          </a:p>
          <a:p>
            <a:r>
              <a:rPr lang="en-US">
                <a:cs typeface="Calibri" panose="020F0502020204030204"/>
              </a:rPr>
              <a:t>}.collect{value-&gt;</a:t>
            </a:r>
          </a:p>
          <a:p>
            <a:r>
              <a:rPr lang="en-US">
                <a:cs typeface="Calibri" panose="020F0502020204030204"/>
              </a:rPr>
              <a:t>Print(value)</a:t>
            </a:r>
          </a:p>
          <a:p>
            <a:r>
              <a:rPr lang="en-US">
                <a:cs typeface="Calibri" panose="020F0502020204030204"/>
              </a:rPr>
              <a:t>}</a:t>
            </a:r>
            <a:endParaRPr lang="en-US"/>
          </a:p>
          <a:p>
            <a:endParaRPr lang="en-US" sz="1200">
              <a:cs typeface="Calibri"/>
            </a:endParaRPr>
          </a:p>
          <a:p>
            <a:r>
              <a:rPr lang="en-US" b="1" err="1">
                <a:cs typeface="Calibri"/>
              </a:rPr>
              <a:t>onCompletion</a:t>
            </a:r>
            <a:r>
              <a:rPr lang="en-US" b="1">
                <a:cs typeface="Calibri"/>
              </a:rPr>
              <a:t>:  </a:t>
            </a:r>
            <a:r>
              <a:rPr lang="en-US" err="1">
                <a:cs typeface="Calibri"/>
              </a:rPr>
              <a:t>onCompletion</a:t>
            </a:r>
            <a:r>
              <a:rPr lang="en-US">
                <a:cs typeface="Calibri"/>
              </a:rPr>
              <a:t> operator use to execute the code when flow completes whether normally or due to exception</a:t>
            </a:r>
          </a:p>
          <a:p>
            <a:endParaRPr lang="en-US">
              <a:cs typeface="Calibri"/>
            </a:endParaRPr>
          </a:p>
          <a:p>
            <a:r>
              <a:rPr lang="en-US" sz="1200">
                <a:cs typeface="Calibri"/>
              </a:rPr>
              <a:t>flow.</a:t>
            </a:r>
            <a:r>
              <a:rPr lang="en-US" b="1">
                <a:cs typeface="Calibri"/>
              </a:rPr>
              <a:t> </a:t>
            </a:r>
            <a:r>
              <a:rPr lang="en-US" err="1">
                <a:cs typeface="Calibri"/>
              </a:rPr>
              <a:t>onCompletion</a:t>
            </a:r>
            <a:r>
              <a:rPr lang="en-US" sz="1200">
                <a:cs typeface="Calibri"/>
              </a:rPr>
              <a:t>{cause-&gt;</a:t>
            </a:r>
          </a:p>
          <a:p>
            <a:r>
              <a:rPr lang="en-US" sz="1200">
                <a:cs typeface="Calibri"/>
              </a:rPr>
              <a:t>If(cause !=null){</a:t>
            </a:r>
          </a:p>
          <a:p>
            <a:r>
              <a:rPr lang="en-US" sz="1200">
                <a:cs typeface="Calibri"/>
              </a:rPr>
              <a:t>Print("some </a:t>
            </a:r>
            <a:r>
              <a:rPr lang="en-US" sz="1200" err="1">
                <a:cs typeface="Calibri"/>
              </a:rPr>
              <a:t>eception</a:t>
            </a:r>
            <a:r>
              <a:rPr lang="en-US" sz="1200">
                <a:cs typeface="Calibri"/>
              </a:rPr>
              <a:t>")</a:t>
            </a:r>
          </a:p>
          <a:p>
            <a:r>
              <a:rPr lang="en-US" sz="1200">
                <a:cs typeface="Calibri"/>
              </a:rPr>
              <a:t>}</a:t>
            </a:r>
          </a:p>
          <a:p>
            <a:r>
              <a:rPr lang="en-US" sz="1200">
                <a:cs typeface="Calibri"/>
              </a:rPr>
              <a:t>Else{</a:t>
            </a:r>
          </a:p>
          <a:p>
            <a:r>
              <a:rPr lang="en-US" sz="1200">
                <a:cs typeface="Calibri"/>
              </a:rPr>
              <a:t>Print("</a:t>
            </a:r>
            <a:r>
              <a:rPr lang="en-US" sz="1200" err="1">
                <a:cs typeface="Calibri"/>
              </a:rPr>
              <a:t>succes</a:t>
            </a:r>
            <a:r>
              <a:rPr lang="en-US" sz="1200">
                <a:cs typeface="Calibri"/>
              </a:rPr>
              <a:t>")</a:t>
            </a:r>
            <a:endParaRPr lang="en-US"/>
          </a:p>
          <a:p>
            <a:r>
              <a:rPr lang="en-US" sz="1200">
                <a:cs typeface="Calibri"/>
              </a:rPr>
              <a:t>}</a:t>
            </a:r>
            <a:endParaRPr lang="en-US"/>
          </a:p>
          <a:p>
            <a:r>
              <a:rPr lang="en-US" sz="1200">
                <a:cs typeface="Calibri"/>
              </a:rPr>
              <a:t>}.collect{value-&gt;</a:t>
            </a:r>
          </a:p>
          <a:p>
            <a:r>
              <a:rPr lang="en-US" sz="1200">
                <a:cs typeface="Calibri"/>
              </a:rPr>
              <a:t>Print(value)</a:t>
            </a:r>
          </a:p>
          <a:p>
            <a:r>
              <a:rPr lang="en-US" sz="1200">
                <a:cs typeface="Calibri"/>
              </a:rPr>
              <a:t>}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45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653C0-03F0-53F4-85EC-3566FEF1920A}"/>
              </a:ext>
            </a:extLst>
          </p:cNvPr>
          <p:cNvSpPr txBox="1"/>
          <p:nvPr/>
        </p:nvSpPr>
        <p:spPr>
          <a:xfrm>
            <a:off x="77449" y="102433"/>
            <a:ext cx="12112052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 panose="020F0502020204030204"/>
              </a:rPr>
              <a:t>Cold flow:</a:t>
            </a:r>
          </a:p>
          <a:p>
            <a:r>
              <a:rPr lang="en-US" sz="1000">
                <a:solidFill>
                  <a:srgbClr val="CC7832"/>
                </a:solidFill>
                <a:latin typeface="Consolas"/>
                <a:cs typeface="Calibri" panose="020F0502020204030204"/>
              </a:rPr>
              <a:t>private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 panose="020F0502020204030204"/>
              </a:rPr>
              <a:t>lateinit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 panose="020F0502020204030204"/>
              </a:rPr>
              <a:t> var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: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ActivityMainBinding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private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lateinit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 var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 panose="020F0502020204030204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:Flow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&lt;Int&gt;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override fun </a:t>
            </a:r>
            <a:r>
              <a:rPr lang="en-US" sz="1000" err="1">
                <a:solidFill>
                  <a:srgbClr val="FFC66D"/>
                </a:solidFill>
                <a:latin typeface="Consolas"/>
                <a:cs typeface="Calibri" panose="020F0502020204030204"/>
              </a:rPr>
              <a:t>onCreate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savedInstanceState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: Bundle?)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 panose="020F0502020204030204"/>
              </a:rPr>
              <a:t>super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.onCreate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savedInstanceState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binding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=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ActivityMainBinding.inflate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sz="1000" i="1" err="1">
                <a:solidFill>
                  <a:srgbClr val="9876AA"/>
                </a:solidFill>
                <a:latin typeface="Consolas"/>
                <a:cs typeface="Calibri" panose="020F0502020204030204"/>
              </a:rPr>
              <a:t>layoutInflater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 panose="020F0502020204030204"/>
              </a:rPr>
              <a:t>val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 panose="020F0502020204030204"/>
              </a:rPr>
              <a:t>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view =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 panose="020F0502020204030204"/>
              </a:rPr>
              <a:t>binding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.</a:t>
            </a:r>
            <a:r>
              <a:rPr lang="en-US" sz="1000" i="1" err="1">
                <a:solidFill>
                  <a:srgbClr val="9876AA"/>
                </a:solidFill>
                <a:latin typeface="Consolas"/>
                <a:cs typeface="Calibri" panose="020F0502020204030204"/>
              </a:rPr>
              <a:t>root</a:t>
            </a:r>
            <a:br>
              <a:rPr lang="en-US" sz="1000" i="1">
                <a:solidFill>
                  <a:srgbClr val="9876AA"/>
                </a:solidFill>
                <a:latin typeface="Consolas"/>
                <a:cs typeface="Calibri" panose="020F0502020204030204"/>
              </a:rPr>
            </a:br>
            <a:r>
              <a:rPr lang="en-US" sz="1000" i="1">
                <a:solidFill>
                  <a:srgbClr val="9876AA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setContentView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(view)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flowproducer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button3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.setOnClickListener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GlobalScope.</a:t>
            </a:r>
            <a:r>
              <a:rPr lang="en-US" sz="1000" i="1" err="1">
                <a:solidFill>
                  <a:srgbClr val="FFC66D"/>
                </a:solidFill>
                <a:latin typeface="Consolas"/>
                <a:cs typeface="Calibri" panose="020F0502020204030204"/>
              </a:rPr>
              <a:t>launch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Dispatchers.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 panose="020F0502020204030204"/>
              </a:rPr>
              <a:t>Main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 panose="020F0502020204030204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.collect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 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editTextText3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.setText(</a:t>
            </a:r>
            <a:r>
              <a:rPr lang="en-US" sz="1000" b="1" err="1">
                <a:solidFill>
                  <a:srgbClr val="A9B7C6"/>
                </a:solidFill>
                <a:latin typeface="Consolas"/>
                <a:cs typeface="Calibri" panose="020F0502020204030204"/>
              </a:rPr>
              <a:t>it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.toString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())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     </a:t>
            </a:r>
            <a:r>
              <a:rPr lang="en-US" sz="1000" i="1" err="1">
                <a:solidFill>
                  <a:srgbClr val="A9B7C6"/>
                </a:solidFill>
                <a:latin typeface="Consolas"/>
                <a:cs typeface="Calibri" panose="020F0502020204030204"/>
              </a:rPr>
              <a:t>println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button4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.setOnClickListener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GlobalScope.</a:t>
            </a:r>
            <a:r>
              <a:rPr lang="en-US" sz="1000" i="1" err="1">
                <a:solidFill>
                  <a:srgbClr val="FFC66D"/>
                </a:solidFill>
                <a:latin typeface="Consolas"/>
                <a:cs typeface="Calibri" panose="020F0502020204030204"/>
              </a:rPr>
              <a:t>launch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Dispatchers.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 panose="020F0502020204030204"/>
              </a:rPr>
              <a:t>Main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 panose="020F0502020204030204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.collect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 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editTextText4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.setText(</a:t>
            </a:r>
            <a:r>
              <a:rPr lang="en-US" sz="1000" b="1" err="1">
                <a:solidFill>
                  <a:srgbClr val="A9B7C6"/>
                </a:solidFill>
                <a:latin typeface="Consolas"/>
                <a:cs typeface="Calibri" panose="020F0502020204030204"/>
              </a:rPr>
              <a:t>it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.toString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())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     </a:t>
            </a:r>
            <a:r>
              <a:rPr lang="en-US" sz="1000" i="1" err="1">
                <a:solidFill>
                  <a:srgbClr val="A9B7C6"/>
                </a:solidFill>
                <a:latin typeface="Consolas"/>
                <a:cs typeface="Calibri" panose="020F0502020204030204"/>
              </a:rPr>
              <a:t>println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 panose="020F0502020204030204"/>
              </a:rPr>
              <a:t>binding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 panose="020F0502020204030204"/>
              </a:rPr>
              <a:t>button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.setOnClickListener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startActivity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(Intent(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 panose="020F0502020204030204"/>
              </a:rPr>
              <a:t>this,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MainActivity3::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 panose="020F0502020204030204"/>
              </a:rPr>
              <a:t>class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</a:t>
            </a:r>
            <a:r>
              <a:rPr lang="en-US" sz="1000" i="1">
                <a:solidFill>
                  <a:srgbClr val="9876AA"/>
                </a:solidFill>
                <a:latin typeface="Consolas"/>
                <a:cs typeface="Calibri" panose="020F0502020204030204"/>
              </a:rPr>
              <a:t>java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private fun </a:t>
            </a:r>
            <a:r>
              <a:rPr lang="en-US" sz="1000" err="1">
                <a:solidFill>
                  <a:srgbClr val="FFC66D"/>
                </a:solidFill>
                <a:latin typeface="Consolas"/>
                <a:cs typeface="Calibri" panose="020F0502020204030204"/>
              </a:rPr>
              <a:t>flowproducer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()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 panose="020F0502020204030204"/>
              </a:rPr>
              <a:t>flow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= </a:t>
            </a:r>
            <a:r>
              <a:rPr lang="en-US" sz="1000" i="1">
                <a:solidFill>
                  <a:srgbClr val="A9B7C6"/>
                </a:solidFill>
                <a:latin typeface="Consolas"/>
                <a:cs typeface="Calibri" panose="020F0502020204030204"/>
              </a:rPr>
              <a:t>flow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 panose="020F0502020204030204"/>
              </a:rPr>
              <a:t>for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i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 panose="020F0502020204030204"/>
              </a:rPr>
              <a:t>in 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 panose="020F0502020204030204"/>
              </a:rPr>
              <a:t>1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..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 panose="020F0502020204030204"/>
              </a:rPr>
              <a:t>30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 emit(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 panose="020F0502020204030204"/>
              </a:rPr>
              <a:t>i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 delay(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 panose="020F0502020204030204"/>
              </a:rPr>
              <a:t>10000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}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 panose="020F0502020204030204"/>
              </a:rPr>
              <a:t>}</a:t>
            </a:r>
            <a:endParaRPr lang="en-US"/>
          </a:p>
          <a:p>
            <a:endParaRPr lang="en-US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7645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E21B4-D1B9-E490-E67A-78E96B90DFBF}"/>
              </a:ext>
            </a:extLst>
          </p:cNvPr>
          <p:cNvSpPr txBox="1"/>
          <p:nvPr/>
        </p:nvSpPr>
        <p:spPr>
          <a:xfrm>
            <a:off x="2498" y="52466"/>
            <a:ext cx="12187003" cy="7263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Shared flow:</a:t>
            </a:r>
          </a:p>
          <a:p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private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/>
              </a:rPr>
              <a:t>lateinit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 var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: ActivityMain2Binding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val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flow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= </a:t>
            </a:r>
            <a:r>
              <a:rPr lang="en-US" sz="1000" i="1" err="1">
                <a:solidFill>
                  <a:srgbClr val="A9B7C6"/>
                </a:solidFill>
                <a:latin typeface="Consolas"/>
                <a:cs typeface="Calibri"/>
              </a:rPr>
              <a:t>MutableSharedFlow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&lt;Int&gt;()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//Relay last two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valu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//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val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flow =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MutableSharedFlow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&lt;Int&gt;(2)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override fun </a:t>
            </a:r>
            <a:r>
              <a:rPr lang="en-US" sz="1000" err="1">
                <a:solidFill>
                  <a:srgbClr val="FFC66D"/>
                </a:solidFill>
                <a:latin typeface="Consolas"/>
                <a:cs typeface="Calibri"/>
              </a:rPr>
              <a:t>onCreate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savedInstanceState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: Bundle?)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/>
              </a:rPr>
              <a:t>super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.onCreate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savedInstanceState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setContentView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(R.layout.</a:t>
            </a:r>
            <a:r>
              <a:rPr lang="en-US" sz="1000" i="1">
                <a:solidFill>
                  <a:srgbClr val="9876AA"/>
                </a:solidFill>
                <a:latin typeface="Consolas"/>
                <a:cs typeface="Calibri"/>
              </a:rPr>
              <a:t>activity_main2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= ActivityMain2Binding.inflate(</a:t>
            </a:r>
            <a:r>
              <a:rPr lang="en-US" sz="1000" i="1" err="1">
                <a:solidFill>
                  <a:srgbClr val="9876AA"/>
                </a:solidFill>
                <a:latin typeface="Consolas"/>
                <a:cs typeface="Calibri"/>
              </a:rPr>
              <a:t>layoutInflater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/>
              </a:rPr>
              <a:t>val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view =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 i="1" err="1">
                <a:solidFill>
                  <a:srgbClr val="9876AA"/>
                </a:solidFill>
                <a:latin typeface="Consolas"/>
                <a:cs typeface="Calibri"/>
              </a:rPr>
              <a:t>root</a:t>
            </a:r>
            <a:br>
              <a:rPr lang="en-US" sz="1000" i="1">
                <a:solidFill>
                  <a:srgbClr val="9876AA"/>
                </a:solidFill>
                <a:latin typeface="Consolas"/>
                <a:cs typeface="Calibri"/>
              </a:rPr>
            </a:br>
            <a:r>
              <a:rPr lang="en-US" sz="1000" i="1">
                <a:solidFill>
                  <a:srgbClr val="9876AA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setContentView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(view)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flowproducer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button3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.setOnClickListener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GlobalScope.</a:t>
            </a:r>
            <a:r>
              <a:rPr lang="en-US" sz="1000" i="1" err="1">
                <a:solidFill>
                  <a:srgbClr val="FFC66D"/>
                </a:solidFill>
                <a:latin typeface="Consolas"/>
                <a:cs typeface="Calibri"/>
              </a:rPr>
              <a:t>launch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Dispatchers.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Main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/>
              </a:rPr>
              <a:t>val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result =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.collect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     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editTextText3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.setText(</a:t>
            </a:r>
            <a:r>
              <a:rPr lang="en-US" sz="1000" b="1" err="1">
                <a:solidFill>
                  <a:srgbClr val="A9B7C6"/>
                </a:solidFill>
                <a:latin typeface="Consolas"/>
                <a:cs typeface="Calibri"/>
              </a:rPr>
              <a:t>it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.toString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     </a:t>
            </a:r>
            <a:r>
              <a:rPr lang="en-US" sz="1000" i="1" err="1">
                <a:solidFill>
                  <a:srgbClr val="A9B7C6"/>
                </a:solidFill>
                <a:latin typeface="Consolas"/>
                <a:cs typeface="Calibri"/>
              </a:rPr>
              <a:t>println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button4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.setOnClickListener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GlobalScope.</a:t>
            </a:r>
            <a:r>
              <a:rPr lang="en-US" sz="1000" i="1" err="1">
                <a:solidFill>
                  <a:srgbClr val="FFC66D"/>
                </a:solidFill>
                <a:latin typeface="Consolas"/>
                <a:cs typeface="Calibri"/>
              </a:rPr>
              <a:t>launch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Dispatchers.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Main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/>
              </a:rPr>
              <a:t>val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result =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.collect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     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editTextText4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.setText(</a:t>
            </a:r>
            <a:r>
              <a:rPr lang="en-US" sz="1000" b="1" err="1">
                <a:solidFill>
                  <a:srgbClr val="A9B7C6"/>
                </a:solidFill>
                <a:latin typeface="Consolas"/>
                <a:cs typeface="Calibri"/>
              </a:rPr>
              <a:t>it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.toString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     </a:t>
            </a:r>
            <a:r>
              <a:rPr lang="en-US" sz="1000" i="1" err="1">
                <a:solidFill>
                  <a:srgbClr val="A9B7C6"/>
                </a:solidFill>
                <a:latin typeface="Consolas"/>
                <a:cs typeface="Calibri"/>
              </a:rPr>
              <a:t>println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button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.setOnClickListener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startActivity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(Intent(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this,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SateFlowActivity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::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class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 i="1">
                <a:solidFill>
                  <a:srgbClr val="9876AA"/>
                </a:solidFill>
                <a:latin typeface="Consolas"/>
                <a:cs typeface="Calibri"/>
              </a:rPr>
              <a:t>java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private fun </a:t>
            </a:r>
            <a:r>
              <a:rPr lang="en-US" sz="1000" err="1">
                <a:solidFill>
                  <a:srgbClr val="FFC66D"/>
                </a:solidFill>
                <a:latin typeface="Consolas"/>
                <a:cs typeface="Calibri"/>
              </a:rPr>
              <a:t>flowproducer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(): Flow&lt;Int&gt;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GlobalScope.</a:t>
            </a:r>
            <a:r>
              <a:rPr lang="en-US" sz="1000" i="1" err="1">
                <a:solidFill>
                  <a:srgbClr val="FFC66D"/>
                </a:solidFill>
                <a:latin typeface="Consolas"/>
                <a:cs typeface="Calibri"/>
              </a:rPr>
              <a:t>launch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Dispatchers.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Main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for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i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in 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1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..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4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.emit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i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delay(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10000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 }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return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br>
              <a:rPr lang="en-US" sz="1000">
                <a:solidFill>
                  <a:srgbClr val="9876AA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}</a:t>
            </a:r>
            <a:endParaRPr lang="en-US"/>
          </a:p>
          <a:p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68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1B59E-67AB-4227-0A59-B3A7BC8EFC55}"/>
              </a:ext>
            </a:extLst>
          </p:cNvPr>
          <p:cNvSpPr txBox="1"/>
          <p:nvPr/>
        </p:nvSpPr>
        <p:spPr>
          <a:xfrm>
            <a:off x="52466" y="77449"/>
            <a:ext cx="12037101" cy="680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State flow:</a:t>
            </a:r>
          </a:p>
          <a:p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private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/>
              </a:rPr>
              <a:t>lateinit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 var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: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ActivitySateFlowBinding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val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flow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= </a:t>
            </a:r>
            <a:r>
              <a:rPr lang="en-US" sz="1000" i="1" err="1">
                <a:solidFill>
                  <a:srgbClr val="A9B7C6"/>
                </a:solidFill>
                <a:latin typeface="Consolas"/>
                <a:cs typeface="Calibri"/>
              </a:rPr>
              <a:t>MutableStateFlow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3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override fun </a:t>
            </a:r>
            <a:r>
              <a:rPr lang="en-US" sz="1000" err="1">
                <a:solidFill>
                  <a:srgbClr val="FFC66D"/>
                </a:solidFill>
                <a:latin typeface="Consolas"/>
                <a:cs typeface="Calibri"/>
              </a:rPr>
              <a:t>onCreate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savedInstanceState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: Bundle?)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/>
              </a:rPr>
              <a:t>super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.onCreate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savedInstanceState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=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ActivitySateFlowBinding.inflate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i="1" err="1">
                <a:solidFill>
                  <a:srgbClr val="9876AA"/>
                </a:solidFill>
                <a:latin typeface="Consolas"/>
                <a:cs typeface="Calibri"/>
              </a:rPr>
              <a:t>layoutInflater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CC7832"/>
                </a:solidFill>
                <a:latin typeface="Consolas"/>
                <a:cs typeface="Calibri"/>
              </a:rPr>
              <a:t>val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view =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 i="1" err="1">
                <a:solidFill>
                  <a:srgbClr val="9876AA"/>
                </a:solidFill>
                <a:latin typeface="Consolas"/>
                <a:cs typeface="Calibri"/>
              </a:rPr>
              <a:t>root</a:t>
            </a:r>
            <a:br>
              <a:rPr lang="en-US" sz="1000" i="1">
                <a:solidFill>
                  <a:srgbClr val="9876AA"/>
                </a:solidFill>
                <a:latin typeface="Consolas"/>
                <a:cs typeface="Calibri"/>
              </a:rPr>
            </a:br>
            <a:r>
              <a:rPr lang="en-US" sz="1000" i="1">
                <a:solidFill>
                  <a:srgbClr val="9876AA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setContentView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(view)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flowproducer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button3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.setOnClickListener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GlobalScope.</a:t>
            </a:r>
            <a:r>
              <a:rPr lang="en-US" sz="1000" i="1" err="1">
                <a:solidFill>
                  <a:srgbClr val="FFC66D"/>
                </a:solidFill>
                <a:latin typeface="Consolas"/>
                <a:cs typeface="Calibri"/>
              </a:rPr>
              <a:t>launch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Dispatchers.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Main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Log.d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>
                <a:solidFill>
                  <a:srgbClr val="6A8759"/>
                </a:solidFill>
                <a:latin typeface="Consolas"/>
                <a:cs typeface="Calibri"/>
              </a:rPr>
              <a:t>"state flow value"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,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value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.toString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.collect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     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editTextText3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.setText(</a:t>
            </a:r>
            <a:r>
              <a:rPr lang="en-US" sz="1000" b="1" err="1">
                <a:solidFill>
                  <a:srgbClr val="A9B7C6"/>
                </a:solidFill>
                <a:latin typeface="Consolas"/>
                <a:cs typeface="Calibri"/>
              </a:rPr>
              <a:t>it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.toString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     </a:t>
            </a:r>
            <a:r>
              <a:rPr lang="en-US" sz="1000" i="1" err="1">
                <a:solidFill>
                  <a:srgbClr val="A9B7C6"/>
                </a:solidFill>
                <a:latin typeface="Consolas"/>
                <a:cs typeface="Calibri"/>
              </a:rPr>
              <a:t>println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button4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.setOnClickListener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GlobalScope.</a:t>
            </a:r>
            <a:r>
              <a:rPr lang="en-US" sz="1000" i="1" err="1">
                <a:solidFill>
                  <a:srgbClr val="FFC66D"/>
                </a:solidFill>
                <a:latin typeface="Consolas"/>
                <a:cs typeface="Calibri"/>
              </a:rPr>
              <a:t>launch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Dispatchers.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Main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.collect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        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binding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editTextText4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.setText(</a:t>
            </a:r>
            <a:r>
              <a:rPr lang="en-US" sz="1000" b="1" err="1">
                <a:solidFill>
                  <a:srgbClr val="A9B7C6"/>
                </a:solidFill>
                <a:latin typeface="Consolas"/>
                <a:cs typeface="Calibri"/>
              </a:rPr>
              <a:t>it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.toString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     </a:t>
            </a:r>
            <a:r>
              <a:rPr lang="en-US" sz="1000" i="1" err="1">
                <a:solidFill>
                  <a:srgbClr val="A9B7C6"/>
                </a:solidFill>
                <a:latin typeface="Consolas"/>
                <a:cs typeface="Calibri"/>
              </a:rPr>
              <a:t>println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private fun </a:t>
            </a:r>
            <a:r>
              <a:rPr lang="en-US" sz="1000" err="1">
                <a:solidFill>
                  <a:srgbClr val="FFC66D"/>
                </a:solidFill>
                <a:latin typeface="Consolas"/>
                <a:cs typeface="Calibri"/>
              </a:rPr>
              <a:t>flowproducer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(): Flow&lt;Int&gt;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GlobalScope.</a:t>
            </a:r>
            <a:r>
              <a:rPr lang="en-US" sz="1000" i="1" err="1">
                <a:solidFill>
                  <a:srgbClr val="FFC66D"/>
                </a:solidFill>
                <a:latin typeface="Consolas"/>
                <a:cs typeface="Calibri"/>
              </a:rPr>
              <a:t>launch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Dispatchers.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Main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for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i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in 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1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..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4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.emit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i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delay(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10000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 }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return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br>
              <a:rPr lang="en-US" sz="1000">
                <a:solidFill>
                  <a:srgbClr val="9876AA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}</a:t>
            </a:r>
            <a:endParaRPr lang="en-US"/>
          </a:p>
          <a:p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95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8D8F8-C2EE-7F83-6753-139E914E07B1}"/>
              </a:ext>
            </a:extLst>
          </p:cNvPr>
          <p:cNvSpPr txBox="1"/>
          <p:nvPr/>
        </p:nvSpPr>
        <p:spPr>
          <a:xfrm>
            <a:off x="35169" y="70338"/>
            <a:ext cx="12121661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Unit Test:</a:t>
            </a:r>
            <a:endParaRPr lang="en-US">
              <a:cs typeface="Calibri" panose="020F0502020204030204"/>
            </a:endParaRPr>
          </a:p>
          <a:p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class </a:t>
            </a:r>
            <a:r>
              <a:rPr lang="en-US" err="1">
                <a:solidFill>
                  <a:srgbClr val="A9B7C6"/>
                </a:solidFill>
                <a:latin typeface="Consolas"/>
                <a:cs typeface="Calibri"/>
              </a:rPr>
              <a:t>FlowDemo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 {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fun </a:t>
            </a:r>
            <a:r>
              <a:rPr lang="en-US" err="1">
                <a:solidFill>
                  <a:srgbClr val="FFC66D"/>
                </a:solidFill>
                <a:latin typeface="Consolas"/>
                <a:cs typeface="Calibri"/>
              </a:rPr>
              <a:t>getflow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(): Flow&lt;Int&gt; {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return </a:t>
            </a:r>
            <a:r>
              <a:rPr lang="en-US" i="1">
                <a:solidFill>
                  <a:srgbClr val="A9B7C6"/>
                </a:solidFill>
                <a:latin typeface="Consolas"/>
                <a:cs typeface="Calibri"/>
              </a:rPr>
              <a:t>flow </a:t>
            </a:r>
            <a:r>
              <a:rPr lang="en-US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b="1">
                <a:latin typeface="Consolas"/>
                <a:cs typeface="Calibri"/>
              </a:rPr>
            </a:br>
            <a:r>
              <a:rPr lang="en-US" b="1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for 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err="1">
                <a:solidFill>
                  <a:srgbClr val="A9B7C6"/>
                </a:solidFill>
                <a:latin typeface="Consolas"/>
                <a:cs typeface="Calibri"/>
              </a:rPr>
              <a:t>i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in </a:t>
            </a:r>
            <a:r>
              <a:rPr lang="en-US">
                <a:solidFill>
                  <a:srgbClr val="6897BB"/>
                </a:solidFill>
                <a:latin typeface="Consolas"/>
                <a:cs typeface="Calibri"/>
              </a:rPr>
              <a:t>1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..</a:t>
            </a:r>
            <a:r>
              <a:rPr lang="en-US">
                <a:solidFill>
                  <a:srgbClr val="6897BB"/>
                </a:solidFill>
                <a:latin typeface="Consolas"/>
                <a:cs typeface="Calibri"/>
              </a:rPr>
              <a:t>20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) {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             emit(</a:t>
            </a:r>
            <a:r>
              <a:rPr lang="en-US" err="1">
                <a:solidFill>
                  <a:srgbClr val="A9B7C6"/>
                </a:solidFill>
                <a:latin typeface="Consolas"/>
                <a:cs typeface="Calibri"/>
              </a:rPr>
              <a:t>i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             delay(</a:t>
            </a:r>
            <a:r>
              <a:rPr lang="en-US">
                <a:solidFill>
                  <a:srgbClr val="6897BB"/>
                </a:solidFill>
                <a:latin typeface="Consolas"/>
                <a:cs typeface="Calibri"/>
              </a:rPr>
              <a:t>1000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         }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b="1">
                <a:latin typeface="Consolas"/>
                <a:cs typeface="Calibri"/>
              </a:rPr>
            </a:br>
            <a:r>
              <a:rPr lang="en-US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endParaRPr lang="en-US"/>
          </a:p>
          <a:p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--------------------------------------------------------Test case-----------------------------</a:t>
            </a:r>
          </a:p>
          <a:p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class </a:t>
            </a:r>
            <a:r>
              <a:rPr lang="en-US" err="1">
                <a:solidFill>
                  <a:srgbClr val="A9B7C6"/>
                </a:solidFill>
                <a:latin typeface="Consolas"/>
                <a:cs typeface="Calibri"/>
              </a:rPr>
              <a:t>FlowDemoTest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 {</a:t>
            </a:r>
            <a:br>
              <a:rPr lang="en-US">
                <a:latin typeface="Consolas"/>
                <a:cs typeface="Calibri"/>
              </a:rPr>
            </a:b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>
                <a:solidFill>
                  <a:srgbClr val="BBB529"/>
                </a:solidFill>
                <a:latin typeface="Consolas"/>
                <a:cs typeface="Calibri"/>
              </a:rPr>
              <a:t>@Test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BBB529"/>
                </a:solidFill>
                <a:latin typeface="Consolas"/>
                <a:cs typeface="Calibri"/>
              </a:rPr>
              <a:t>    </a:t>
            </a:r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fun </a:t>
            </a:r>
            <a:r>
              <a:rPr lang="en-US" err="1">
                <a:solidFill>
                  <a:srgbClr val="FFC66D"/>
                </a:solidFill>
                <a:latin typeface="Consolas"/>
                <a:cs typeface="Calibri"/>
              </a:rPr>
              <a:t>getflow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()= </a:t>
            </a:r>
            <a:r>
              <a:rPr lang="en-US" i="1" err="1">
                <a:solidFill>
                  <a:srgbClr val="A9B7C6"/>
                </a:solidFill>
                <a:latin typeface="Consolas"/>
                <a:cs typeface="Calibri"/>
              </a:rPr>
              <a:t>runBlocking</a:t>
            </a:r>
            <a:r>
              <a:rPr lang="en-US" i="1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b="1">
                <a:latin typeface="Consolas"/>
                <a:cs typeface="Calibri"/>
              </a:rPr>
            </a:br>
            <a:r>
              <a:rPr lang="en-US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err="1">
                <a:solidFill>
                  <a:srgbClr val="CC7832"/>
                </a:solidFill>
                <a:latin typeface="Consolas"/>
                <a:cs typeface="Calibri"/>
              </a:rPr>
              <a:t>val</a:t>
            </a:r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en-US" err="1">
                <a:solidFill>
                  <a:srgbClr val="A9B7C6"/>
                </a:solidFill>
                <a:latin typeface="Consolas"/>
                <a:cs typeface="Calibri"/>
              </a:rPr>
              <a:t>flowDemo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 = </a:t>
            </a:r>
            <a:r>
              <a:rPr lang="en-US" err="1">
                <a:solidFill>
                  <a:srgbClr val="A9B7C6"/>
                </a:solidFill>
                <a:latin typeface="Consolas"/>
                <a:cs typeface="Calibri"/>
              </a:rPr>
              <a:t>FlowDemo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()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err="1">
                <a:solidFill>
                  <a:srgbClr val="CC7832"/>
                </a:solidFill>
                <a:latin typeface="Consolas"/>
                <a:cs typeface="Calibri"/>
              </a:rPr>
              <a:t>val</a:t>
            </a:r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 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result=</a:t>
            </a:r>
            <a:r>
              <a:rPr lang="en-US" err="1">
                <a:solidFill>
                  <a:srgbClr val="A9B7C6"/>
                </a:solidFill>
                <a:latin typeface="Consolas"/>
                <a:cs typeface="Calibri"/>
              </a:rPr>
              <a:t>flowDemo.getflow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().</a:t>
            </a:r>
            <a:r>
              <a:rPr lang="en-US" err="1">
                <a:solidFill>
                  <a:srgbClr val="A9B7C6"/>
                </a:solidFill>
                <a:latin typeface="Consolas"/>
                <a:cs typeface="Calibri"/>
              </a:rPr>
              <a:t>toList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()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err="1">
                <a:solidFill>
                  <a:srgbClr val="A9B7C6"/>
                </a:solidFill>
                <a:latin typeface="Consolas"/>
                <a:cs typeface="Calibri"/>
              </a:rPr>
              <a:t>Assert.assertEquals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(result.</a:t>
            </a:r>
            <a:r>
              <a:rPr lang="en-US">
                <a:solidFill>
                  <a:srgbClr val="9876AA"/>
                </a:solidFill>
                <a:latin typeface="Consolas"/>
                <a:cs typeface="Calibri"/>
              </a:rPr>
              <a:t>size</a:t>
            </a:r>
            <a:r>
              <a:rPr lang="en-US">
                <a:solidFill>
                  <a:srgbClr val="CC7832"/>
                </a:solidFill>
                <a:latin typeface="Consolas"/>
                <a:cs typeface="Calibri"/>
              </a:rPr>
              <a:t>,</a:t>
            </a:r>
            <a:r>
              <a:rPr lang="en-US">
                <a:solidFill>
                  <a:srgbClr val="6897BB"/>
                </a:solidFill>
                <a:latin typeface="Consolas"/>
                <a:cs typeface="Calibri"/>
              </a:rPr>
              <a:t>20</a:t>
            </a: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>
                <a:latin typeface="Consolas"/>
                <a:cs typeface="Calibri"/>
              </a:rPr>
            </a:b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/>
              </a:rPr>
              <a:t>       </a:t>
            </a:r>
            <a:r>
              <a:rPr lang="en-US">
                <a:solidFill>
                  <a:srgbClr val="808080"/>
                </a:solidFill>
                <a:latin typeface="Consolas"/>
                <a:cs typeface="Calibri"/>
              </a:rPr>
              <a:t>/* </a:t>
            </a:r>
            <a:r>
              <a:rPr lang="en-US" err="1">
                <a:solidFill>
                  <a:srgbClr val="808080"/>
                </a:solidFill>
                <a:latin typeface="Consolas"/>
                <a:cs typeface="Calibri"/>
              </a:rPr>
              <a:t>val</a:t>
            </a:r>
            <a:r>
              <a:rPr lang="en-US">
                <a:solidFill>
                  <a:srgbClr val="808080"/>
                </a:solidFill>
                <a:latin typeface="Consolas"/>
                <a:cs typeface="Calibri"/>
              </a:rPr>
              <a:t> result1=</a:t>
            </a:r>
            <a:r>
              <a:rPr lang="en-US" err="1">
                <a:solidFill>
                  <a:srgbClr val="808080"/>
                </a:solidFill>
                <a:latin typeface="Consolas"/>
                <a:cs typeface="Calibri"/>
              </a:rPr>
              <a:t>flowDemo.getflow</a:t>
            </a:r>
            <a:r>
              <a:rPr lang="en-US">
                <a:solidFill>
                  <a:srgbClr val="808080"/>
                </a:solidFill>
                <a:latin typeface="Consolas"/>
                <a:cs typeface="Calibri"/>
              </a:rPr>
              <a:t>().first()</a:t>
            </a: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808080"/>
                </a:solidFill>
                <a:latin typeface="Consolas"/>
                <a:cs typeface="Calibri"/>
              </a:rPr>
              <a:t>        </a:t>
            </a:r>
            <a:r>
              <a:rPr lang="en-US" err="1">
                <a:solidFill>
                  <a:srgbClr val="808080"/>
                </a:solidFill>
                <a:latin typeface="Consolas"/>
                <a:cs typeface="Calibri"/>
              </a:rPr>
              <a:t>Assert.assertEquals</a:t>
            </a:r>
            <a:r>
              <a:rPr lang="en-US">
                <a:solidFill>
                  <a:srgbClr val="808080"/>
                </a:solidFill>
                <a:latin typeface="Consolas"/>
                <a:cs typeface="Calibri"/>
              </a:rPr>
              <a:t>(result1,1)*/</a:t>
            </a:r>
            <a:br>
              <a:rPr lang="en-US">
                <a:latin typeface="Consolas"/>
                <a:cs typeface="Calibri"/>
              </a:rPr>
            </a:br>
            <a:br>
              <a:rPr lang="en-US">
                <a:latin typeface="Consolas"/>
                <a:cs typeface="Calibri"/>
              </a:rPr>
            </a:br>
            <a:r>
              <a:rPr lang="en-US">
                <a:solidFill>
                  <a:srgbClr val="808080"/>
                </a:solidFill>
                <a:latin typeface="Consolas"/>
                <a:cs typeface="Calibri"/>
              </a:rPr>
              <a:t>    </a:t>
            </a:r>
            <a:r>
              <a:rPr lang="en-US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b="1">
                <a:latin typeface="Consolas"/>
                <a:cs typeface="Calibri"/>
              </a:rPr>
            </a:br>
            <a:r>
              <a:rPr lang="en-US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endParaRPr lang="en-US" b="1">
              <a:solidFill>
                <a:srgbClr val="A9B7C6"/>
              </a:solidFill>
              <a:cs typeface="Calibri"/>
            </a:endParaRPr>
          </a:p>
          <a:p>
            <a:endParaRPr lang="en-US" b="1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>
              <a:solidFill>
                <a:srgbClr val="808080"/>
              </a:solidFill>
              <a:latin typeface="Consolas"/>
              <a:cs typeface="Calibri"/>
            </a:endParaRPr>
          </a:p>
          <a:p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61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8712A-F397-2FBE-2F96-D5C27A179AF4}"/>
              </a:ext>
            </a:extLst>
          </p:cNvPr>
          <p:cNvSpPr txBox="1"/>
          <p:nvPr/>
        </p:nvSpPr>
        <p:spPr>
          <a:xfrm>
            <a:off x="128954" y="128954"/>
            <a:ext cx="1200443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  </a:t>
            </a:r>
            <a:endParaRPr lang="en-US">
              <a:cs typeface="Calibri" panose="020F0502020204030204"/>
            </a:endParaRPr>
          </a:p>
          <a:p>
            <a:endParaRPr lang="en-US" b="1">
              <a:cs typeface="Calibri"/>
            </a:endParaRPr>
          </a:p>
          <a:p>
            <a:r>
              <a:rPr lang="en-US" b="1"/>
              <a:t>Reference:</a:t>
            </a:r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https://kotlinlang.org/docs/flow.html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https://www.youtube.com/watch?v=kOpRhtbhftI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https://elizarov.medium.com/execution-context-of-kotlin-flows-b8c151c9309b</a:t>
            </a:r>
            <a:endParaRPr lang="en-US"/>
          </a:p>
          <a:p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        </a:t>
            </a:r>
          </a:p>
        </p:txBody>
      </p:sp>
    </p:spTree>
    <p:extLst>
      <p:ext uri="{BB962C8B-B14F-4D97-AF65-F5344CB8AC3E}">
        <p14:creationId xmlns:p14="http://schemas.microsoft.com/office/powerpoint/2010/main" val="212559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Thank you  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solidFill>
                  <a:schemeClr val="tx2"/>
                </a:solidFill>
                <a:latin typeface="Calibri Light"/>
                <a:cs typeface="Calibri Light"/>
              </a:rPr>
              <a:t>                                                    Developer: Punit Kumar Gupta</a:t>
            </a:r>
          </a:p>
          <a:p>
            <a:r>
              <a:rPr lang="en-US" sz="1500">
                <a:solidFill>
                  <a:schemeClr val="tx2"/>
                </a:solidFill>
                <a:latin typeface="Calibri Light"/>
                <a:cs typeface="Calibri Light"/>
              </a:rPr>
              <a:t>                          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51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99216-0A41-0612-C098-F38983A1F6CE}"/>
              </a:ext>
            </a:extLst>
          </p:cNvPr>
          <p:cNvSpPr txBox="1"/>
          <p:nvPr/>
        </p:nvSpPr>
        <p:spPr>
          <a:xfrm>
            <a:off x="99935" y="249836"/>
            <a:ext cx="11987134" cy="1029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Introduction:</a:t>
            </a:r>
            <a:endParaRPr lang="en-US"/>
          </a:p>
          <a:p>
            <a:endParaRPr lang="en-US" b="1">
              <a:cs typeface="Calibri"/>
            </a:endParaRPr>
          </a:p>
          <a:p>
            <a:r>
              <a:rPr lang="en-US" b="1">
                <a:ea typeface="+mn-lt"/>
                <a:cs typeface="+mn-lt"/>
              </a:rPr>
              <a:t>    </a:t>
            </a:r>
            <a:r>
              <a:rPr lang="en-US">
                <a:ea typeface="+mn-lt"/>
                <a:cs typeface="+mn-lt"/>
              </a:rPr>
              <a:t>Flow represent stream of data. It is useful to deal with asynchronous operation such as fetching data from data base </a:t>
            </a:r>
          </a:p>
          <a:p>
            <a:r>
              <a:rPr lang="en-US">
                <a:cs typeface="Calibri" panose="020F0502020204030204"/>
              </a:rPr>
              <a:t>     making network request etc. Flow are designed thread safety; it allow safely manipulate and emit values from multiple                coroutines concurrently.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 Index:</a:t>
            </a:r>
          </a:p>
          <a:p>
            <a:br>
              <a:rPr lang="en-US">
                <a:ea typeface="+mn-lt"/>
                <a:cs typeface="+mn-lt"/>
              </a:rPr>
            </a:br>
            <a:r>
              <a:rPr lang="en-US">
                <a:cs typeface="Calibri"/>
              </a:rPr>
              <a:t> </a:t>
            </a:r>
            <a:r>
              <a:rPr lang="en-US" b="1">
                <a:cs typeface="Calibri"/>
              </a:rPr>
              <a:t>   Type Of flow.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cs typeface="Calibri"/>
              </a:rPr>
              <a:t>    Flow builder.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cs typeface="Calibri"/>
              </a:rPr>
              <a:t>    Operators.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cs typeface="Calibri"/>
              </a:rPr>
              <a:t>    Flow Cancellation.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cs typeface="Calibri"/>
              </a:rPr>
              <a:t>    Flow in context.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cs typeface="Calibri"/>
              </a:rPr>
              <a:t>    Buffering.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cs typeface="Calibri"/>
              </a:rPr>
              <a:t>    Composing multiple flows.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cs typeface="Calibri"/>
              </a:rPr>
              <a:t>    Flow exceptions.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cs typeface="Calibri" panose="020F0502020204030204"/>
              </a:rPr>
              <a:t>    Unit test.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 sz="1100">
              <a:cs typeface="Calibri" panose="020F0502020204030204"/>
            </a:endParaRPr>
          </a:p>
          <a:p>
            <a:endParaRPr lang="en-US" sz="1100">
              <a:cs typeface="Calibri" panose="020F0502020204030204"/>
            </a:endParaRPr>
          </a:p>
          <a:p>
            <a:endParaRPr lang="en-US" sz="11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9F2266-D8EC-F3E0-0CFE-FDE4E3CF8735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1CB02A-17E5-EEFA-8805-1D3DDAA341AB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BB73F1-0D0B-EB06-3A12-54ADF834A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498"/>
              </p:ext>
            </p:extLst>
          </p:nvPr>
        </p:nvGraphicFramePr>
        <p:xfrm>
          <a:off x="3385278" y="1650167"/>
          <a:ext cx="848193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0967">
                  <a:extLst>
                    <a:ext uri="{9D8B030D-6E8A-4147-A177-3AD203B41FA5}">
                      <a16:colId xmlns:a16="http://schemas.microsoft.com/office/drawing/2014/main" val="2849405745"/>
                    </a:ext>
                  </a:extLst>
                </a:gridCol>
                <a:gridCol w="4240967">
                  <a:extLst>
                    <a:ext uri="{9D8B030D-6E8A-4147-A177-3AD203B41FA5}">
                      <a16:colId xmlns:a16="http://schemas.microsoft.com/office/drawing/2014/main" val="686603835"/>
                    </a:ext>
                  </a:extLst>
                </a:gridCol>
              </a:tblGrid>
              <a:tr h="344796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u="none" strike="noStrike">
                          <a:effectLst/>
                        </a:rPr>
                        <a:t>​// In this example suspend function return list of int value at once 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800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suspend fun simple(): List&lt;Int&gt; {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    return </a:t>
                      </a:r>
                      <a:r>
                        <a:rPr lang="en-US" sz="1800" u="none" strike="noStrike" err="1">
                          <a:effectLst/>
                        </a:rPr>
                        <a:t>listOf</a:t>
                      </a:r>
                      <a:r>
                        <a:rPr lang="en-US" sz="1800" u="none" strike="noStrike">
                          <a:effectLst/>
                        </a:rPr>
                        <a:t>(1, 2, 3)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}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fun main() = </a:t>
                      </a:r>
                      <a:r>
                        <a:rPr lang="en-US" sz="1800" u="none" strike="noStrike" err="1">
                          <a:effectLst/>
                        </a:rPr>
                        <a:t>runBlocking</a:t>
                      </a:r>
                      <a:r>
                        <a:rPr lang="en-US" sz="1800" u="none" strike="noStrike">
                          <a:effectLst/>
                        </a:rPr>
                        <a:t>&lt;Unit&gt; {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    simple().</a:t>
                      </a:r>
                      <a:r>
                        <a:rPr lang="en-US" sz="1800" u="none" strike="noStrike" err="1">
                          <a:effectLst/>
                        </a:rPr>
                        <a:t>forEach</a:t>
                      </a:r>
                      <a:r>
                        <a:rPr lang="en-US" sz="1800" u="none" strike="noStrike">
                          <a:effectLst/>
                        </a:rPr>
                        <a:t> { value -&gt; </a:t>
                      </a:r>
                      <a:r>
                        <a:rPr lang="en-US" sz="1800" u="none" strike="noStrike" err="1">
                          <a:effectLst/>
                        </a:rPr>
                        <a:t>println</a:t>
                      </a:r>
                      <a:r>
                        <a:rPr lang="en-US" sz="1800" u="none" strike="noStrike">
                          <a:effectLst/>
                        </a:rPr>
                        <a:t>(value) }        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}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//But in this flow example we are getting value as stream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800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fun simple(): Flow&lt;Int&gt; = flow { // flow builder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    for (</a:t>
                      </a:r>
                      <a:r>
                        <a:rPr lang="en-US" sz="1800" u="none" strike="noStrike" err="1">
                          <a:effectLst/>
                        </a:rPr>
                        <a:t>i</a:t>
                      </a:r>
                      <a:r>
                        <a:rPr lang="en-US" sz="1800" u="none" strike="noStrike">
                          <a:effectLst/>
                        </a:rPr>
                        <a:t> in 1..3) {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Delay(1000)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        emit(</a:t>
                      </a:r>
                      <a:r>
                        <a:rPr lang="en-US" sz="1800" u="none" strike="noStrike" err="1">
                          <a:effectLst/>
                        </a:rPr>
                        <a:t>i</a:t>
                      </a:r>
                      <a:r>
                        <a:rPr lang="en-US" sz="1800" u="none" strike="noStrike">
                          <a:effectLst/>
                        </a:rPr>
                        <a:t>) // emit next value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    }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}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fun main() = </a:t>
                      </a:r>
                      <a:r>
                        <a:rPr lang="en-US" sz="1800" u="none" strike="noStrike" err="1">
                          <a:effectLst/>
                        </a:rPr>
                        <a:t>runBlocking</a:t>
                      </a:r>
                      <a:r>
                        <a:rPr lang="en-US" sz="1800" u="none" strike="noStrike">
                          <a:effectLst/>
                        </a:rPr>
                        <a:t>&lt;Unit&gt; {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    launch {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    simple().collect { value -&gt; </a:t>
                      </a:r>
                      <a:r>
                        <a:rPr lang="en-US" sz="1800" u="none" strike="noStrike" err="1">
                          <a:effectLst/>
                        </a:rPr>
                        <a:t>println</a:t>
                      </a:r>
                      <a:r>
                        <a:rPr lang="en-US" sz="1800" u="none" strike="noStrike">
                          <a:effectLst/>
                        </a:rPr>
                        <a:t>(value)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 } 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800" u="none" strike="noStrike">
                          <a:effectLst/>
                        </a:rPr>
                        <a:t>}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5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6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99216-0A41-0612-C098-F38983A1F6CE}"/>
              </a:ext>
            </a:extLst>
          </p:cNvPr>
          <p:cNvSpPr txBox="1"/>
          <p:nvPr/>
        </p:nvSpPr>
        <p:spPr>
          <a:xfrm>
            <a:off x="99935" y="249836"/>
            <a:ext cx="11987134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Type of flow</a:t>
            </a:r>
          </a:p>
          <a:p>
            <a:r>
              <a:rPr lang="en-US" b="1">
                <a:ea typeface="+mn-lt"/>
                <a:cs typeface="+mn-lt"/>
              </a:rPr>
              <a:t>         Type -1  Cold Flow:</a:t>
            </a:r>
            <a:r>
              <a:rPr lang="en-US">
                <a:ea typeface="+mn-lt"/>
                <a:cs typeface="+mn-lt"/>
              </a:rPr>
              <a:t>  By default, flows are in cold nature, means if collector are not present emitter will not emit data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                                             Code inside a flow builder does not run until the flow is collected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 </a:t>
            </a:r>
          </a:p>
          <a:p>
            <a:r>
              <a:rPr lang="en-US" b="1">
                <a:ea typeface="+mn-lt"/>
                <a:cs typeface="+mn-lt"/>
              </a:rPr>
              <a:t>                               (request-1)--------</a:t>
            </a:r>
            <a:r>
              <a:rPr lang="en-US" b="1">
                <a:solidFill>
                  <a:srgbClr val="FFC000"/>
                </a:solidFill>
                <a:ea typeface="+mn-lt"/>
                <a:cs typeface="+mn-lt"/>
              </a:rPr>
              <a:t>1</a:t>
            </a:r>
            <a:r>
              <a:rPr lang="en-US" b="1">
                <a:ea typeface="+mn-lt"/>
                <a:cs typeface="+mn-lt"/>
              </a:rPr>
              <a:t>------------------|---------------------</a:t>
            </a:r>
            <a:r>
              <a:rPr lang="en-US" b="1">
                <a:solidFill>
                  <a:srgbClr val="FFC000"/>
                </a:solidFill>
                <a:ea typeface="+mn-lt"/>
                <a:cs typeface="+mn-lt"/>
              </a:rPr>
              <a:t>2,3</a:t>
            </a:r>
            <a:r>
              <a:rPr lang="en-US" b="1">
                <a:ea typeface="+mn-lt"/>
                <a:cs typeface="+mn-lt"/>
              </a:rPr>
              <a:t>------------------------------ obj1(Copy)</a:t>
            </a:r>
          </a:p>
          <a:p>
            <a:r>
              <a:rPr lang="en-US" b="1"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US" b="1">
                <a:ea typeface="+mn-lt"/>
                <a:cs typeface="+mn-lt"/>
              </a:rPr>
              <a:t>                                             ----1sec-         (request-2)|--------------------</a:t>
            </a:r>
            <a:r>
              <a:rPr lang="en-US" b="1">
                <a:solidFill>
                  <a:srgbClr val="FFC000"/>
                </a:solidFill>
                <a:ea typeface="+mn-lt"/>
                <a:cs typeface="+mn-lt"/>
              </a:rPr>
              <a:t>1,2,3</a:t>
            </a:r>
            <a:r>
              <a:rPr lang="en-US" b="1">
                <a:ea typeface="+mn-lt"/>
                <a:cs typeface="+mn-lt"/>
              </a:rPr>
              <a:t>-----------------------------  obj 2(copy)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 this example request-1 start collecting data and got response 1, and after 1 second request-2 requested same flow to collect data and requaet-2 will receive the copy of flow and will get the response from starting.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 Note:</a:t>
            </a:r>
            <a:r>
              <a:rPr lang="en-US">
                <a:ea typeface="+mn-lt"/>
                <a:cs typeface="+mn-lt"/>
              </a:rPr>
              <a:t> In cold flow each request will get their own copy of flow and will get response from starting.                                                 </a:t>
            </a:r>
            <a:endParaRPr lang="en-US">
              <a:cs typeface="Calibri"/>
            </a:endParaRPr>
          </a:p>
          <a:p>
            <a:endParaRPr lang="en-US" sz="1100">
              <a:cs typeface="Calibri" panose="020F0502020204030204"/>
            </a:endParaRPr>
          </a:p>
          <a:p>
            <a:endParaRPr lang="en-US" sz="1100">
              <a:cs typeface="Calibri" panose="020F0502020204030204"/>
            </a:endParaRPr>
          </a:p>
          <a:p>
            <a:endParaRPr lang="en-US" sz="1100">
              <a:cs typeface="Calibri" panose="020F0502020204030204"/>
            </a:endParaRPr>
          </a:p>
          <a:p>
            <a:endParaRPr lang="en-US" sz="110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F63CC-9D1E-5402-8AB4-2B7745989CD6}"/>
              </a:ext>
            </a:extLst>
          </p:cNvPr>
          <p:cNvSpPr/>
          <p:nvPr/>
        </p:nvSpPr>
        <p:spPr>
          <a:xfrm>
            <a:off x="10255770" y="1136753"/>
            <a:ext cx="1836295" cy="1411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Flow object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9E5F3-B641-EA28-C0D9-989667B002AF}"/>
              </a:ext>
            </a:extLst>
          </p:cNvPr>
          <p:cNvSpPr/>
          <p:nvPr/>
        </p:nvSpPr>
        <p:spPr>
          <a:xfrm>
            <a:off x="8207113" y="1673901"/>
            <a:ext cx="562131" cy="237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3AD51F-A889-98A6-E88B-1322F1D92421}"/>
              </a:ext>
            </a:extLst>
          </p:cNvPr>
          <p:cNvSpPr/>
          <p:nvPr/>
        </p:nvSpPr>
        <p:spPr>
          <a:xfrm>
            <a:off x="8269573" y="2248523"/>
            <a:ext cx="562131" cy="237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466AE2-E533-3287-5B99-F65D5D500A26}"/>
              </a:ext>
            </a:extLst>
          </p:cNvPr>
          <p:cNvSpPr/>
          <p:nvPr/>
        </p:nvSpPr>
        <p:spPr>
          <a:xfrm>
            <a:off x="1349114" y="1673901"/>
            <a:ext cx="424721" cy="2373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533440-4A12-181F-1178-37A94205ADE4}"/>
              </a:ext>
            </a:extLst>
          </p:cNvPr>
          <p:cNvSpPr/>
          <p:nvPr/>
        </p:nvSpPr>
        <p:spPr>
          <a:xfrm>
            <a:off x="3272851" y="2248523"/>
            <a:ext cx="424721" cy="2373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9F2266-D8EC-F3E0-0CFE-FDE4E3CF8735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1CB02A-17E5-EEFA-8805-1D3DDAA341AB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0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D6B7B-13A8-304C-00CC-6985F941E3A3}"/>
              </a:ext>
            </a:extLst>
          </p:cNvPr>
          <p:cNvSpPr txBox="1"/>
          <p:nvPr/>
        </p:nvSpPr>
        <p:spPr>
          <a:xfrm>
            <a:off x="64957" y="102433"/>
            <a:ext cx="12087068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Type -2  Hot Flow:</a:t>
            </a:r>
            <a:r>
              <a:rPr lang="en-US">
                <a:cs typeface="Calibri"/>
              </a:rPr>
              <a:t>  Shared flow/state flows are in hot nature, means if collector are not present emitter will emit data</a:t>
            </a:r>
          </a:p>
          <a:p>
            <a:r>
              <a:rPr lang="en-US">
                <a:cs typeface="Calibri"/>
              </a:rPr>
              <a:t>                                             Code inside a flow builder will run even the flow is not collected.</a:t>
            </a:r>
            <a:endParaRPr lang="en-US"/>
          </a:p>
          <a:p>
            <a:endParaRPr lang="en-US">
              <a:cs typeface="Arial"/>
            </a:endParaRPr>
          </a:p>
          <a:p>
            <a:pPr>
              <a:buChar char="•"/>
            </a:pPr>
            <a:endParaRPr lang="en-US">
              <a:cs typeface="Arial"/>
            </a:endParaRPr>
          </a:p>
          <a:p>
            <a:r>
              <a:rPr lang="en-US" b="1">
                <a:cs typeface="Calibri"/>
              </a:rPr>
              <a:t>                                                          (request-1)---------1-------------------|------------------2,3-------------------------------</a:t>
            </a:r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                                                                                  ----1sec--(request-2)|---------------------2,3-----------------------------  </a:t>
            </a:r>
            <a:endParaRPr lang="en-US">
              <a:cs typeface="Calibri"/>
            </a:endParaRPr>
          </a:p>
          <a:p>
            <a:endParaRPr lang="en-US">
              <a:cs typeface="Arial"/>
            </a:endParaRPr>
          </a:p>
          <a:p>
            <a:pPr>
              <a:buFontTx/>
              <a:buChar char="•"/>
            </a:pPr>
            <a:endParaRPr lang="en-US">
              <a:cs typeface="Arial"/>
            </a:endParaRPr>
          </a:p>
          <a:p>
            <a:endParaRPr lang="en-US">
              <a:ea typeface="+mn-lt"/>
              <a:cs typeface="Arial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In this example request-1 start collecting data and got response 1, and after 1 second request-2 requested same flow to collect data, requaet-2 will receive the same flow and will get the response from last </a:t>
            </a:r>
            <a:r>
              <a:rPr lang="en-US" err="1">
                <a:cs typeface="Calibri" panose="020F0502020204030204"/>
              </a:rPr>
              <a:t>emited</a:t>
            </a:r>
            <a:r>
              <a:rPr lang="en-US">
                <a:cs typeface="Calibri" panose="020F0502020204030204"/>
              </a:rPr>
              <a:t> value.</a:t>
            </a:r>
            <a:endParaRPr lang="en-US"/>
          </a:p>
          <a:p>
            <a:endParaRPr lang="en-US" b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Note:</a:t>
            </a:r>
            <a:r>
              <a:rPr lang="en-US">
                <a:cs typeface="Calibri" panose="020F0502020204030204"/>
              </a:rPr>
              <a:t> In hot flow each request will get their same copy of flow and will get response from current state.  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Segoe UI"/>
              </a:rPr>
              <a:t>​</a:t>
            </a:r>
            <a:r>
              <a:rPr lang="en-US" b="1">
                <a:cs typeface="Calibri"/>
              </a:rPr>
              <a:t>A </a:t>
            </a:r>
            <a:r>
              <a:rPr lang="en-US" b="1" err="1">
                <a:cs typeface="Calibri"/>
              </a:rPr>
              <a:t>SharedFlow</a:t>
            </a:r>
            <a:r>
              <a:rPr lang="en-US">
                <a:cs typeface="Calibri"/>
              </a:rPr>
              <a:t> is a hot flow that can have multiple collectors. It can emit values independently of the collectors, and multiple collectors can collect the same values from the flow.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A </a:t>
            </a:r>
            <a:r>
              <a:rPr lang="en-US" b="1" err="1">
                <a:cs typeface="Calibri"/>
              </a:rPr>
              <a:t>StateFlow</a:t>
            </a:r>
            <a:r>
              <a:rPr lang="en-US">
                <a:cs typeface="Calibri"/>
              </a:rPr>
              <a:t> is a hot flow that represents a state, holding a single value at a time. It is also a conflated flow, meaning that when a new value is emitted, the most recent value is retained and immediately emitted to new collectors.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Segoe U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6C61C-85B7-4D18-5777-6FFB9D3844FA}"/>
              </a:ext>
            </a:extLst>
          </p:cNvPr>
          <p:cNvSpPr/>
          <p:nvPr/>
        </p:nvSpPr>
        <p:spPr>
          <a:xfrm>
            <a:off x="10176975" y="883266"/>
            <a:ext cx="1836295" cy="1411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Flow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extBox 1">
            <a:extLst>
              <a:ext uri="{FF2B5EF4-FFF2-40B4-BE49-F238E27FC236}">
                <a16:creationId xmlns:a16="http://schemas.microsoft.com/office/drawing/2014/main" id="{6FE5550F-AB08-3EB8-FCA0-2DDF13D61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584714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43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DEF71-46F4-3698-3560-FEDA48F608CF}"/>
              </a:ext>
            </a:extLst>
          </p:cNvPr>
          <p:cNvSpPr txBox="1"/>
          <p:nvPr/>
        </p:nvSpPr>
        <p:spPr>
          <a:xfrm>
            <a:off x="114925" y="177384"/>
            <a:ext cx="1207457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44444"/>
                </a:solidFill>
                <a:cs typeface="Arial"/>
              </a:rPr>
              <a:t>Operators​​​:</a:t>
            </a:r>
            <a:endParaRPr lang="en-US" b="1"/>
          </a:p>
          <a:p>
            <a:r>
              <a:rPr lang="en-US" b="1">
                <a:solidFill>
                  <a:srgbClr val="444444"/>
                </a:solidFill>
                <a:cs typeface="Arial"/>
              </a:rPr>
              <a:t>    </a:t>
            </a:r>
          </a:p>
          <a:p>
            <a:r>
              <a:rPr lang="en-US" b="1">
                <a:solidFill>
                  <a:srgbClr val="444444"/>
                </a:solidFill>
                <a:cs typeface="Arial"/>
              </a:rPr>
              <a:t>          </a:t>
            </a:r>
            <a:r>
              <a:rPr lang="en-US">
                <a:solidFill>
                  <a:srgbClr val="444444"/>
                </a:solidFill>
                <a:cs typeface="Arial"/>
              </a:rPr>
              <a:t>  Operators use for transform and manipulate data emitted by flow.</a:t>
            </a: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r>
              <a:rPr lang="en-US">
                <a:solidFill>
                  <a:srgbClr val="444444"/>
                </a:solidFill>
                <a:cs typeface="Arial"/>
              </a:rPr>
              <a:t>Example :</a:t>
            </a:r>
          </a:p>
          <a:p>
            <a:r>
              <a:rPr lang="en-US">
                <a:solidFill>
                  <a:srgbClr val="444444"/>
                </a:solidFill>
                <a:cs typeface="Arial"/>
              </a:rPr>
              <a:t>                  map-                    </a:t>
            </a:r>
            <a:r>
              <a:rPr lang="en-US" err="1">
                <a:solidFill>
                  <a:srgbClr val="444444"/>
                </a:solidFill>
                <a:cs typeface="Arial"/>
              </a:rPr>
              <a:t>val</a:t>
            </a:r>
            <a:r>
              <a:rPr lang="en-US">
                <a:solidFill>
                  <a:srgbClr val="444444"/>
                </a:solidFill>
                <a:cs typeface="Arial"/>
              </a:rPr>
              <a:t> </a:t>
            </a:r>
            <a:r>
              <a:rPr lang="en-US" err="1">
                <a:solidFill>
                  <a:srgbClr val="444444"/>
                </a:solidFill>
                <a:cs typeface="Arial"/>
              </a:rPr>
              <a:t>originalflow:Flow</a:t>
            </a:r>
            <a:r>
              <a:rPr lang="en-US">
                <a:solidFill>
                  <a:srgbClr val="444444"/>
                </a:solidFill>
                <a:cs typeface="Arial"/>
              </a:rPr>
              <a:t>&lt;Int&gt;=</a:t>
            </a:r>
            <a:r>
              <a:rPr lang="en-US" err="1">
                <a:solidFill>
                  <a:srgbClr val="444444"/>
                </a:solidFill>
                <a:cs typeface="Arial"/>
              </a:rPr>
              <a:t>flowOf</a:t>
            </a:r>
            <a:r>
              <a:rPr lang="en-US">
                <a:solidFill>
                  <a:srgbClr val="444444"/>
                </a:solidFill>
                <a:cs typeface="Arial"/>
              </a:rPr>
              <a:t>(1,2,3,4)</a:t>
            </a:r>
          </a:p>
          <a:p>
            <a:r>
              <a:rPr lang="en-US">
                <a:solidFill>
                  <a:srgbClr val="444444"/>
                </a:solidFill>
                <a:cs typeface="Arial"/>
              </a:rPr>
              <a:t>                                                </a:t>
            </a:r>
            <a:r>
              <a:rPr lang="en-US">
                <a:solidFill>
                  <a:srgbClr val="444444"/>
                </a:solidFill>
                <a:cs typeface="Calibri"/>
              </a:rPr>
              <a:t> </a:t>
            </a:r>
            <a:r>
              <a:rPr lang="en-US" err="1">
                <a:solidFill>
                  <a:srgbClr val="444444"/>
                </a:solidFill>
                <a:cs typeface="Calibri"/>
              </a:rPr>
              <a:t>val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transflow:Flow</a:t>
            </a:r>
            <a:r>
              <a:rPr lang="en-US">
                <a:solidFill>
                  <a:srgbClr val="444444"/>
                </a:solidFill>
                <a:cs typeface="Calibri"/>
              </a:rPr>
              <a:t>&lt;Int&gt;=</a:t>
            </a:r>
            <a:r>
              <a:rPr lang="en-US" err="1">
                <a:solidFill>
                  <a:srgbClr val="444444"/>
                </a:solidFill>
                <a:cs typeface="Calibri"/>
              </a:rPr>
              <a:t>originalflow.map</a:t>
            </a:r>
            <a:r>
              <a:rPr lang="en-US">
                <a:solidFill>
                  <a:srgbClr val="444444"/>
                </a:solidFill>
                <a:cs typeface="Calibri"/>
              </a:rPr>
              <a:t>{ it*2}</a:t>
            </a:r>
            <a:endParaRPr lang="en-US">
              <a:solidFill>
                <a:srgbClr val="444444"/>
              </a:solidFill>
              <a:cs typeface="Arial"/>
            </a:endParaRPr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                           //output 2,4,6,8</a:t>
            </a: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r>
              <a:rPr lang="en-US">
                <a:solidFill>
                  <a:srgbClr val="444444"/>
                </a:solidFill>
                <a:cs typeface="Calibri"/>
              </a:rPr>
              <a:t>Flow operators can be categorized into group on their roles</a:t>
            </a: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pPr>
              <a:buChar char="•"/>
            </a:pPr>
            <a:r>
              <a:rPr lang="en-US">
                <a:solidFill>
                  <a:srgbClr val="444444"/>
                </a:solidFill>
                <a:cs typeface="Arial"/>
              </a:rPr>
              <a:t>Intermediate flow operators​​​: map, filter, </a:t>
            </a:r>
            <a:r>
              <a:rPr lang="en-US" err="1">
                <a:solidFill>
                  <a:srgbClr val="444444"/>
                </a:solidFill>
                <a:cs typeface="Arial"/>
              </a:rPr>
              <a:t>onEach</a:t>
            </a:r>
            <a:r>
              <a:rPr lang="en-US">
                <a:solidFill>
                  <a:srgbClr val="444444"/>
                </a:solidFill>
                <a:cs typeface="Arial"/>
              </a:rPr>
              <a:t>, </a:t>
            </a:r>
            <a:r>
              <a:rPr lang="en-US" err="1">
                <a:solidFill>
                  <a:srgbClr val="444444"/>
                </a:solidFill>
                <a:cs typeface="Arial"/>
              </a:rPr>
              <a:t>flatMapConcat</a:t>
            </a:r>
            <a:r>
              <a:rPr lang="en-US">
                <a:solidFill>
                  <a:srgbClr val="444444"/>
                </a:solidFill>
                <a:cs typeface="Arial"/>
              </a:rPr>
              <a:t> </a:t>
            </a:r>
          </a:p>
          <a:p>
            <a:pPr>
              <a:buFontTx/>
              <a:buChar char="•"/>
            </a:pPr>
            <a:endParaRPr lang="en-US">
              <a:solidFill>
                <a:srgbClr val="444444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444444"/>
                </a:solidFill>
                <a:cs typeface="Arial"/>
              </a:rPr>
              <a:t>Transform operator​​​:  transform </a:t>
            </a:r>
            <a:r>
              <a:rPr lang="en-US" err="1">
                <a:solidFill>
                  <a:srgbClr val="444444"/>
                </a:solidFill>
                <a:cs typeface="Calibri"/>
              </a:rPr>
              <a:t>originalflow.transform</a:t>
            </a:r>
            <a:r>
              <a:rPr lang="en-US">
                <a:solidFill>
                  <a:srgbClr val="444444"/>
                </a:solidFill>
                <a:cs typeface="Calibri"/>
              </a:rPr>
              <a:t>{emit("E:$</a:t>
            </a:r>
            <a:r>
              <a:rPr lang="en-US" err="1">
                <a:solidFill>
                  <a:srgbClr val="444444"/>
                </a:solidFill>
                <a:cs typeface="Calibri"/>
              </a:rPr>
              <a:t>valeu</a:t>
            </a:r>
            <a:r>
              <a:rPr lang="en-US">
                <a:solidFill>
                  <a:srgbClr val="444444"/>
                </a:solidFill>
                <a:cs typeface="Calibri"/>
              </a:rPr>
              <a:t>")} //  E:1, E:2....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444444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444444"/>
                </a:solidFill>
                <a:cs typeface="Arial"/>
              </a:rPr>
              <a:t>Size-limiting operators​​​:  take </a:t>
            </a:r>
            <a:r>
              <a:rPr lang="en-US" err="1">
                <a:solidFill>
                  <a:srgbClr val="444444"/>
                </a:solidFill>
                <a:cs typeface="Calibri"/>
              </a:rPr>
              <a:t>originalflow.take</a:t>
            </a:r>
            <a:r>
              <a:rPr lang="en-US">
                <a:solidFill>
                  <a:srgbClr val="444444"/>
                </a:solidFill>
                <a:cs typeface="Calibri"/>
              </a:rPr>
              <a:t>(2 )    //out put 1,2 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444444"/>
              </a:solidFill>
              <a:cs typeface="Calibri"/>
            </a:endParaRPr>
          </a:p>
          <a:p>
            <a:pPr>
              <a:buChar char="•"/>
            </a:pPr>
            <a:r>
              <a:rPr lang="en-US">
                <a:solidFill>
                  <a:srgbClr val="444444"/>
                </a:solidFill>
                <a:cs typeface="Arial"/>
              </a:rPr>
              <a:t>Terminal flow operators:   collect, </a:t>
            </a:r>
            <a:r>
              <a:rPr lang="en-US" err="1">
                <a:solidFill>
                  <a:srgbClr val="444444"/>
                </a:solidFill>
                <a:cs typeface="Arial"/>
              </a:rPr>
              <a:t>toList</a:t>
            </a:r>
            <a:r>
              <a:rPr lang="en-US">
                <a:solidFill>
                  <a:srgbClr val="444444"/>
                </a:solidFill>
                <a:cs typeface="Arial"/>
              </a:rPr>
              <a:t>, single, reduce, fold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35929-936C-BB71-0577-53AF7CF7C292}"/>
              </a:ext>
            </a:extLst>
          </p:cNvPr>
          <p:cNvSpPr txBox="1"/>
          <p:nvPr/>
        </p:nvSpPr>
        <p:spPr>
          <a:xfrm>
            <a:off x="64957" y="289810"/>
            <a:ext cx="12062085" cy="867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44444"/>
                </a:solidFill>
                <a:cs typeface="Arial"/>
              </a:rPr>
              <a:t> Flow Cancellation​</a:t>
            </a:r>
            <a:endParaRPr lang="en-US" b="1">
              <a:cs typeface="Calibri" panose="020F0502020204030204"/>
            </a:endParaRP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r>
              <a:rPr lang="en-US">
                <a:solidFill>
                  <a:srgbClr val="444444"/>
                </a:solidFill>
                <a:cs typeface="Arial"/>
              </a:rPr>
              <a:t>    We can cancel the flow by cancelling the coroutine that collects or perform operation on that flow.</a:t>
            </a: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r>
              <a:rPr lang="en-US" b="1">
                <a:solidFill>
                  <a:srgbClr val="444444"/>
                </a:solidFill>
                <a:cs typeface="Arial"/>
              </a:rPr>
              <a:t>1- Cancelling the collecting coroutine:</a:t>
            </a: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r>
              <a:rPr lang="en-US">
                <a:solidFill>
                  <a:srgbClr val="444444"/>
                </a:solidFill>
                <a:cs typeface="Arial"/>
              </a:rPr>
              <a:t>                     Val job=launch{</a:t>
            </a:r>
          </a:p>
          <a:p>
            <a:r>
              <a:rPr lang="en-US">
                <a:solidFill>
                  <a:srgbClr val="444444"/>
                </a:solidFill>
                <a:cs typeface="Arial"/>
              </a:rPr>
              <a:t>                                                </a:t>
            </a:r>
            <a:r>
              <a:rPr lang="en-US" err="1">
                <a:solidFill>
                  <a:srgbClr val="444444"/>
                </a:solidFill>
                <a:cs typeface="Arial"/>
              </a:rPr>
              <a:t>flowobject.collect</a:t>
            </a:r>
            <a:r>
              <a:rPr lang="en-US">
                <a:solidFill>
                  <a:srgbClr val="444444"/>
                </a:solidFill>
                <a:cs typeface="Arial"/>
              </a:rPr>
              <a:t>{print("")}</a:t>
            </a:r>
          </a:p>
          <a:p>
            <a:r>
              <a:rPr lang="en-US">
                <a:solidFill>
                  <a:srgbClr val="444444"/>
                </a:solidFill>
                <a:cs typeface="Arial"/>
              </a:rPr>
              <a:t>                                               }</a:t>
            </a: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r>
              <a:rPr lang="en-US">
                <a:solidFill>
                  <a:srgbClr val="444444"/>
                </a:solidFill>
                <a:cs typeface="Arial"/>
              </a:rPr>
              <a:t>                                                </a:t>
            </a:r>
            <a:r>
              <a:rPr lang="en-US" err="1">
                <a:solidFill>
                  <a:srgbClr val="444444"/>
                </a:solidFill>
                <a:cs typeface="Arial"/>
              </a:rPr>
              <a:t>Job.cancel</a:t>
            </a:r>
            <a:r>
              <a:rPr lang="en-US">
                <a:solidFill>
                  <a:srgbClr val="444444"/>
                </a:solidFill>
                <a:cs typeface="Arial"/>
              </a:rPr>
              <a:t>()</a:t>
            </a: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r>
              <a:rPr lang="en-US" b="1">
                <a:solidFill>
                  <a:srgbClr val="444444"/>
                </a:solidFill>
                <a:cs typeface="Calibri"/>
              </a:rPr>
              <a:t>2- Using </a:t>
            </a:r>
            <a:r>
              <a:rPr lang="en-US" b="1" err="1">
                <a:solidFill>
                  <a:srgbClr val="444444"/>
                </a:solidFill>
                <a:cs typeface="Calibri"/>
              </a:rPr>
              <a:t>coroutineScope</a:t>
            </a:r>
            <a:r>
              <a:rPr lang="en-US" b="1">
                <a:solidFill>
                  <a:srgbClr val="444444"/>
                </a:solidFill>
                <a:cs typeface="Calibri"/>
              </a:rPr>
              <a:t>:</a:t>
            </a: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</a:t>
            </a:r>
            <a:r>
              <a:rPr lang="en-US" err="1">
                <a:solidFill>
                  <a:srgbClr val="444444"/>
                </a:solidFill>
                <a:cs typeface="Calibri"/>
              </a:rPr>
              <a:t>CoroutineScope</a:t>
            </a:r>
            <a:r>
              <a:rPr lang="en-US">
                <a:solidFill>
                  <a:srgbClr val="444444"/>
                </a:solidFill>
                <a:cs typeface="Calibri"/>
              </a:rPr>
              <a:t>{</a:t>
            </a:r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                              launch{</a:t>
            </a:r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                                           </a:t>
            </a:r>
            <a:r>
              <a:rPr lang="en-US" err="1">
                <a:solidFill>
                  <a:srgbClr val="444444"/>
                </a:solidFill>
                <a:cs typeface="Calibri"/>
              </a:rPr>
              <a:t>flowobject.collect</a:t>
            </a:r>
            <a:r>
              <a:rPr lang="en-US">
                <a:solidFill>
                  <a:srgbClr val="444444"/>
                </a:solidFill>
                <a:cs typeface="Calibri"/>
              </a:rPr>
              <a:t>{print("")</a:t>
            </a:r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                                         }</a:t>
            </a:r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                                   cancel()</a:t>
            </a:r>
            <a:endParaRPr lang="en-US"/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                              }</a:t>
            </a: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                                     </a:t>
            </a:r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                            </a:t>
            </a: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r>
              <a:rPr lang="en-US">
                <a:solidFill>
                  <a:srgbClr val="444444"/>
                </a:solidFill>
                <a:cs typeface="Calibri"/>
              </a:rPr>
              <a:t>                                             </a:t>
            </a: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endParaRPr lang="en-US">
              <a:solidFill>
                <a:srgbClr val="444444"/>
              </a:solidFill>
              <a:cs typeface="Arial"/>
            </a:endParaRPr>
          </a:p>
          <a:p>
            <a:pPr lvl="1">
              <a:buChar char="•"/>
            </a:pPr>
            <a:endParaRPr lang="en-US">
              <a:solidFill>
                <a:srgbClr val="44444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C10E9-2109-4817-D97E-63DD1BD97AF4}"/>
              </a:ext>
            </a:extLst>
          </p:cNvPr>
          <p:cNvSpPr txBox="1"/>
          <p:nvPr/>
        </p:nvSpPr>
        <p:spPr>
          <a:xfrm>
            <a:off x="177384" y="52466"/>
            <a:ext cx="11949659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 panose="020F0502020204030204"/>
              </a:rPr>
              <a:t>Cancellation check:</a:t>
            </a:r>
          </a:p>
          <a:p>
            <a:endParaRPr lang="en-US" b="1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--We can check if flow was cancelled during its collection by using </a:t>
            </a:r>
            <a:r>
              <a:rPr lang="en-US" err="1">
                <a:cs typeface="Calibri" panose="020F0502020204030204"/>
              </a:rPr>
              <a:t>coroutineContext</a:t>
            </a:r>
            <a:r>
              <a:rPr lang="en-US">
                <a:cs typeface="Calibri" panose="020F0502020204030204"/>
              </a:rPr>
              <a:t>[Job] property within the collect block.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--Job associated with coroutine provides info about its state</a:t>
            </a: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r>
              <a:rPr lang="en-US" err="1">
                <a:solidFill>
                  <a:srgbClr val="CC7832"/>
                </a:solidFill>
                <a:latin typeface="Consolas"/>
                <a:cs typeface="Calibri" panose="020F0502020204030204"/>
              </a:rPr>
              <a:t>val</a:t>
            </a:r>
            <a:r>
              <a:rPr lang="en-US">
                <a:solidFill>
                  <a:srgbClr val="CC7832"/>
                </a:solidFill>
                <a:latin typeface="Consolas"/>
                <a:cs typeface="Calibri" panose="020F0502020204030204"/>
              </a:rPr>
              <a:t> 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job=</a:t>
            </a:r>
            <a:r>
              <a:rPr lang="en-US" err="1">
                <a:solidFill>
                  <a:srgbClr val="A9B7C6"/>
                </a:solidFill>
                <a:latin typeface="Consolas"/>
                <a:cs typeface="Calibri" panose="020F0502020204030204"/>
              </a:rPr>
              <a:t>GlobalScope.</a:t>
            </a:r>
            <a:r>
              <a:rPr lang="en-US" i="1" err="1">
                <a:solidFill>
                  <a:srgbClr val="FFC66D"/>
                </a:solidFill>
                <a:latin typeface="Consolas"/>
                <a:cs typeface="Calibri" panose="020F0502020204030204"/>
              </a:rPr>
              <a:t>launch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err="1">
                <a:solidFill>
                  <a:srgbClr val="A9B7C6"/>
                </a:solidFill>
                <a:latin typeface="Consolas"/>
                <a:cs typeface="Calibri" panose="020F0502020204030204"/>
              </a:rPr>
              <a:t>Dispatchers.</a:t>
            </a:r>
            <a:r>
              <a:rPr lang="en-US" err="1">
                <a:solidFill>
                  <a:srgbClr val="9876AA"/>
                </a:solidFill>
                <a:latin typeface="Consolas"/>
                <a:cs typeface="Calibri" panose="020F0502020204030204"/>
              </a:rPr>
              <a:t>Main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) </a:t>
            </a:r>
            <a:r>
              <a:rPr lang="en-US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b="1">
                <a:latin typeface="Consolas"/>
                <a:cs typeface="Calibri" panose="020F0502020204030204"/>
              </a:rPr>
            </a:br>
            <a:br>
              <a:rPr lang="en-US" b="1">
                <a:latin typeface="Consolas"/>
                <a:cs typeface="Calibri" panose="020F0502020204030204"/>
              </a:rPr>
            </a:br>
            <a:r>
              <a:rPr lang="en-US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err="1">
                <a:solidFill>
                  <a:srgbClr val="CC7832"/>
                </a:solidFill>
                <a:latin typeface="Consolas"/>
                <a:cs typeface="Calibri" panose="020F0502020204030204"/>
              </a:rPr>
              <a:t>val</a:t>
            </a:r>
            <a:r>
              <a:rPr lang="en-US">
                <a:solidFill>
                  <a:srgbClr val="CC7832"/>
                </a:solidFill>
                <a:latin typeface="Consolas"/>
                <a:cs typeface="Calibri" panose="020F0502020204030204"/>
              </a:rPr>
              <a:t> 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result = </a:t>
            </a:r>
            <a:r>
              <a:rPr lang="en-US" err="1">
                <a:solidFill>
                  <a:srgbClr val="9876AA"/>
                </a:solidFill>
                <a:latin typeface="Consolas"/>
                <a:cs typeface="Calibri" panose="020F0502020204030204"/>
              </a:rPr>
              <a:t>flow</a:t>
            </a:r>
            <a:r>
              <a:rPr lang="en-US" err="1">
                <a:solidFill>
                  <a:srgbClr val="A9B7C6"/>
                </a:solidFill>
                <a:latin typeface="Consolas"/>
                <a:cs typeface="Calibri" panose="020F0502020204030204"/>
              </a:rPr>
              <a:t>.collect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 </a:t>
            </a:r>
            <a:r>
              <a:rPr lang="en-US" b="1">
                <a:solidFill>
                  <a:srgbClr val="A9B7C6"/>
                </a:solidFill>
                <a:latin typeface="Consolas"/>
                <a:cs typeface="Calibri" panose="020F0502020204030204"/>
              </a:rPr>
              <a:t>{</a:t>
            </a:r>
            <a:br>
              <a:rPr lang="en-US" b="1">
                <a:latin typeface="Consolas"/>
                <a:cs typeface="Calibri" panose="020F0502020204030204"/>
              </a:rPr>
            </a:br>
            <a:r>
              <a:rPr lang="en-US" b="1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</a:t>
            </a:r>
            <a:r>
              <a:rPr lang="en-US">
                <a:solidFill>
                  <a:srgbClr val="9876AA"/>
                </a:solidFill>
                <a:latin typeface="Consolas"/>
                <a:cs typeface="Calibri" panose="020F0502020204030204"/>
              </a:rPr>
              <a:t>binding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.</a:t>
            </a:r>
            <a:r>
              <a:rPr lang="en-US">
                <a:solidFill>
                  <a:srgbClr val="9876AA"/>
                </a:solidFill>
                <a:latin typeface="Consolas"/>
                <a:cs typeface="Calibri" panose="020F0502020204030204"/>
              </a:rPr>
              <a:t>editTextText4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.setText(</a:t>
            </a:r>
            <a:r>
              <a:rPr lang="en-US" b="1" err="1">
                <a:solidFill>
                  <a:srgbClr val="A9B7C6"/>
                </a:solidFill>
                <a:latin typeface="Consolas"/>
                <a:cs typeface="Calibri" panose="020F0502020204030204"/>
              </a:rPr>
              <a:t>it</a:t>
            </a:r>
            <a:r>
              <a:rPr lang="en-US" err="1">
                <a:solidFill>
                  <a:srgbClr val="A9B7C6"/>
                </a:solidFill>
                <a:latin typeface="Consolas"/>
                <a:cs typeface="Calibri" panose="020F0502020204030204"/>
              </a:rPr>
              <a:t>.toString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())</a:t>
            </a:r>
            <a:br>
              <a:rPr lang="en-US">
                <a:latin typeface="Consolas"/>
                <a:cs typeface="Calibri" panose="020F0502020204030204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</a:t>
            </a:r>
            <a:r>
              <a:rPr lang="en-US">
                <a:solidFill>
                  <a:srgbClr val="CC7832"/>
                </a:solidFill>
                <a:latin typeface="Consolas"/>
                <a:cs typeface="Calibri" panose="020F0502020204030204"/>
              </a:rPr>
              <a:t>if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err="1">
                <a:solidFill>
                  <a:srgbClr val="9876AA"/>
                </a:solidFill>
                <a:latin typeface="Consolas"/>
                <a:cs typeface="Calibri" panose="020F0502020204030204"/>
              </a:rPr>
              <a:t>coroutineContext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[Job]?.</a:t>
            </a:r>
            <a:r>
              <a:rPr lang="en-US" err="1">
                <a:solidFill>
                  <a:srgbClr val="9876AA"/>
                </a:solidFill>
                <a:latin typeface="Consolas"/>
                <a:cs typeface="Calibri" panose="020F0502020204030204"/>
              </a:rPr>
              <a:t>isCancelled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==</a:t>
            </a:r>
            <a:r>
              <a:rPr lang="en-US">
                <a:solidFill>
                  <a:srgbClr val="CC7832"/>
                </a:solidFill>
                <a:latin typeface="Consolas"/>
                <a:cs typeface="Calibri" panose="020F0502020204030204"/>
              </a:rPr>
              <a:t>true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)</a:t>
            </a:r>
            <a:br>
              <a:rPr lang="en-US">
                <a:latin typeface="Consolas"/>
                <a:cs typeface="Calibri" panose="020F0502020204030204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{</a:t>
            </a:r>
            <a:br>
              <a:rPr lang="en-US">
                <a:latin typeface="Consolas"/>
                <a:cs typeface="Calibri" panose="020F0502020204030204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     </a:t>
            </a:r>
            <a:r>
              <a:rPr lang="en-US" i="1" err="1">
                <a:solidFill>
                  <a:srgbClr val="A9B7C6"/>
                </a:solidFill>
                <a:latin typeface="Consolas"/>
                <a:cs typeface="Calibri" panose="020F0502020204030204"/>
              </a:rPr>
              <a:t>println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>
                <a:solidFill>
                  <a:srgbClr val="6A8759"/>
                </a:solidFill>
                <a:latin typeface="Consolas"/>
                <a:cs typeface="Calibri" panose="020F0502020204030204"/>
              </a:rPr>
              <a:t>"flow </a:t>
            </a:r>
            <a:r>
              <a:rPr lang="en-US" err="1">
                <a:solidFill>
                  <a:srgbClr val="6A8759"/>
                </a:solidFill>
                <a:latin typeface="Consolas"/>
                <a:cs typeface="Calibri" panose="020F0502020204030204"/>
              </a:rPr>
              <a:t>canclled</a:t>
            </a:r>
            <a:r>
              <a:rPr lang="en-US">
                <a:solidFill>
                  <a:srgbClr val="6A8759"/>
                </a:solidFill>
                <a:latin typeface="Consolas"/>
                <a:cs typeface="Calibri" panose="020F0502020204030204"/>
              </a:rPr>
              <a:t>"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)</a:t>
            </a:r>
            <a:br>
              <a:rPr lang="en-US">
                <a:latin typeface="Consolas"/>
                <a:cs typeface="Calibri" panose="020F0502020204030204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}</a:t>
            </a:r>
            <a:br>
              <a:rPr lang="en-US">
                <a:latin typeface="Consolas"/>
                <a:cs typeface="Calibri" panose="020F0502020204030204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        </a:t>
            </a:r>
            <a:r>
              <a:rPr lang="en-US" i="1" err="1">
                <a:solidFill>
                  <a:srgbClr val="A9B7C6"/>
                </a:solidFill>
                <a:latin typeface="Consolas"/>
                <a:cs typeface="Calibri" panose="020F0502020204030204"/>
              </a:rPr>
              <a:t>println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(</a:t>
            </a:r>
            <a:r>
              <a:rPr lang="en-US" b="1">
                <a:solidFill>
                  <a:srgbClr val="A9B7C6"/>
                </a:solidFill>
                <a:latin typeface="Consolas"/>
                <a:cs typeface="Calibri" panose="020F0502020204030204"/>
              </a:rPr>
              <a:t>it</a:t>
            </a: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)</a:t>
            </a:r>
            <a:br>
              <a:rPr lang="en-US">
                <a:latin typeface="Consolas"/>
                <a:cs typeface="Calibri" panose="020F0502020204030204"/>
              </a:rPr>
            </a:br>
            <a:r>
              <a:rPr lang="en-US">
                <a:solidFill>
                  <a:srgbClr val="A9B7C6"/>
                </a:solidFill>
                <a:latin typeface="Consolas"/>
                <a:cs typeface="Calibri" panose="020F0502020204030204"/>
              </a:rPr>
              <a:t>    </a:t>
            </a:r>
            <a:r>
              <a:rPr lang="en-US" b="1">
                <a:solidFill>
                  <a:srgbClr val="A9B7C6"/>
                </a:solidFill>
                <a:latin typeface="Consolas"/>
                <a:cs typeface="Calibri" panose="020F0502020204030204"/>
              </a:rPr>
              <a:t>}</a:t>
            </a:r>
            <a:br>
              <a:rPr lang="en-US" b="1">
                <a:latin typeface="Consolas"/>
                <a:cs typeface="Calibri" panose="020F0502020204030204"/>
              </a:rPr>
            </a:br>
            <a:r>
              <a:rPr lang="en-US" b="1">
                <a:solidFill>
                  <a:srgbClr val="A9B7C6"/>
                </a:solidFill>
                <a:latin typeface="Consolas"/>
                <a:cs typeface="Calibri" panose="020F0502020204030204"/>
              </a:rPr>
              <a:t>}</a:t>
            </a:r>
            <a:endParaRPr lang="en-US"/>
          </a:p>
          <a:p>
            <a:endParaRPr lang="en-US">
              <a:solidFill>
                <a:srgbClr val="444444"/>
              </a:solidFill>
              <a:cs typeface="Calibri" panose="020F0502020204030204"/>
            </a:endParaRPr>
          </a:p>
          <a:p>
            <a:endParaRPr lang="en-US">
              <a:solidFill>
                <a:srgbClr val="444444"/>
              </a:solidFill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84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08D03-E0B4-58F4-6C3E-1DB68DA6EE94}"/>
              </a:ext>
            </a:extLst>
          </p:cNvPr>
          <p:cNvSpPr txBox="1"/>
          <p:nvPr/>
        </p:nvSpPr>
        <p:spPr>
          <a:xfrm>
            <a:off x="114925" y="202367"/>
            <a:ext cx="11974642" cy="809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</a:t>
            </a:r>
            <a:r>
              <a:rPr lang="en-US" b="1"/>
              <a:t>Flow in context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 err="1">
                <a:cs typeface="Calibri"/>
              </a:rPr>
              <a:t>flowOn</a:t>
            </a:r>
            <a:r>
              <a:rPr lang="en-US">
                <a:cs typeface="Calibri"/>
              </a:rPr>
              <a:t>: this operator is used to change the context or thread on which the upstream flow is executed .</a:t>
            </a:r>
          </a:p>
          <a:p>
            <a:r>
              <a:rPr lang="en-US">
                <a:cs typeface="Calibri"/>
              </a:rPr>
              <a:t>Suppose we are collecting data in main thread then data also will emit in main thread. We can change the context of emit and collect. </a:t>
            </a:r>
          </a:p>
          <a:p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600" err="1">
                <a:solidFill>
                  <a:srgbClr val="A9B7C6"/>
                </a:solidFill>
                <a:latin typeface="Consolas"/>
                <a:cs typeface="Calibri"/>
              </a:rPr>
              <a:t>GlobalScope.</a:t>
            </a:r>
            <a:r>
              <a:rPr lang="en-US" sz="1600" i="1" err="1">
                <a:solidFill>
                  <a:srgbClr val="FFC66D"/>
                </a:solidFill>
                <a:latin typeface="Consolas"/>
                <a:cs typeface="Calibri"/>
              </a:rPr>
              <a:t>launch</a:t>
            </a:r>
            <a:r>
              <a:rPr lang="en-US" sz="16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600" err="1">
                <a:solidFill>
                  <a:srgbClr val="A9B7C6"/>
                </a:solidFill>
                <a:latin typeface="Consolas"/>
                <a:cs typeface="Calibri"/>
              </a:rPr>
              <a:t>Dispatchers.</a:t>
            </a:r>
            <a:r>
              <a:rPr lang="en-US" sz="1600" err="1">
                <a:solidFill>
                  <a:srgbClr val="9876AA"/>
                </a:solidFill>
                <a:latin typeface="Consolas"/>
                <a:cs typeface="Calibri"/>
              </a:rPr>
              <a:t>Main</a:t>
            </a:r>
            <a:r>
              <a:rPr lang="en-US" sz="1600">
                <a:solidFill>
                  <a:srgbClr val="A9B7C6"/>
                </a:solidFill>
                <a:latin typeface="Consolas"/>
                <a:cs typeface="Calibri"/>
              </a:rPr>
              <a:t>) </a:t>
            </a:r>
            <a:endParaRPr lang="en-US" sz="16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endParaRPr lang="en-US" sz="16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000" err="1">
                <a:solidFill>
                  <a:srgbClr val="FFC66D"/>
                </a:solidFill>
                <a:latin typeface="Consolas"/>
                <a:cs typeface="Calibri"/>
              </a:rPr>
              <a:t>Flowproducer</a:t>
            </a:r>
            <a:r>
              <a:rPr lang="en-US" sz="1000">
                <a:solidFill>
                  <a:srgbClr val="FFC66D"/>
                </a:solidFill>
                <a:latin typeface="Consolas"/>
                <a:cs typeface="Calibri"/>
              </a:rPr>
              <a:t>()</a:t>
            </a:r>
            <a:endParaRPr lang="en-US" sz="16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b="1">
                <a:latin typeface="Consolas"/>
                <a:cs typeface="Calibri"/>
              </a:rPr>
              <a:t>.</a:t>
            </a:r>
            <a:r>
              <a:rPr lang="en-US" sz="1600" b="1" err="1">
                <a:latin typeface="Consolas"/>
                <a:cs typeface="Calibri"/>
              </a:rPr>
              <a:t>flowOn</a:t>
            </a:r>
            <a:r>
              <a:rPr lang="en-US" sz="1600" b="1">
                <a:latin typeface="Consolas"/>
                <a:cs typeface="Calibri"/>
              </a:rPr>
              <a:t>(</a:t>
            </a:r>
            <a:r>
              <a:rPr lang="en-US" sz="1600">
                <a:solidFill>
                  <a:srgbClr val="A9B7C6"/>
                </a:solidFill>
                <a:latin typeface="Consolas"/>
                <a:cs typeface="Calibri"/>
              </a:rPr>
              <a:t>Dispatchers.IO</a:t>
            </a:r>
            <a:r>
              <a:rPr lang="en-US" sz="1600" b="1">
                <a:solidFill>
                  <a:srgbClr val="000000"/>
                </a:solidFill>
                <a:latin typeface="Consolas"/>
                <a:cs typeface="Calibri"/>
              </a:rPr>
              <a:t>)</a:t>
            </a:r>
            <a:br>
              <a:rPr lang="en-US" sz="1600" b="1">
                <a:latin typeface="Consolas"/>
                <a:cs typeface="Calibri"/>
              </a:rPr>
            </a:br>
            <a:r>
              <a:rPr lang="en-US" sz="1600" b="1">
                <a:solidFill>
                  <a:srgbClr val="A9B7C6"/>
                </a:solidFill>
                <a:latin typeface="Consolas"/>
                <a:cs typeface="Calibri"/>
              </a:rPr>
              <a:t>   </a:t>
            </a:r>
            <a:r>
              <a:rPr lang="en-US" sz="1600" err="1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r>
              <a:rPr lang="en-US" sz="1600" err="1">
                <a:solidFill>
                  <a:srgbClr val="A9B7C6"/>
                </a:solidFill>
                <a:latin typeface="Consolas"/>
                <a:cs typeface="Calibri"/>
              </a:rPr>
              <a:t>.collect</a:t>
            </a:r>
            <a:r>
              <a:rPr lang="en-US" sz="16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6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600">
                <a:latin typeface="Consolas"/>
                <a:cs typeface="Calibri"/>
              </a:rPr>
            </a:br>
            <a:r>
              <a:rPr lang="en-US" sz="1600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sz="1600" i="1" err="1">
                <a:solidFill>
                  <a:srgbClr val="A9B7C6"/>
                </a:solidFill>
                <a:latin typeface="Consolas"/>
                <a:cs typeface="Calibri"/>
              </a:rPr>
              <a:t>println</a:t>
            </a:r>
            <a:r>
              <a:rPr lang="en-US" sz="16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600" b="1">
                <a:solidFill>
                  <a:srgbClr val="A9B7C6"/>
                </a:solidFill>
                <a:latin typeface="Consolas"/>
                <a:cs typeface="Calibri"/>
              </a:rPr>
              <a:t>it</a:t>
            </a:r>
            <a:r>
              <a:rPr lang="en-US" sz="16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600">
                <a:latin typeface="Consolas"/>
                <a:cs typeface="Calibri"/>
              </a:rPr>
            </a:br>
            <a:r>
              <a:rPr lang="en-US" sz="16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6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600" b="1">
                <a:latin typeface="Consolas"/>
                <a:cs typeface="Calibri"/>
              </a:rPr>
            </a:br>
            <a:r>
              <a:rPr lang="en-US" sz="16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endParaRPr lang="en-US" sz="1600">
              <a:cs typeface="Calibri"/>
            </a:endParaRPr>
          </a:p>
          <a:p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private fun </a:t>
            </a:r>
            <a:r>
              <a:rPr lang="en-US" sz="1000" err="1">
                <a:solidFill>
                  <a:srgbClr val="FFC66D"/>
                </a:solidFill>
                <a:latin typeface="Consolas"/>
                <a:cs typeface="Calibri"/>
              </a:rPr>
              <a:t>flowproducer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(): Flow&lt;Int&gt;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GlobalScope.</a:t>
            </a:r>
            <a:r>
              <a:rPr lang="en-US" sz="1000" i="1" err="1">
                <a:solidFill>
                  <a:srgbClr val="FFC66D"/>
                </a:solidFill>
                <a:latin typeface="Consolas"/>
                <a:cs typeface="Calibri"/>
              </a:rPr>
              <a:t>launch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Dispatchers.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Main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{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    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for 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i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in 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1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..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4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 {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</a:t>
            </a:r>
            <a:r>
              <a:rPr lang="en-US" sz="1000" err="1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.emit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(</a:t>
            </a:r>
            <a:r>
              <a:rPr lang="en-US" sz="1000" err="1">
                <a:solidFill>
                  <a:srgbClr val="A9B7C6"/>
                </a:solidFill>
                <a:latin typeface="Consolas"/>
                <a:cs typeface="Calibri"/>
              </a:rPr>
              <a:t>i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     delay(</a:t>
            </a:r>
            <a:r>
              <a:rPr lang="en-US" sz="1000">
                <a:solidFill>
                  <a:srgbClr val="6897BB"/>
                </a:solidFill>
                <a:latin typeface="Consolas"/>
                <a:cs typeface="Calibri"/>
              </a:rPr>
              <a:t>10000</a:t>
            </a: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)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     }</a:t>
            </a:r>
            <a:br>
              <a:rPr lang="en-US" sz="1000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}</a:t>
            </a:r>
            <a:b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</a:br>
            <a:r>
              <a:rPr lang="en-US" sz="1000" b="1">
                <a:solidFill>
                  <a:srgbClr val="A9B7C6"/>
                </a:solidFill>
                <a:latin typeface="Consolas"/>
                <a:cs typeface="Calibri"/>
              </a:rPr>
              <a:t>    </a:t>
            </a:r>
            <a:r>
              <a:rPr lang="en-US" sz="1000">
                <a:solidFill>
                  <a:srgbClr val="CC7832"/>
                </a:solidFill>
                <a:latin typeface="Consolas"/>
                <a:cs typeface="Calibri"/>
              </a:rPr>
              <a:t>return </a:t>
            </a: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flow</a:t>
            </a:r>
            <a:br>
              <a:rPr lang="en-US" sz="1000">
                <a:solidFill>
                  <a:srgbClr val="9876AA"/>
                </a:solidFill>
                <a:latin typeface="Consolas"/>
                <a:cs typeface="Calibri"/>
              </a:rPr>
            </a:br>
            <a:r>
              <a:rPr lang="en-US" sz="1000">
                <a:solidFill>
                  <a:srgbClr val="9876AA"/>
                </a:solidFill>
                <a:latin typeface="Consolas"/>
                <a:cs typeface="Calibri"/>
              </a:rPr>
              <a:t>}</a:t>
            </a:r>
            <a:endParaRPr lang="en-US">
              <a:solidFill>
                <a:srgbClr val="9876AA"/>
              </a:solidFill>
            </a:endParaRPr>
          </a:p>
          <a:p>
            <a:endParaRPr lang="en-US" sz="1600">
              <a:cs typeface="Calibri"/>
            </a:endParaRPr>
          </a:p>
          <a:p>
            <a:endParaRPr lang="en-US" sz="1600" b="1">
              <a:solidFill>
                <a:srgbClr val="A9B7C6"/>
              </a:solidFill>
              <a:latin typeface="Consolas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B6CB79-C726-29B9-7B97-C3CF0A7E9A78}"/>
                  </a:ext>
                </a:extLst>
              </p14:cNvPr>
              <p14:cNvContentPartPr/>
              <p14:nvPr/>
            </p14:nvContentPartPr>
            <p14:xfrm>
              <a:off x="2510851" y="2847586"/>
              <a:ext cx="564631" cy="577648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B6CB79-C726-29B9-7B97-C3CF0A7E9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2858" y="2829591"/>
                <a:ext cx="600258" cy="613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14F03F-BB03-6ED9-41C7-669EEC910FDF}"/>
                  </a:ext>
                </a:extLst>
              </p14:cNvPr>
              <p14:cNvContentPartPr/>
              <p14:nvPr/>
            </p14:nvContentPartPr>
            <p14:xfrm>
              <a:off x="-65039" y="2885070"/>
              <a:ext cx="500860" cy="60233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14F03F-BB03-6ED9-41C7-669EEC910F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3030" y="2867079"/>
                <a:ext cx="536482" cy="637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963C13-E7A8-8659-7C52-FD012FD8E995}"/>
                  </a:ext>
                </a:extLst>
              </p14:cNvPr>
              <p14:cNvContentPartPr/>
              <p14:nvPr/>
            </p14:nvContentPartPr>
            <p14:xfrm>
              <a:off x="3262335" y="2984984"/>
              <a:ext cx="1484550" cy="341106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963C13-E7A8-8659-7C52-FD012FD8E9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4340" y="2966993"/>
                <a:ext cx="1520179" cy="37672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778E67A-C6D5-F176-C0D5-721445C6D1C4}"/>
              </a:ext>
            </a:extLst>
          </p:cNvPr>
          <p:cNvSpPr txBox="1"/>
          <p:nvPr/>
        </p:nvSpPr>
        <p:spPr>
          <a:xfrm>
            <a:off x="4696918" y="2710721"/>
            <a:ext cx="25233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block of code will run in IO thread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94101F-9BB3-110B-6242-CC38BAF2B9F0}"/>
                  </a:ext>
                </a:extLst>
              </p14:cNvPr>
              <p14:cNvContentPartPr/>
              <p14:nvPr/>
            </p14:nvContentPartPr>
            <p14:xfrm>
              <a:off x="-14701" y="3485212"/>
              <a:ext cx="487676" cy="475321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94101F-9BB3-110B-6242-CC38BAF2B9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2696" y="3467235"/>
                <a:ext cx="523307" cy="510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A6CD0C-4232-015C-640C-7D821C68F639}"/>
                  </a:ext>
                </a:extLst>
              </p14:cNvPr>
              <p14:cNvContentPartPr/>
              <p14:nvPr/>
            </p14:nvContentPartPr>
            <p14:xfrm>
              <a:off x="1849882" y="3359750"/>
              <a:ext cx="561628" cy="688109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A6CD0C-4232-015C-640C-7D821C68F6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1893" y="3341765"/>
                <a:ext cx="597247" cy="723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C2775F-1BDD-7F2A-ABB4-AF3BF172E236}"/>
                  </a:ext>
                </a:extLst>
              </p14:cNvPr>
              <p14:cNvContentPartPr/>
              <p14:nvPr/>
            </p14:nvContentPartPr>
            <p14:xfrm>
              <a:off x="2560377" y="3647694"/>
              <a:ext cx="1037261" cy="265869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C2775F-1BDD-7F2A-ABB4-AF3BF172E2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2381" y="3629730"/>
                <a:ext cx="1072892" cy="301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18F754-158F-08B9-51F8-A80F3DB05760}"/>
                  </a:ext>
                </a:extLst>
              </p14:cNvPr>
              <p14:cNvContentPartPr/>
              <p14:nvPr/>
            </p14:nvContentPartPr>
            <p14:xfrm>
              <a:off x="2574747" y="4608931"/>
              <a:ext cx="873534" cy="115101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18F754-158F-08B9-51F8-A80F3DB057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6758" y="4590941"/>
                <a:ext cx="909152" cy="1186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38BED7-4123-C7BD-0EE1-7F917D6EE8AE}"/>
                  </a:ext>
                </a:extLst>
              </p14:cNvPr>
              <p14:cNvContentPartPr/>
              <p14:nvPr/>
            </p14:nvContentPartPr>
            <p14:xfrm>
              <a:off x="3496763" y="3910062"/>
              <a:ext cx="164527" cy="1174101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38BED7-4123-C7BD-0EE1-7F917D6EE8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8802" y="3892065"/>
                <a:ext cx="200091" cy="1209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EEE5EB-7C39-9A96-F2A2-5E41526D9596}"/>
                  </a:ext>
                </a:extLst>
              </p14:cNvPr>
              <p14:cNvContentPartPr/>
              <p14:nvPr/>
            </p14:nvContentPartPr>
            <p14:xfrm>
              <a:off x="3432987" y="4958064"/>
              <a:ext cx="199851" cy="8862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EEE5EB-7C39-9A96-F2A2-5E41526D95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5015" y="4940124"/>
                <a:ext cx="235436" cy="124145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32773A7-CE14-C0B9-D560-DCC35832AF40}"/>
              </a:ext>
            </a:extLst>
          </p:cNvPr>
          <p:cNvSpPr txBox="1"/>
          <p:nvPr/>
        </p:nvSpPr>
        <p:spPr>
          <a:xfrm>
            <a:off x="3535179" y="3535180"/>
            <a:ext cx="25982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block of code will run in main thread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2509FBAAA8804F823F68C1B170E607" ma:contentTypeVersion="13" ma:contentTypeDescription="Create a new document." ma:contentTypeScope="" ma:versionID="dbd068ff6332a8b3ea9ce2a541ed3b3e">
  <xsd:schema xmlns:xsd="http://www.w3.org/2001/XMLSchema" xmlns:xs="http://www.w3.org/2001/XMLSchema" xmlns:p="http://schemas.microsoft.com/office/2006/metadata/properties" xmlns:ns2="513e1c53-629b-433a-ac65-c9af91a23503" xmlns:ns3="bcc65178-ad51-4750-91f6-ba6502d6b38b" targetNamespace="http://schemas.microsoft.com/office/2006/metadata/properties" ma:root="true" ma:fieldsID="e42faf1687bf9e1a1cc79f5db090f14f" ns2:_="" ns3:_="">
    <xsd:import namespace="513e1c53-629b-433a-ac65-c9af91a23503"/>
    <xsd:import namespace="bcc65178-ad51-4750-91f6-ba6502d6b3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e1c53-629b-433a-ac65-c9af91a235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247bebf-ce0e-4fa1-bae7-748a1283d6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65178-ad51-4750-91f6-ba6502d6b38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a9300b7-d3c1-4f20-bfb2-762c33ec45df}" ma:internalName="TaxCatchAll" ma:showField="CatchAllData" ma:web="bcc65178-ad51-4750-91f6-ba6502d6b3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c65178-ad51-4750-91f6-ba6502d6b38b" xsi:nil="true"/>
    <lcf76f155ced4ddcb4097134ff3c332f xmlns="513e1c53-629b-433a-ac65-c9af91a235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837260F-E8CD-4395-8D6A-A9A1A1C39BB9}"/>
</file>

<file path=customXml/itemProps2.xml><?xml version="1.0" encoding="utf-8"?>
<ds:datastoreItem xmlns:ds="http://schemas.openxmlformats.org/officeDocument/2006/customXml" ds:itemID="{DDBCA506-2C45-4E44-9223-11589DFEE09B}"/>
</file>

<file path=customXml/itemProps3.xml><?xml version="1.0" encoding="utf-8"?>
<ds:datastoreItem xmlns:ds="http://schemas.openxmlformats.org/officeDocument/2006/customXml" ds:itemID="{FC0950BE-5A48-4BC4-BAAD-A892EA88047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Welcome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2023-08-24T06:54:30Z</dcterms:created>
  <dcterms:modified xsi:type="dcterms:W3CDTF">2023-09-01T07:44:25Z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0x010100922509FBAAA8804F823F68C1B170E607</vt:lpwstr>
  </property>
</Properties>
</file>