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c0696f7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bc0696f7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c0696f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c0696f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c0696f7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c0696f7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c0696f7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c0696f7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tunes.apple.com/us/app/xcode/id497799835?mt=12" TargetMode="External"/><Relationship Id="rId4" Type="http://schemas.openxmlformats.org/officeDocument/2006/relationships/hyperlink" Target="https://itunes.apple.com/us/app/xcode/id497799835?mt=1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80300" y="1536525"/>
            <a:ext cx="5783400" cy="134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</a:rPr>
              <a:t>Reac-Native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9800" y="3383875"/>
            <a:ext cx="75177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400"/>
              <a:buAutoNum type="arabicPeriod"/>
            </a:pPr>
            <a:r>
              <a:rPr b="1" lang="en-GB">
                <a:solidFill>
                  <a:srgbClr val="3D85C6"/>
                </a:solidFill>
              </a:rPr>
              <a:t>React Native is an open-source mobile application development framework created by Facebook, Inc.</a:t>
            </a:r>
            <a:endParaRPr b="1"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400"/>
              <a:buAutoNum type="arabicPeriod"/>
            </a:pPr>
            <a:r>
              <a:rPr b="1" lang="en-GB">
                <a:solidFill>
                  <a:srgbClr val="3D85C6"/>
                </a:solidFill>
              </a:rPr>
              <a:t>It is used to develop applications for Android, Android TV, iOS, macOS, tvOS, Web, Windows </a:t>
            </a:r>
            <a:r>
              <a:rPr b="1" lang="en-GB">
                <a:solidFill>
                  <a:srgbClr val="3D85C6"/>
                </a:solidFill>
              </a:rPr>
              <a:t>by enabling developers to </a:t>
            </a:r>
            <a:r>
              <a:rPr b="1" lang="en-GB">
                <a:solidFill>
                  <a:srgbClr val="3D85C6"/>
                </a:solidFill>
              </a:rPr>
              <a:t>use React's framework along with native platform capabilities.</a:t>
            </a:r>
            <a:endParaRPr b="1">
              <a:solidFill>
                <a:srgbClr val="3D85C6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30825"/>
            <a:ext cx="2919150" cy="21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57925" y="1318650"/>
            <a:ext cx="88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React-Native on Mac OS: </a:t>
            </a:r>
            <a:r>
              <a:rPr b="0" lang="en-GB" sz="18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How Install and setup React-Native on Mac OS for IOS + Android</a:t>
            </a:r>
            <a:endParaRPr b="0" sz="18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14325" y="2078875"/>
            <a:ext cx="892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D85C6"/>
                </a:solidFill>
              </a:rPr>
              <a:t>Open your terminal in macBook and  run below command</a:t>
            </a:r>
            <a:endParaRPr b="1" sz="1400">
              <a:solidFill>
                <a:srgbClr val="3D85C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C1E21"/>
              </a:buClr>
              <a:buSzPts val="1400"/>
              <a:buAutoNum type="arabicPeriod"/>
            </a:pPr>
            <a:r>
              <a:rPr b="1" lang="en-GB" sz="1400">
                <a:solidFill>
                  <a:srgbClr val="3D85C6"/>
                </a:solidFill>
              </a:rPr>
              <a:t>Install Node: </a:t>
            </a:r>
            <a:r>
              <a:rPr lang="en-GB" sz="1400"/>
              <a:t> </a:t>
            </a:r>
            <a:r>
              <a:rPr lang="en-GB" sz="1400" u="sng">
                <a:solidFill>
                  <a:srgbClr val="4A86E8"/>
                </a:solidFill>
                <a:highlight>
                  <a:srgbClr val="FFFFFF"/>
                </a:highlight>
              </a:rPr>
              <a:t>Node.js</a:t>
            </a:r>
            <a:r>
              <a:rPr lang="en-GB" sz="1400">
                <a:solidFill>
                  <a:srgbClr val="4D5156"/>
                </a:solidFill>
                <a:highlight>
                  <a:srgbClr val="FFFFFF"/>
                </a:highlight>
              </a:rPr>
              <a:t> is an open-source, cross-platform, back-end JavaScript runtime environment.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b="1" lang="en-GB" sz="1400">
                <a:solidFill>
                  <a:srgbClr val="FF0000"/>
                </a:solidFill>
              </a:rPr>
              <a:t>brew install node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C1E21"/>
              </a:buClr>
              <a:buSzPts val="1400"/>
              <a:buFont typeface="Arial"/>
              <a:buAutoNum type="arabicPeriod"/>
            </a:pPr>
            <a:r>
              <a:rPr b="1" lang="en-GB" sz="1400">
                <a:solidFill>
                  <a:srgbClr val="3D85C6"/>
                </a:solidFill>
                <a:highlight>
                  <a:srgbClr val="FFFFFF"/>
                </a:highlight>
              </a:rPr>
              <a:t>Install </a:t>
            </a:r>
            <a:r>
              <a:rPr b="1" lang="en-GB" sz="1400">
                <a:solidFill>
                  <a:srgbClr val="3D85C6"/>
                </a:solidFill>
              </a:rPr>
              <a:t>Watchman: </a:t>
            </a:r>
            <a:r>
              <a:rPr lang="en-GB" sz="1400">
                <a:solidFill>
                  <a:srgbClr val="3D85C6"/>
                </a:solidFill>
              </a:rPr>
              <a:t>Watchman is a tool by Facebook for watching changes in the filesystem.</a:t>
            </a:r>
            <a:endParaRPr b="1" sz="14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brew install watchman</a:t>
            </a:r>
            <a:endParaRPr b="1" sz="14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0225" y="507575"/>
            <a:ext cx="9053700" cy="4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</a:t>
            </a:r>
            <a:r>
              <a:rPr b="1" lang="en-GB" sz="1400">
                <a:solidFill>
                  <a:srgbClr val="1C1E21"/>
                </a:solidFill>
              </a:rPr>
              <a:t>3</a:t>
            </a:r>
            <a:r>
              <a:rPr lang="en-GB" sz="1400"/>
              <a:t>. </a:t>
            </a:r>
            <a:r>
              <a:rPr b="1" lang="en-GB" sz="1400">
                <a:solidFill>
                  <a:srgbClr val="3D85C6"/>
                </a:solidFill>
              </a:rPr>
              <a:t>Install  </a:t>
            </a:r>
            <a:r>
              <a:rPr b="1" lang="en-GB" sz="1400">
                <a:solidFill>
                  <a:srgbClr val="3D85C6"/>
                </a:solidFill>
              </a:rPr>
              <a:t>Xcode:  </a:t>
            </a:r>
            <a:r>
              <a:rPr lang="en-GB" sz="1400">
                <a:solidFill>
                  <a:srgbClr val="4D5156"/>
                </a:solidFill>
                <a:highlight>
                  <a:srgbClr val="FFFFFF"/>
                </a:highlight>
              </a:rPr>
              <a:t>Xcode is Apple's integrated development environment for macOS, used to develop software for macOS, iOS, iPadOS,   watchOS.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7500" lvl="0" marL="13716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install Xcode</a:t>
            </a:r>
            <a:r>
              <a:rPr b="1" lang="en-GB" sz="1400">
                <a:solidFill>
                  <a:srgbClr val="1C1E21"/>
                </a:solidFill>
              </a:rPr>
              <a:t> is via the </a:t>
            </a:r>
            <a:r>
              <a:rPr b="1" lang="en-GB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 App Store</a:t>
            </a:r>
            <a:endParaRPr b="1" sz="14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C1E21"/>
                </a:solidFill>
              </a:rPr>
              <a:t>			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https://itunes.apple.com/us/app/xcode/id497799835?mt=12</a:t>
            </a:r>
            <a:endParaRPr sz="1400"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4A86E8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400"/>
              <a:buFont typeface="Roboto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Command Line Tools</a:t>
            </a:r>
            <a:r>
              <a:rPr lang="en-GB" sz="1400">
                <a:solidFill>
                  <a:srgbClr val="1C1E21"/>
                </a:solidFill>
              </a:rPr>
              <a:t> Open Xcode, then choose "Preferences..." from the Xcode menu. Go to the Locations panel and install the tools by selecting the most recent version in the Command Line Tools dropdown.</a:t>
            </a:r>
            <a:endParaRPr sz="1400">
              <a:solidFill>
                <a:srgbClr val="1C1E2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E2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400"/>
              <a:buFont typeface="Roboto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Installing an iOS Simulator </a:t>
            </a:r>
            <a:r>
              <a:rPr lang="en-GB" sz="1400">
                <a:solidFill>
                  <a:srgbClr val="1C1E21"/>
                </a:solidFill>
              </a:rPr>
              <a:t>in Xcode To install a simulator, open Xcode &gt; Preferences... and select the Components tab. Select a simulator with the corresponding version of iOS you wish to use.</a:t>
            </a:r>
            <a:endParaRPr sz="1400">
              <a:solidFill>
                <a:srgbClr val="1C1E2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400"/>
              <a:buFont typeface="Roboto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CocoaPods CocoaPods</a:t>
            </a:r>
            <a:r>
              <a:rPr b="1" lang="en-GB" sz="1400">
                <a:solidFill>
                  <a:srgbClr val="1C1E21"/>
                </a:solidFill>
              </a:rPr>
              <a:t> </a:t>
            </a:r>
            <a:r>
              <a:rPr lang="en-GB" sz="1400">
                <a:solidFill>
                  <a:srgbClr val="1C1E21"/>
                </a:solidFill>
              </a:rPr>
              <a:t>is built with Ruby and it will be installable with the default Ruby available on macOS</a:t>
            </a:r>
            <a:endParaRPr sz="1400">
              <a:solidFill>
                <a:srgbClr val="1C1E2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sudo gem install cocoapods</a:t>
            </a:r>
            <a:endParaRPr sz="1400">
              <a:solidFill>
                <a:srgbClr val="1C1E21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0" y="473750"/>
            <a:ext cx="9144000" cy="4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b="1" lang="en-GB" sz="1400">
                <a:solidFill>
                  <a:srgbClr val="1C1E21"/>
                </a:solidFill>
              </a:rPr>
              <a:t>4</a:t>
            </a:r>
            <a:r>
              <a:rPr b="1" lang="en-GB">
                <a:solidFill>
                  <a:srgbClr val="1C1E21"/>
                </a:solidFill>
              </a:rPr>
              <a:t>. </a:t>
            </a:r>
            <a:r>
              <a:rPr lang="en-GB"/>
              <a:t> </a:t>
            </a:r>
            <a:r>
              <a:rPr b="1" lang="en-GB" sz="1400">
                <a:solidFill>
                  <a:srgbClr val="3D85C6"/>
                </a:solidFill>
              </a:rPr>
              <a:t>Android Studio</a:t>
            </a:r>
            <a:endParaRPr/>
          </a:p>
          <a:p>
            <a:pPr indent="-311150" lvl="0" marL="1170000" rtl="0" algn="l"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 </a:t>
            </a:r>
            <a:r>
              <a:rPr b="1" lang="en-GB" sz="1400">
                <a:solidFill>
                  <a:srgbClr val="3D85C6"/>
                </a:solidFill>
              </a:rPr>
              <a:t>Install Java Development Kit(JDK): </a:t>
            </a:r>
            <a:r>
              <a:rPr b="1" lang="en-GB"/>
              <a:t> </a:t>
            </a:r>
            <a:r>
              <a:rPr lang="en-GB" sz="1400"/>
              <a:t>JDK is a software development environment which is used to develop java </a:t>
            </a:r>
            <a:r>
              <a:rPr lang="en-GB" sz="1400"/>
              <a:t>based</a:t>
            </a:r>
            <a:r>
              <a:rPr lang="en-GB" sz="1400"/>
              <a:t> applications</a:t>
            </a:r>
            <a:endParaRPr sz="1400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brew install --cask adoptopenjdk/openjdk/adoptopenjdk8</a:t>
            </a:r>
            <a:endParaRPr sz="1400"/>
          </a:p>
          <a:p>
            <a:pPr indent="-317500" lvl="0" marL="11700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 sz="1400">
                <a:solidFill>
                  <a:srgbClr val="FF0000"/>
                </a:solidFill>
              </a:rPr>
              <a:t> </a:t>
            </a:r>
            <a:r>
              <a:rPr b="1" lang="en-GB" sz="1400">
                <a:solidFill>
                  <a:srgbClr val="3D85C6"/>
                </a:solidFill>
              </a:rPr>
              <a:t>Install Android Studio: </a:t>
            </a:r>
            <a:r>
              <a:rPr lang="en-GB" sz="1400">
                <a:solidFill>
                  <a:srgbClr val="1C1E21"/>
                </a:solidFill>
              </a:rPr>
              <a:t>Android Studio is the official integrated development environment(IDE for design &amp; develop  software for Android  OS.</a:t>
            </a:r>
            <a:endParaRPr sz="1400">
              <a:solidFill>
                <a:srgbClr val="1C1E2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FF0000"/>
                </a:solidFill>
              </a:rPr>
              <a:t> https://developer.android.com/studio/index.html</a:t>
            </a:r>
            <a:endParaRPr sz="1400"/>
          </a:p>
          <a:p>
            <a:pPr indent="-317500" lvl="0" marL="1170000" rtl="0" algn="l">
              <a:spcBef>
                <a:spcPts val="120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</a:pPr>
            <a:r>
              <a:rPr b="1" lang="en-GB" sz="1400">
                <a:solidFill>
                  <a:srgbClr val="3D85C6"/>
                </a:solidFill>
              </a:rPr>
              <a:t>Install the Android SDK:   </a:t>
            </a:r>
            <a:r>
              <a:rPr lang="en-GB" sz="1400">
                <a:solidFill>
                  <a:srgbClr val="1C1E21"/>
                </a:solidFill>
              </a:rPr>
              <a:t>Android Studio installs the latest Android SDK by default. The SDK Manager can also be found within the Android Studio "Preferences" dialog, under Appearance &amp; Behavior → System Settings → Android SDK.</a:t>
            </a:r>
            <a:endParaRPr sz="14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69200" y="383500"/>
            <a:ext cx="82473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C1E21"/>
                </a:solidFill>
              </a:rPr>
              <a:t>5</a:t>
            </a:r>
            <a:r>
              <a:rPr b="1" lang="en-GB" sz="1400">
                <a:solidFill>
                  <a:srgbClr val="1C1E21"/>
                </a:solidFill>
              </a:rPr>
              <a:t>. </a:t>
            </a:r>
            <a:r>
              <a:rPr b="1" lang="en-GB" sz="1400">
                <a:solidFill>
                  <a:srgbClr val="3D85C6"/>
                </a:solidFill>
              </a:rPr>
              <a:t>  React Native Command Line Interface:  </a:t>
            </a:r>
            <a:r>
              <a:rPr lang="en-GB" sz="1400">
                <a:solidFill>
                  <a:srgbClr val="1C1E21"/>
                </a:solidFill>
              </a:rPr>
              <a:t>React Native has a built-in command line interface. Rather than install and manage a specific version of the CLI globally, we recommend you access the current version at runtime using npx, which ships with Node.js. With npx react-native &lt;command&gt;, the current stable version of the CLI will be downloaded and executed at the time the command is run.</a:t>
            </a:r>
            <a:endParaRPr sz="14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C1E21"/>
                </a:solidFill>
              </a:rPr>
              <a:t>	</a:t>
            </a:r>
            <a:r>
              <a:rPr b="1" lang="en-GB" sz="1400">
                <a:solidFill>
                  <a:srgbClr val="1C1E21"/>
                </a:solidFill>
              </a:rPr>
              <a:t>6</a:t>
            </a:r>
            <a:r>
              <a:rPr lang="en-GB" sz="1400">
                <a:solidFill>
                  <a:srgbClr val="1C1E21"/>
                </a:solidFill>
              </a:rPr>
              <a:t>.  </a:t>
            </a:r>
            <a:r>
              <a:rPr b="1" lang="en-GB" sz="1400">
                <a:solidFill>
                  <a:srgbClr val="3D85C6"/>
                </a:solidFill>
              </a:rPr>
              <a:t>Creating a new application: </a:t>
            </a:r>
            <a:r>
              <a:rPr lang="en-GB" sz="1400">
                <a:solidFill>
                  <a:srgbClr val="1C1E21"/>
                </a:solidFill>
              </a:rPr>
              <a:t> Use React Native's built-in CLI to create new project</a:t>
            </a:r>
            <a:endParaRPr sz="14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0000"/>
                </a:solidFill>
              </a:rPr>
              <a:t>		</a:t>
            </a:r>
            <a:r>
              <a:rPr b="1" lang="en-GB" sz="1400">
                <a:solidFill>
                  <a:srgbClr val="FF0000"/>
                </a:solidFill>
              </a:rPr>
              <a:t>npx react-native init AwesomeProject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	</a:t>
            </a:r>
            <a:r>
              <a:rPr b="1" lang="en-GB" sz="1400">
                <a:solidFill>
                  <a:srgbClr val="1C1E21"/>
                </a:solidFill>
              </a:rPr>
              <a:t>7.  </a:t>
            </a:r>
            <a:r>
              <a:rPr b="1" lang="en-GB" sz="1400">
                <a:solidFill>
                  <a:srgbClr val="3D85C6"/>
                </a:solidFill>
              </a:rPr>
              <a:t>Running your React Native application:  </a:t>
            </a:r>
            <a:endParaRPr b="1" sz="1400">
              <a:solidFill>
                <a:srgbClr val="3D85C6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C1E21"/>
                </a:solidFill>
              </a:rPr>
              <a:t>To start Metro/react server</a:t>
            </a:r>
            <a:r>
              <a:rPr b="1" lang="en-GB" sz="1400">
                <a:solidFill>
                  <a:srgbClr val="1C1E21"/>
                </a:solidFill>
              </a:rPr>
              <a:t> </a:t>
            </a:r>
            <a:endParaRPr b="1" sz="1400">
              <a:solidFill>
                <a:srgbClr val="1C1E2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npx react-native start</a:t>
            </a:r>
            <a:endParaRPr b="1" sz="1400">
              <a:solidFill>
                <a:srgbClr val="FF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C1E21"/>
                </a:solidFill>
              </a:rPr>
              <a:t>Start your application </a:t>
            </a:r>
            <a:endParaRPr sz="1400">
              <a:solidFill>
                <a:srgbClr val="1C1E2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npx react-native run-ios</a:t>
            </a:r>
            <a:endParaRPr b="1" sz="1400">
              <a:solidFill>
                <a:srgbClr val="FF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npx react-native run-android</a:t>
            </a:r>
            <a:endParaRPr b="1" sz="1400">
              <a:solidFill>
                <a:srgbClr val="FF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