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1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0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BCD6EB-FCE5-48D9-A794-6E3A29972FD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4F21E5-530A-4294-B3A0-84513E51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4E0D08-4E63-495B-9287-86687EF8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600" spc="300" dirty="0">
                <a:solidFill>
                  <a:srgbClr val="00FF00"/>
                </a:solidFill>
                <a:latin typeface="Arial Rounded MT Bold" panose="020F0704030504030204" pitchFamily="34" charset="0"/>
              </a:rPr>
              <a:t>INTERNET  SPEEDTEST  WITH  </a:t>
            </a:r>
            <a:r>
              <a:rPr lang="en-US" sz="3600" spc="3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PYT</a:t>
            </a:r>
            <a:r>
              <a:rPr lang="en-US" sz="3600" spc="300" dirty="0">
                <a:solidFill>
                  <a:srgbClr val="FFC007"/>
                </a:solidFill>
                <a:latin typeface="Arial Rounded MT Bold" panose="020F0704030504030204" pitchFamily="34" charset="0"/>
              </a:rPr>
              <a:t>HON</a:t>
            </a:r>
          </a:p>
          <a:p>
            <a:pPr algn="l"/>
            <a:endParaRPr lang="en-US" sz="2000" spc="3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  <a:p>
            <a:pPr algn="l"/>
            <a:endParaRPr lang="en-US" sz="2400" spc="300" dirty="0">
              <a:solidFill>
                <a:srgbClr val="FFFF00"/>
              </a:solidFill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D40C7-4C3A-4523-B9E4-7E5BEC47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8333" l="3056" r="98611">
                        <a14:foregroundMark x1="51389" y1="26389" x2="51389" y2="26389"/>
                        <a14:foregroundMark x1="50556" y1="20000" x2="50556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74" y="-129290"/>
            <a:ext cx="2137972" cy="2137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B91CD-76D6-475B-BD2D-0083BDBCDB96}"/>
              </a:ext>
            </a:extLst>
          </p:cNvPr>
          <p:cNvSpPr txBox="1"/>
          <p:nvPr/>
        </p:nvSpPr>
        <p:spPr>
          <a:xfrm>
            <a:off x="0" y="980319"/>
            <a:ext cx="781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#install </a:t>
            </a:r>
            <a:r>
              <a:rPr lang="en-US" sz="2400" b="1" dirty="0" err="1">
                <a:solidFill>
                  <a:srgbClr val="FFFF00"/>
                </a:solidFill>
              </a:rPr>
              <a:t>speedtest</a:t>
            </a:r>
            <a:r>
              <a:rPr lang="en-US" sz="2400" b="1" dirty="0">
                <a:solidFill>
                  <a:srgbClr val="FFFF00"/>
                </a:solidFill>
              </a:rPr>
              <a:t>-cli module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$pip install </a:t>
            </a:r>
            <a:r>
              <a:rPr lang="en-US" sz="2000" dirty="0" err="1">
                <a:solidFill>
                  <a:srgbClr val="00FF00"/>
                </a:solidFill>
              </a:rPr>
              <a:t>speedtest</a:t>
            </a:r>
            <a:r>
              <a:rPr lang="en-US" sz="2000" dirty="0">
                <a:solidFill>
                  <a:srgbClr val="00FF00"/>
                </a:solidFill>
              </a:rPr>
              <a:t>-cli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9FEB-759B-49DB-AC0F-CC64E4CD05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58"/>
          <a:stretch/>
        </p:blipFill>
        <p:spPr>
          <a:xfrm>
            <a:off x="0" y="2757081"/>
            <a:ext cx="7567708" cy="1489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C6CCBC-F95C-4C9C-AA1E-145EB1D1F9A6}"/>
              </a:ext>
            </a:extLst>
          </p:cNvPr>
          <p:cNvSpPr txBox="1"/>
          <p:nvPr/>
        </p:nvSpPr>
        <p:spPr>
          <a:xfrm>
            <a:off x="0" y="2295416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#Code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D04C2-2D52-4263-8919-1AB49071EA94}"/>
              </a:ext>
            </a:extLst>
          </p:cNvPr>
          <p:cNvSpPr txBox="1"/>
          <p:nvPr/>
        </p:nvSpPr>
        <p:spPr>
          <a:xfrm>
            <a:off x="0" y="4640472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#Output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9C552D-8664-4D47-A027-15D5AB12E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9251"/>
            <a:ext cx="7691078" cy="1237119"/>
          </a:xfrm>
          <a:prstGeom prst="rect">
            <a:avLst/>
          </a:prstGeom>
        </p:spPr>
      </p:pic>
      <p:sp useBgFill="1">
        <p:nvSpPr>
          <p:cNvPr id="18" name="Text Box 11">
            <a:extLst>
              <a:ext uri="{FF2B5EF4-FFF2-40B4-BE49-F238E27FC236}">
                <a16:creationId xmlns:a16="http://schemas.microsoft.com/office/drawing/2014/main" id="{A98870E1-5057-44AA-8671-8139BE72BBA7}"/>
              </a:ext>
            </a:extLst>
          </p:cNvPr>
          <p:cNvSpPr txBox="1"/>
          <p:nvPr/>
        </p:nvSpPr>
        <p:spPr>
          <a:xfrm rot="2609710">
            <a:off x="7154491" y="5032453"/>
            <a:ext cx="1312018" cy="412984"/>
          </a:xfrm>
          <a:prstGeom prst="rect">
            <a:avLst/>
          </a:prstGeom>
          <a:ln w="6350">
            <a:solidFill>
              <a:srgbClr val="FFC007"/>
            </a:solidFill>
          </a:ln>
          <a:effectLst>
            <a:glow rad="101600">
              <a:srgbClr val="00FF00">
                <a:alpha val="40000"/>
              </a:srgbClr>
            </a:glow>
            <a:innerShdw blurRad="228600" dir="6900000">
              <a:prstClr val="black">
                <a:alpha val="46000"/>
              </a:prstClr>
            </a:inn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n w="9525" cap="rnd" cmpd="sng" algn="ctr">
                  <a:solidFill>
                    <a:srgbClr val="00FF00"/>
                  </a:solidFill>
                  <a:prstDash val="solid"/>
                  <a:bevel/>
                </a:ln>
                <a:effectLst/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&lt;/Ismail&gt;</a:t>
            </a:r>
            <a:endParaRPr lang="en-US" sz="1100" dirty="0">
              <a:effectLst/>
              <a:latin typeface="Century Gothic" panose="020B0502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4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Century Gothic</vt:lpstr>
      <vt:lpstr>Courier New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esmail ahmed</dc:creator>
  <cp:lastModifiedBy>esmail ahmed</cp:lastModifiedBy>
  <cp:revision>5</cp:revision>
  <dcterms:created xsi:type="dcterms:W3CDTF">2020-08-30T06:22:26Z</dcterms:created>
  <dcterms:modified xsi:type="dcterms:W3CDTF">2020-08-30T06:59:56Z</dcterms:modified>
</cp:coreProperties>
</file>