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8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2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9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2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A377-5E27-4D75-BF22-AF732EA1AE4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F362-2C61-4829-A4C9-E44E9F08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2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BAAA85-8659-4C0B-8B4A-C96398B33BAA}"/>
              </a:ext>
            </a:extLst>
          </p:cNvPr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reflection blurRad="6350" stA="50000" endA="300" endPos="555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4800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Schedule Whatsapp messages with </a:t>
            </a:r>
            <a:r>
              <a:rPr lang="en-US" sz="4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PYT</a:t>
            </a: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A5BF1-CBB3-4123-8564-CF6832EB0CB2}"/>
              </a:ext>
            </a:extLst>
          </p:cNvPr>
          <p:cNvSpPr txBox="1"/>
          <p:nvPr/>
        </p:nvSpPr>
        <p:spPr>
          <a:xfrm>
            <a:off x="0" y="1698037"/>
            <a:ext cx="12078241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&gt; </a:t>
            </a:r>
            <a:r>
              <a:rPr lang="en-US" sz="2000" dirty="0">
                <a:solidFill>
                  <a:srgbClr val="00FF00"/>
                </a:solidFill>
              </a:rPr>
              <a:t>pip install pywhatkit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ACA2C-632A-4A3D-8332-1BA608326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89" y="2841136"/>
            <a:ext cx="8383286" cy="19187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stA="8000" endPos="28000" dir="5400000" sy="-100000" algn="bl" rotWithShape="0"/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230393-1937-4E7E-90D3-70172906BD28}"/>
              </a:ext>
            </a:extLst>
          </p:cNvPr>
          <p:cNvSpPr txBox="1"/>
          <p:nvPr/>
        </p:nvSpPr>
        <p:spPr>
          <a:xfrm>
            <a:off x="0" y="5609433"/>
            <a:ext cx="1207823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80 seconds web.whatsapp.com will open and after 20 seconds message will be delivered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CA79C-FCCF-4DCD-A424-B29536724560}"/>
              </a:ext>
            </a:extLst>
          </p:cNvPr>
          <p:cNvSpPr txBox="1"/>
          <p:nvPr/>
        </p:nvSpPr>
        <p:spPr>
          <a:xfrm>
            <a:off x="5563771" y="2406153"/>
            <a:ext cx="950693" cy="40011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73896-219C-46C7-A342-9F8B1A8B4961}"/>
              </a:ext>
            </a:extLst>
          </p:cNvPr>
          <p:cNvSpPr txBox="1"/>
          <p:nvPr/>
        </p:nvSpPr>
        <p:spPr>
          <a:xfrm>
            <a:off x="5563771" y="4993421"/>
            <a:ext cx="1104315" cy="40011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E561D-9371-4117-B131-EDF6BEAEBECA}"/>
              </a:ext>
            </a:extLst>
          </p:cNvPr>
          <p:cNvSpPr txBox="1"/>
          <p:nvPr/>
        </p:nvSpPr>
        <p:spPr>
          <a:xfrm>
            <a:off x="5274210" y="1157475"/>
            <a:ext cx="1683435" cy="40011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Installation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6CC9DA-4A1E-49BD-8672-4BDB911E3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10" b="89899" l="9804" r="89804">
                        <a14:foregroundMark x1="36471" y1="38384" x2="36471" y2="383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11" y="2406153"/>
            <a:ext cx="2319488" cy="1801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A910EE-A42D-4965-8139-DCE8D320F096}"/>
              </a:ext>
            </a:extLst>
          </p:cNvPr>
          <p:cNvSpPr txBox="1"/>
          <p:nvPr/>
        </p:nvSpPr>
        <p:spPr>
          <a:xfrm>
            <a:off x="10633995" y="6488969"/>
            <a:ext cx="1803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Ismail ahmed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783485-4769-497A-8BCF-28F1083F0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96" b="98502" l="6703" r="957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12" y="6464432"/>
            <a:ext cx="532244" cy="3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esmail ahmed</dc:creator>
  <cp:lastModifiedBy>esmail ahmed</cp:lastModifiedBy>
  <cp:revision>5</cp:revision>
  <dcterms:created xsi:type="dcterms:W3CDTF">2020-09-07T07:48:32Z</dcterms:created>
  <dcterms:modified xsi:type="dcterms:W3CDTF">2020-09-07T08:31:08Z</dcterms:modified>
</cp:coreProperties>
</file>