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87eec659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87eec659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7eec659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7eec659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7eec659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7eec659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Snake vs block game</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Abhishek Rajgaria 2017276 and Shivam Shanker 2017265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Design and implementation</a:t>
            </a:r>
            <a:endParaRPr/>
          </a:p>
        </p:txBody>
      </p:sp>
      <p:sp>
        <p:nvSpPr>
          <p:cNvPr id="65" name="Google Shape;65;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Snake vs block game </a:t>
            </a:r>
            <a:r>
              <a:rPr lang="en"/>
              <a:t>developed</a:t>
            </a:r>
            <a:r>
              <a:rPr lang="en"/>
              <a:t> by us is a user </a:t>
            </a:r>
            <a:r>
              <a:rPr lang="en"/>
              <a:t>interactive</a:t>
            </a:r>
            <a:r>
              <a:rPr lang="en"/>
              <a:t> game with cool user interface. </a:t>
            </a:r>
            <a:endParaRPr/>
          </a:p>
          <a:p>
            <a:pPr indent="0" lvl="0" marL="0" rtl="0" algn="l">
              <a:spcBef>
                <a:spcPts val="1600"/>
              </a:spcBef>
              <a:spcAft>
                <a:spcPts val="0"/>
              </a:spcAft>
              <a:buNone/>
            </a:pPr>
            <a:r>
              <a:rPr lang="en"/>
              <a:t>You can select any of the 15 avatars available in the avatar page at anytime. Different tokens such as destroy all blocks, magnet and shield enhance the capability and score of snake.</a:t>
            </a:r>
            <a:endParaRPr/>
          </a:p>
          <a:p>
            <a:pPr indent="0" lvl="0" marL="0" rtl="0" algn="l">
              <a:spcBef>
                <a:spcPts val="1600"/>
              </a:spcBef>
              <a:spcAft>
                <a:spcPts val="0"/>
              </a:spcAft>
              <a:buNone/>
            </a:pPr>
            <a:r>
              <a:rPr lang="en"/>
              <a:t>We have also given option of mystery token you can encounter in game play. It can randomly take value of any token at any time.  </a:t>
            </a:r>
            <a:endParaRPr/>
          </a:p>
          <a:p>
            <a:pPr indent="0" lvl="0" marL="0" rtl="0" algn="l">
              <a:spcBef>
                <a:spcPts val="1600"/>
              </a:spcBef>
              <a:spcAft>
                <a:spcPts val="1600"/>
              </a:spcAft>
              <a:buNone/>
            </a:pPr>
            <a:r>
              <a:rPr lang="en"/>
              <a:t>Leaderboard page stores the top 10 scores made by the user with date.</a:t>
            </a:r>
            <a:endParaRPr/>
          </a:p>
        </p:txBody>
      </p:sp>
      <p:sp>
        <p:nvSpPr>
          <p:cNvPr id="66" name="Google Shape;66;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6898650" y="1152475"/>
            <a:ext cx="2104850" cy="3254800"/>
          </a:xfrm>
          <a:prstGeom prst="rect">
            <a:avLst/>
          </a:prstGeom>
          <a:noFill/>
          <a:ln>
            <a:noFill/>
          </a:ln>
        </p:spPr>
      </p:pic>
      <p:pic>
        <p:nvPicPr>
          <p:cNvPr id="68" name="Google Shape;68;p14"/>
          <p:cNvPicPr preferRelativeResize="0"/>
          <p:nvPr/>
        </p:nvPicPr>
        <p:blipFill>
          <a:blip r:embed="rId4">
            <a:alphaModFix/>
          </a:blip>
          <a:stretch>
            <a:fillRect/>
          </a:stretch>
        </p:blipFill>
        <p:spPr>
          <a:xfrm>
            <a:off x="4559325" y="1152475"/>
            <a:ext cx="2242425" cy="325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Efforts</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 :- Gameplay implementation. Movement of snake, blocks designing, tokens etc. Collisions of snake with different objects. Animation timelines.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Shivam:- Made different pages like avatar page, leaderboard page, main menu, drop down menu. Added functionality to each page. Serialization of game state at every state. Positioning of buttons on pages and CSS styling.</a:t>
            </a:r>
            <a:endParaRPr/>
          </a:p>
        </p:txBody>
      </p:sp>
      <p:sp>
        <p:nvSpPr>
          <p:cNvPr id="75" name="Google Shape;75;p15"/>
          <p:cNvSpPr txBox="1"/>
          <p:nvPr>
            <p:ph idx="2" type="body"/>
          </p:nvPr>
        </p:nvSpPr>
        <p:spPr>
          <a:xfrm>
            <a:off x="4735500" y="6801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4533382" y="680150"/>
            <a:ext cx="2197461" cy="3345649"/>
          </a:xfrm>
          <a:prstGeom prst="rect">
            <a:avLst/>
          </a:prstGeom>
          <a:noFill/>
          <a:ln>
            <a:noFill/>
          </a:ln>
        </p:spPr>
      </p:pic>
      <p:pic>
        <p:nvPicPr>
          <p:cNvPr id="77" name="Google Shape;77;p15"/>
          <p:cNvPicPr preferRelativeResize="0"/>
          <p:nvPr/>
        </p:nvPicPr>
        <p:blipFill>
          <a:blip r:embed="rId4">
            <a:alphaModFix/>
          </a:blip>
          <a:stretch>
            <a:fillRect/>
          </a:stretch>
        </p:blipFill>
        <p:spPr>
          <a:xfrm>
            <a:off x="6819400" y="680150"/>
            <a:ext cx="2217125" cy="334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Fluid like movement of snake</a:t>
            </a:r>
            <a:endParaRPr/>
          </a:p>
          <a:p>
            <a:pPr indent="-342900" lvl="0" marL="457200" rtl="0" algn="l">
              <a:spcBef>
                <a:spcPts val="0"/>
              </a:spcBef>
              <a:spcAft>
                <a:spcPts val="0"/>
              </a:spcAft>
              <a:buSzPts val="1800"/>
              <a:buChar char="●"/>
            </a:pPr>
            <a:r>
              <a:rPr lang="en"/>
              <a:t>Mystery</a:t>
            </a:r>
            <a:r>
              <a:rPr lang="en"/>
              <a:t> token</a:t>
            </a:r>
            <a:endParaRPr/>
          </a:p>
          <a:p>
            <a:pPr indent="-342900" lvl="0" marL="457200" rtl="0" algn="l">
              <a:spcBef>
                <a:spcPts val="0"/>
              </a:spcBef>
              <a:spcAft>
                <a:spcPts val="0"/>
              </a:spcAft>
              <a:buSzPts val="1800"/>
              <a:buChar char="●"/>
            </a:pPr>
            <a:r>
              <a:rPr lang="en"/>
              <a:t>Fluid like reduction of block values and snake balls</a:t>
            </a:r>
            <a:endParaRPr/>
          </a:p>
          <a:p>
            <a:pPr indent="-342900" lvl="0" marL="457200" rtl="0" algn="l">
              <a:spcBef>
                <a:spcPts val="0"/>
              </a:spcBef>
              <a:spcAft>
                <a:spcPts val="0"/>
              </a:spcAft>
              <a:buSzPts val="1800"/>
              <a:buChar char="●"/>
            </a:pPr>
            <a:r>
              <a:rPr lang="en"/>
              <a:t>Different avatars</a:t>
            </a:r>
            <a:endParaRPr/>
          </a:p>
          <a:p>
            <a:pPr indent="-342900" lvl="0" marL="457200" rtl="0" algn="l">
              <a:spcBef>
                <a:spcPts val="0"/>
              </a:spcBef>
              <a:spcAft>
                <a:spcPts val="0"/>
              </a:spcAft>
              <a:buSzPts val="1800"/>
              <a:buChar char="●"/>
            </a:pPr>
            <a:r>
              <a:rPr lang="en"/>
              <a:t>Background music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