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672" r:id="rId3"/>
  </p:sldMasterIdLst>
  <p:notesMasterIdLst>
    <p:notesMasterId r:id="rId30"/>
  </p:notesMasterIdLst>
  <p:sldIdLst>
    <p:sldId id="257" r:id="rId4"/>
    <p:sldId id="341" r:id="rId5"/>
    <p:sldId id="300" r:id="rId6"/>
    <p:sldId id="336" r:id="rId7"/>
    <p:sldId id="259" r:id="rId8"/>
    <p:sldId id="348" r:id="rId9"/>
    <p:sldId id="340" r:id="rId10"/>
    <p:sldId id="358" r:id="rId11"/>
    <p:sldId id="349" r:id="rId12"/>
    <p:sldId id="342" r:id="rId13"/>
    <p:sldId id="343" r:id="rId14"/>
    <p:sldId id="338" r:id="rId15"/>
    <p:sldId id="350" r:id="rId16"/>
    <p:sldId id="258" r:id="rId17"/>
    <p:sldId id="360" r:id="rId18"/>
    <p:sldId id="355" r:id="rId19"/>
    <p:sldId id="356" r:id="rId20"/>
    <p:sldId id="351" r:id="rId21"/>
    <p:sldId id="344" r:id="rId22"/>
    <p:sldId id="345" r:id="rId23"/>
    <p:sldId id="353" r:id="rId24"/>
    <p:sldId id="357" r:id="rId25"/>
    <p:sldId id="352" r:id="rId26"/>
    <p:sldId id="346" r:id="rId27"/>
    <p:sldId id="354" r:id="rId28"/>
    <p:sldId id="34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A0248B8-CAC7-8804-CC2F-493B3691D742}" name="Ram, Abhishek" initials="AR" userId="S::aram@draper.com::d9ff8330-b3aa-4ffa-ad6e-c753defce7e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8D4"/>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s\Desktop\RoleOfEthicsInReliabilityEngineering\SampleTradespace-TransPhar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b="1" dirty="0">
                <a:solidFill>
                  <a:schemeClr val="tx1"/>
                </a:solidFill>
              </a:rPr>
              <a:t>Radar Chart of TransPharm Machine Requirements Tradespace</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radarChart>
        <c:radarStyle val="marker"/>
        <c:varyColors val="0"/>
        <c:ser>
          <c:idx val="0"/>
          <c:order val="0"/>
          <c:tx>
            <c:strRef>
              <c:f>Sheet1!$A$3</c:f>
              <c:strCache>
                <c:ptCount val="1"/>
                <c:pt idx="0">
                  <c:v>REQ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Sheet1!$C$9:$J$9</c:f>
              <c:strCache>
                <c:ptCount val="8"/>
                <c:pt idx="0">
                  <c:v>S</c:v>
                </c:pt>
                <c:pt idx="1">
                  <c:v>SAG</c:v>
                </c:pt>
                <c:pt idx="2">
                  <c:v>UA</c:v>
                </c:pt>
                <c:pt idx="3">
                  <c:v>CS</c:v>
                </c:pt>
                <c:pt idx="4">
                  <c:v>MS</c:v>
                </c:pt>
                <c:pt idx="5">
                  <c:v>TM</c:v>
                </c:pt>
                <c:pt idx="6">
                  <c:v>TR</c:v>
                </c:pt>
                <c:pt idx="7">
                  <c:v>TD</c:v>
                </c:pt>
              </c:strCache>
            </c:strRef>
          </c:cat>
          <c:val>
            <c:numRef>
              <c:f>Sheet1!$C$3:$J$3</c:f>
              <c:numCache>
                <c:formatCode>General</c:formatCode>
                <c:ptCount val="8"/>
                <c:pt idx="0">
                  <c:v>5</c:v>
                </c:pt>
                <c:pt idx="1">
                  <c:v>5</c:v>
                </c:pt>
                <c:pt idx="2">
                  <c:v>3</c:v>
                </c:pt>
                <c:pt idx="3">
                  <c:v>1</c:v>
                </c:pt>
                <c:pt idx="4">
                  <c:v>3</c:v>
                </c:pt>
                <c:pt idx="5">
                  <c:v>5</c:v>
                </c:pt>
                <c:pt idx="6">
                  <c:v>5</c:v>
                </c:pt>
                <c:pt idx="7">
                  <c:v>5</c:v>
                </c:pt>
              </c:numCache>
            </c:numRef>
          </c:val>
          <c:extLst>
            <c:ext xmlns:c16="http://schemas.microsoft.com/office/drawing/2014/chart" uri="{C3380CC4-5D6E-409C-BE32-E72D297353CC}">
              <c16:uniqueId val="{00000000-A970-4005-B81D-13B0C91FD52B}"/>
            </c:ext>
          </c:extLst>
        </c:ser>
        <c:ser>
          <c:idx val="5"/>
          <c:order val="1"/>
          <c:tx>
            <c:strRef>
              <c:f>Sheet1!$A$4</c:f>
              <c:strCache>
                <c:ptCount val="1"/>
                <c:pt idx="0">
                  <c:v>REQ 2</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Sheet1!$C$9:$J$9</c:f>
              <c:strCache>
                <c:ptCount val="8"/>
                <c:pt idx="0">
                  <c:v>S</c:v>
                </c:pt>
                <c:pt idx="1">
                  <c:v>SAG</c:v>
                </c:pt>
                <c:pt idx="2">
                  <c:v>UA</c:v>
                </c:pt>
                <c:pt idx="3">
                  <c:v>CS</c:v>
                </c:pt>
                <c:pt idx="4">
                  <c:v>MS</c:v>
                </c:pt>
                <c:pt idx="5">
                  <c:v>TM</c:v>
                </c:pt>
                <c:pt idx="6">
                  <c:v>TR</c:v>
                </c:pt>
                <c:pt idx="7">
                  <c:v>TD</c:v>
                </c:pt>
              </c:strCache>
            </c:strRef>
          </c:cat>
          <c:val>
            <c:numRef>
              <c:f>Sheet1!$C$4:$J$4</c:f>
              <c:numCache>
                <c:formatCode>General</c:formatCode>
                <c:ptCount val="8"/>
                <c:pt idx="0">
                  <c:v>5</c:v>
                </c:pt>
                <c:pt idx="1">
                  <c:v>5</c:v>
                </c:pt>
                <c:pt idx="2">
                  <c:v>5</c:v>
                </c:pt>
                <c:pt idx="3">
                  <c:v>2</c:v>
                </c:pt>
                <c:pt idx="4">
                  <c:v>4</c:v>
                </c:pt>
                <c:pt idx="5">
                  <c:v>3</c:v>
                </c:pt>
                <c:pt idx="6">
                  <c:v>5</c:v>
                </c:pt>
                <c:pt idx="7">
                  <c:v>5</c:v>
                </c:pt>
              </c:numCache>
            </c:numRef>
          </c:val>
          <c:extLst>
            <c:ext xmlns:c16="http://schemas.microsoft.com/office/drawing/2014/chart" uri="{C3380CC4-5D6E-409C-BE32-E72D297353CC}">
              <c16:uniqueId val="{00000001-A970-4005-B81D-13B0C91FD52B}"/>
            </c:ext>
          </c:extLst>
        </c:ser>
        <c:ser>
          <c:idx val="1"/>
          <c:order val="2"/>
          <c:tx>
            <c:strRef>
              <c:f>Sheet1!$A$5</c:f>
              <c:strCache>
                <c:ptCount val="1"/>
                <c:pt idx="0">
                  <c:v>REQ 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Sheet1!$C$9:$J$9</c:f>
              <c:strCache>
                <c:ptCount val="8"/>
                <c:pt idx="0">
                  <c:v>S</c:v>
                </c:pt>
                <c:pt idx="1">
                  <c:v>SAG</c:v>
                </c:pt>
                <c:pt idx="2">
                  <c:v>UA</c:v>
                </c:pt>
                <c:pt idx="3">
                  <c:v>CS</c:v>
                </c:pt>
                <c:pt idx="4">
                  <c:v>MS</c:v>
                </c:pt>
                <c:pt idx="5">
                  <c:v>TM</c:v>
                </c:pt>
                <c:pt idx="6">
                  <c:v>TR</c:v>
                </c:pt>
                <c:pt idx="7">
                  <c:v>TD</c:v>
                </c:pt>
              </c:strCache>
            </c:strRef>
          </c:cat>
          <c:val>
            <c:numRef>
              <c:f>Sheet1!$C$5:$J$5</c:f>
              <c:numCache>
                <c:formatCode>General</c:formatCode>
                <c:ptCount val="8"/>
                <c:pt idx="0">
                  <c:v>4</c:v>
                </c:pt>
                <c:pt idx="1">
                  <c:v>4</c:v>
                </c:pt>
                <c:pt idx="2">
                  <c:v>4</c:v>
                </c:pt>
                <c:pt idx="3">
                  <c:v>5</c:v>
                </c:pt>
                <c:pt idx="4">
                  <c:v>2</c:v>
                </c:pt>
                <c:pt idx="5">
                  <c:v>5</c:v>
                </c:pt>
                <c:pt idx="6">
                  <c:v>2</c:v>
                </c:pt>
                <c:pt idx="7">
                  <c:v>3</c:v>
                </c:pt>
              </c:numCache>
            </c:numRef>
          </c:val>
          <c:extLst>
            <c:ext xmlns:c16="http://schemas.microsoft.com/office/drawing/2014/chart" uri="{C3380CC4-5D6E-409C-BE32-E72D297353CC}">
              <c16:uniqueId val="{00000002-A970-4005-B81D-13B0C91FD52B}"/>
            </c:ext>
          </c:extLst>
        </c:ser>
        <c:ser>
          <c:idx val="2"/>
          <c:order val="3"/>
          <c:tx>
            <c:strRef>
              <c:f>Sheet1!$A$6</c:f>
              <c:strCache>
                <c:ptCount val="1"/>
                <c:pt idx="0">
                  <c:v>REQ 4</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Sheet1!$C$9:$J$9</c:f>
              <c:strCache>
                <c:ptCount val="8"/>
                <c:pt idx="0">
                  <c:v>S</c:v>
                </c:pt>
                <c:pt idx="1">
                  <c:v>SAG</c:v>
                </c:pt>
                <c:pt idx="2">
                  <c:v>UA</c:v>
                </c:pt>
                <c:pt idx="3">
                  <c:v>CS</c:v>
                </c:pt>
                <c:pt idx="4">
                  <c:v>MS</c:v>
                </c:pt>
                <c:pt idx="5">
                  <c:v>TM</c:v>
                </c:pt>
                <c:pt idx="6">
                  <c:v>TR</c:v>
                </c:pt>
                <c:pt idx="7">
                  <c:v>TD</c:v>
                </c:pt>
              </c:strCache>
            </c:strRef>
          </c:cat>
          <c:val>
            <c:numRef>
              <c:f>Sheet1!$C$6:$J$6</c:f>
              <c:numCache>
                <c:formatCode>General</c:formatCode>
                <c:ptCount val="8"/>
                <c:pt idx="0">
                  <c:v>5</c:v>
                </c:pt>
                <c:pt idx="1">
                  <c:v>3</c:v>
                </c:pt>
                <c:pt idx="2">
                  <c:v>5</c:v>
                </c:pt>
                <c:pt idx="3">
                  <c:v>1</c:v>
                </c:pt>
                <c:pt idx="4">
                  <c:v>4</c:v>
                </c:pt>
                <c:pt idx="5">
                  <c:v>5</c:v>
                </c:pt>
                <c:pt idx="6">
                  <c:v>2</c:v>
                </c:pt>
                <c:pt idx="7">
                  <c:v>5</c:v>
                </c:pt>
              </c:numCache>
            </c:numRef>
          </c:val>
          <c:extLst>
            <c:ext xmlns:c16="http://schemas.microsoft.com/office/drawing/2014/chart" uri="{C3380CC4-5D6E-409C-BE32-E72D297353CC}">
              <c16:uniqueId val="{00000003-A970-4005-B81D-13B0C91FD52B}"/>
            </c:ext>
          </c:extLst>
        </c:ser>
        <c:ser>
          <c:idx val="3"/>
          <c:order val="4"/>
          <c:tx>
            <c:strRef>
              <c:f>Sheet1!$A$7</c:f>
              <c:strCache>
                <c:ptCount val="1"/>
                <c:pt idx="0">
                  <c:v>REQ 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Sheet1!$C$9:$J$9</c:f>
              <c:strCache>
                <c:ptCount val="8"/>
                <c:pt idx="0">
                  <c:v>S</c:v>
                </c:pt>
                <c:pt idx="1">
                  <c:v>SAG</c:v>
                </c:pt>
                <c:pt idx="2">
                  <c:v>UA</c:v>
                </c:pt>
                <c:pt idx="3">
                  <c:v>CS</c:v>
                </c:pt>
                <c:pt idx="4">
                  <c:v>MS</c:v>
                </c:pt>
                <c:pt idx="5">
                  <c:v>TM</c:v>
                </c:pt>
                <c:pt idx="6">
                  <c:v>TR</c:v>
                </c:pt>
                <c:pt idx="7">
                  <c:v>TD</c:v>
                </c:pt>
              </c:strCache>
            </c:strRef>
          </c:cat>
          <c:val>
            <c:numRef>
              <c:f>Sheet1!$C$7:$J$7</c:f>
              <c:numCache>
                <c:formatCode>General</c:formatCode>
                <c:ptCount val="8"/>
                <c:pt idx="0">
                  <c:v>3</c:v>
                </c:pt>
                <c:pt idx="1">
                  <c:v>5</c:v>
                </c:pt>
                <c:pt idx="2">
                  <c:v>4</c:v>
                </c:pt>
                <c:pt idx="3">
                  <c:v>1</c:v>
                </c:pt>
                <c:pt idx="4">
                  <c:v>2</c:v>
                </c:pt>
                <c:pt idx="5">
                  <c:v>5</c:v>
                </c:pt>
                <c:pt idx="6">
                  <c:v>2</c:v>
                </c:pt>
                <c:pt idx="7">
                  <c:v>3</c:v>
                </c:pt>
              </c:numCache>
            </c:numRef>
          </c:val>
          <c:extLst>
            <c:ext xmlns:c16="http://schemas.microsoft.com/office/drawing/2014/chart" uri="{C3380CC4-5D6E-409C-BE32-E72D297353CC}">
              <c16:uniqueId val="{00000004-A970-4005-B81D-13B0C91FD52B}"/>
            </c:ext>
          </c:extLst>
        </c:ser>
        <c:ser>
          <c:idx val="4"/>
          <c:order val="5"/>
          <c:tx>
            <c:strRef>
              <c:f>Sheet1!$A$8</c:f>
              <c:strCache>
                <c:ptCount val="1"/>
                <c:pt idx="0">
                  <c:v>REQ 6</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Sheet1!$C$9:$J$9</c:f>
              <c:strCache>
                <c:ptCount val="8"/>
                <c:pt idx="0">
                  <c:v>S</c:v>
                </c:pt>
                <c:pt idx="1">
                  <c:v>SAG</c:v>
                </c:pt>
                <c:pt idx="2">
                  <c:v>UA</c:v>
                </c:pt>
                <c:pt idx="3">
                  <c:v>CS</c:v>
                </c:pt>
                <c:pt idx="4">
                  <c:v>MS</c:v>
                </c:pt>
                <c:pt idx="5">
                  <c:v>TM</c:v>
                </c:pt>
                <c:pt idx="6">
                  <c:v>TR</c:v>
                </c:pt>
                <c:pt idx="7">
                  <c:v>TD</c:v>
                </c:pt>
              </c:strCache>
            </c:strRef>
          </c:cat>
          <c:val>
            <c:numRef>
              <c:f>Sheet1!$C$8:$J$8</c:f>
              <c:numCache>
                <c:formatCode>General</c:formatCode>
                <c:ptCount val="8"/>
                <c:pt idx="0">
                  <c:v>2</c:v>
                </c:pt>
                <c:pt idx="1">
                  <c:v>2</c:v>
                </c:pt>
                <c:pt idx="2">
                  <c:v>5</c:v>
                </c:pt>
                <c:pt idx="3">
                  <c:v>1</c:v>
                </c:pt>
                <c:pt idx="4">
                  <c:v>5</c:v>
                </c:pt>
                <c:pt idx="5">
                  <c:v>2</c:v>
                </c:pt>
                <c:pt idx="6">
                  <c:v>2</c:v>
                </c:pt>
                <c:pt idx="7">
                  <c:v>5</c:v>
                </c:pt>
              </c:numCache>
            </c:numRef>
          </c:val>
          <c:extLst>
            <c:ext xmlns:c16="http://schemas.microsoft.com/office/drawing/2014/chart" uri="{C3380CC4-5D6E-409C-BE32-E72D297353CC}">
              <c16:uniqueId val="{00000005-A970-4005-B81D-13B0C91FD52B}"/>
            </c:ext>
          </c:extLst>
        </c:ser>
        <c:dLbls>
          <c:showLegendKey val="0"/>
          <c:showVal val="0"/>
          <c:showCatName val="0"/>
          <c:showSerName val="0"/>
          <c:showPercent val="0"/>
          <c:showBubbleSize val="0"/>
        </c:dLbls>
        <c:axId val="321538127"/>
        <c:axId val="283145119"/>
      </c:radarChart>
      <c:catAx>
        <c:axId val="321538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83145119"/>
        <c:crosses val="autoZero"/>
        <c:auto val="1"/>
        <c:lblAlgn val="ctr"/>
        <c:lblOffset val="100"/>
        <c:noMultiLvlLbl val="0"/>
      </c:catAx>
      <c:valAx>
        <c:axId val="283145119"/>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21538127"/>
        <c:crosses val="autoZero"/>
        <c:crossBetween val="between"/>
        <c:majorUnit val="1"/>
      </c:valAx>
      <c:spPr>
        <a:noFill/>
        <a:ln>
          <a:noFill/>
        </a:ln>
        <a:effectLst/>
      </c:spPr>
    </c:plotArea>
    <c:legend>
      <c:legendPos val="t"/>
      <c:layout>
        <c:manualLayout>
          <c:xMode val="edge"/>
          <c:yMode val="edge"/>
          <c:x val="2.3502433178354352E-2"/>
          <c:y val="0.14340448099962702"/>
          <c:w val="0.95564467333819048"/>
          <c:h val="4.5915140536511502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6D63C-52AF-4907-B4B0-2E1C947CF1AE}" type="datetimeFigureOut">
              <a:rPr lang="en-US" smtClean="0"/>
              <a:t>3/16/2024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143C3-17DF-480A-81E1-5B5A05038CAD}" type="slidenum">
              <a:rPr lang="en-US" smtClean="0"/>
              <a:t>‹#›</a:t>
            </a:fld>
            <a:endParaRPr lang="en-US"/>
          </a:p>
        </p:txBody>
      </p:sp>
    </p:spTree>
    <p:extLst>
      <p:ext uri="{BB962C8B-B14F-4D97-AF65-F5344CB8AC3E}">
        <p14:creationId xmlns:p14="http://schemas.microsoft.com/office/powerpoint/2010/main" val="1967718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400"/>
              </a:spcBef>
              <a:spcAft>
                <a:spcPts val="0"/>
              </a:spcAft>
              <a:buClrTx/>
              <a:buSzTx/>
              <a:buFontTx/>
              <a:buNone/>
              <a:tabLst/>
              <a:defRPr/>
            </a:pPr>
            <a:r>
              <a:rPr lang="en-US" dirty="0"/>
              <a:t>Video slide</a:t>
            </a:r>
          </a:p>
        </p:txBody>
      </p:sp>
    </p:spTree>
    <p:extLst>
      <p:ext uri="{BB962C8B-B14F-4D97-AF65-F5344CB8AC3E}">
        <p14:creationId xmlns:p14="http://schemas.microsoft.com/office/powerpoint/2010/main" val="27885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270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143C3-17DF-480A-81E1-5B5A05038CAD}" type="slidenum">
              <a:rPr lang="en-US" smtClean="0"/>
              <a:t>20</a:t>
            </a:fld>
            <a:endParaRPr lang="en-US"/>
          </a:p>
        </p:txBody>
      </p:sp>
    </p:spTree>
    <p:extLst>
      <p:ext uri="{BB962C8B-B14F-4D97-AF65-F5344CB8AC3E}">
        <p14:creationId xmlns:p14="http://schemas.microsoft.com/office/powerpoint/2010/main" val="237741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143C3-17DF-480A-81E1-5B5A05038CAD}" type="slidenum">
              <a:rPr lang="en-US" smtClean="0"/>
              <a:t>25</a:t>
            </a:fld>
            <a:endParaRPr lang="en-US"/>
          </a:p>
        </p:txBody>
      </p:sp>
    </p:spTree>
    <p:extLst>
      <p:ext uri="{BB962C8B-B14F-4D97-AF65-F5344CB8AC3E}">
        <p14:creationId xmlns:p14="http://schemas.microsoft.com/office/powerpoint/2010/main" val="247533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50E2-0C84-24AE-2CA1-7018A08A7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88A534-520D-903A-D87D-4EC448678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F2A983-B9EA-F026-4B28-E4ED7CD1B2B0}"/>
              </a:ext>
            </a:extLst>
          </p:cNvPr>
          <p:cNvSpPr>
            <a:spLocks noGrp="1"/>
          </p:cNvSpPr>
          <p:nvPr>
            <p:ph type="dt" sz="half" idx="10"/>
          </p:nvPr>
        </p:nvSpPr>
        <p:spPr/>
        <p:txBody>
          <a:bodyPr/>
          <a:lstStyle/>
          <a:p>
            <a:r>
              <a:rPr lang="en-US" dirty="0"/>
              <a:t>&lt;Presentation Date&gt;</a:t>
            </a:r>
          </a:p>
        </p:txBody>
      </p:sp>
      <p:sp>
        <p:nvSpPr>
          <p:cNvPr id="5" name="Footer Placeholder 4">
            <a:extLst>
              <a:ext uri="{FF2B5EF4-FFF2-40B4-BE49-F238E27FC236}">
                <a16:creationId xmlns:a16="http://schemas.microsoft.com/office/drawing/2014/main" id="{66294770-93AA-C8D0-87E4-0E0ECA6A1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968F9-9B82-74B7-4010-D83769FBD93F}"/>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145643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EC0B-177F-248C-60CA-54349059E8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A9CE7D-9FDF-1CEC-CA55-4390F7FDB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E752D-67FB-26A8-3308-538A9CB82EC6}"/>
              </a:ext>
            </a:extLst>
          </p:cNvPr>
          <p:cNvSpPr>
            <a:spLocks noGrp="1"/>
          </p:cNvSpPr>
          <p:nvPr>
            <p:ph type="dt" sz="half" idx="10"/>
          </p:nvPr>
        </p:nvSpPr>
        <p:spPr/>
        <p:txBody>
          <a:bodyPr/>
          <a:lstStyle/>
          <a:p>
            <a:r>
              <a:rPr lang="en-US" dirty="0"/>
              <a:t>&lt;Presentation Date&gt;</a:t>
            </a:r>
          </a:p>
        </p:txBody>
      </p:sp>
      <p:sp>
        <p:nvSpPr>
          <p:cNvPr id="5" name="Footer Placeholder 4">
            <a:extLst>
              <a:ext uri="{FF2B5EF4-FFF2-40B4-BE49-F238E27FC236}">
                <a16:creationId xmlns:a16="http://schemas.microsoft.com/office/drawing/2014/main" id="{65B9D2B0-778F-71EA-A439-02C579CC33B6}"/>
              </a:ext>
            </a:extLst>
          </p:cNvPr>
          <p:cNvSpPr>
            <a:spLocks noGrp="1"/>
          </p:cNvSpPr>
          <p:nvPr>
            <p:ph type="ftr" sz="quarter" idx="11"/>
          </p:nvPr>
        </p:nvSpPr>
        <p:spPr/>
        <p:txBody>
          <a:bodyPr/>
          <a:lstStyle/>
          <a:p>
            <a:r>
              <a:rPr lang="en-US" dirty="0"/>
              <a:t>Please do not redistribute without author’s permission.</a:t>
            </a:r>
          </a:p>
        </p:txBody>
      </p:sp>
      <p:sp>
        <p:nvSpPr>
          <p:cNvPr id="6" name="Slide Number Placeholder 5">
            <a:extLst>
              <a:ext uri="{FF2B5EF4-FFF2-40B4-BE49-F238E27FC236}">
                <a16:creationId xmlns:a16="http://schemas.microsoft.com/office/drawing/2014/main" id="{BB51AECD-6CBA-776A-983D-6A02C8EF84B2}"/>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394990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54571-B35C-646F-52A3-8C9E9924CB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D8F8F9-262A-A888-2E04-FB3988F7A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7B526-67AB-AB2A-4666-5C44F0775F1D}"/>
              </a:ext>
            </a:extLst>
          </p:cNvPr>
          <p:cNvSpPr>
            <a:spLocks noGrp="1"/>
          </p:cNvSpPr>
          <p:nvPr>
            <p:ph type="dt" sz="half" idx="10"/>
          </p:nvPr>
        </p:nvSpPr>
        <p:spPr/>
        <p:txBody>
          <a:bodyPr/>
          <a:lstStyle/>
          <a:p>
            <a:r>
              <a:rPr lang="en-US" dirty="0"/>
              <a:t>&lt;Presentation Date&gt;</a:t>
            </a:r>
          </a:p>
        </p:txBody>
      </p:sp>
      <p:sp>
        <p:nvSpPr>
          <p:cNvPr id="5" name="Footer Placeholder 4">
            <a:extLst>
              <a:ext uri="{FF2B5EF4-FFF2-40B4-BE49-F238E27FC236}">
                <a16:creationId xmlns:a16="http://schemas.microsoft.com/office/drawing/2014/main" id="{1B055FAE-95FA-B300-9E9C-53C4ED73D79E}"/>
              </a:ext>
            </a:extLst>
          </p:cNvPr>
          <p:cNvSpPr>
            <a:spLocks noGrp="1"/>
          </p:cNvSpPr>
          <p:nvPr>
            <p:ph type="ftr" sz="quarter" idx="11"/>
          </p:nvPr>
        </p:nvSpPr>
        <p:spPr/>
        <p:txBody>
          <a:bodyPr/>
          <a:lstStyle/>
          <a:p>
            <a:r>
              <a:rPr lang="en-US" dirty="0"/>
              <a:t>Please do not redistribute without author’s permission.</a:t>
            </a:r>
          </a:p>
        </p:txBody>
      </p:sp>
      <p:sp>
        <p:nvSpPr>
          <p:cNvPr id="6" name="Slide Number Placeholder 5">
            <a:extLst>
              <a:ext uri="{FF2B5EF4-FFF2-40B4-BE49-F238E27FC236}">
                <a16:creationId xmlns:a16="http://schemas.microsoft.com/office/drawing/2014/main" id="{A278919F-6F60-223D-E9C1-ACA96E965432}"/>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400639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x">
  <p:cSld name="Title Slide">
    <p:spTree>
      <p:nvGrpSpPr>
        <p:cNvPr id="1" name="Shape 10"/>
        <p:cNvGrpSpPr/>
        <p:nvPr/>
      </p:nvGrpSpPr>
      <p:grpSpPr>
        <a:xfrm>
          <a:off x="0" y="0"/>
          <a:ext cx="0" cy="0"/>
          <a:chOff x="0" y="0"/>
          <a:chExt cx="0" cy="0"/>
        </a:xfrm>
      </p:grpSpPr>
      <p:sp>
        <p:nvSpPr>
          <p:cNvPr id="11" name="Google Shape;11;p7"/>
          <p:cNvSpPr txBox="1">
            <a:spLocks noGrp="1"/>
          </p:cNvSpPr>
          <p:nvPr>
            <p:ph type="title"/>
          </p:nvPr>
        </p:nvSpPr>
        <p:spPr>
          <a:xfrm>
            <a:off x="1227667" y="2944004"/>
            <a:ext cx="9736667" cy="627614"/>
          </a:xfrm>
          <a:prstGeom prst="rect">
            <a:avLst/>
          </a:prstGeom>
          <a:noFill/>
          <a:ln>
            <a:noFill/>
          </a:ln>
        </p:spPr>
        <p:txBody>
          <a:bodyPr spcFirstLastPara="1" wrap="square" lIns="0" tIns="0" rIns="0" bIns="0" anchor="t" anchorCtr="0">
            <a:normAutofit/>
          </a:bodyPr>
          <a:lstStyle>
            <a:lvl1pPr lvl="0" algn="l">
              <a:spcBef>
                <a:spcPts val="0"/>
              </a:spcBef>
              <a:spcAft>
                <a:spcPts val="0"/>
              </a:spcAft>
              <a:buSzPts val="1400"/>
              <a:buNone/>
              <a:defRPr sz="35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7"/>
          <p:cNvSpPr txBox="1">
            <a:spLocks noGrp="1"/>
          </p:cNvSpPr>
          <p:nvPr>
            <p:ph type="body" idx="1"/>
          </p:nvPr>
        </p:nvSpPr>
        <p:spPr>
          <a:xfrm>
            <a:off x="1227667" y="3561501"/>
            <a:ext cx="9736667" cy="684757"/>
          </a:xfrm>
          <a:prstGeom prst="rect">
            <a:avLst/>
          </a:prstGeom>
          <a:noFill/>
          <a:ln>
            <a:noFill/>
          </a:ln>
        </p:spPr>
        <p:txBody>
          <a:bodyPr spcFirstLastPara="1" wrap="square" lIns="0" tIns="0" rIns="0" bIns="0" anchor="t" anchorCtr="0">
            <a:normAutofit/>
          </a:bodyPr>
          <a:lstStyle>
            <a:lvl1pPr marL="457200" lvl="0" indent="-228600" algn="l">
              <a:spcBef>
                <a:spcPts val="400"/>
              </a:spcBef>
              <a:spcAft>
                <a:spcPts val="0"/>
              </a:spcAft>
              <a:buSzPts val="1800"/>
              <a:buFont typeface="Arial"/>
              <a:buNone/>
              <a:defRPr>
                <a:latin typeface="Arial"/>
                <a:ea typeface="Arial"/>
                <a:cs typeface="Arial"/>
                <a:sym typeface="Arial"/>
              </a:defRPr>
            </a:lvl1pPr>
            <a:lvl2pPr marL="914400" lvl="1" indent="-228600" algn="l">
              <a:spcBef>
                <a:spcPts val="400"/>
              </a:spcBef>
              <a:spcAft>
                <a:spcPts val="0"/>
              </a:spcAft>
              <a:buSzPts val="1600"/>
              <a:buFont typeface="Arial"/>
              <a:buNone/>
              <a:defRPr>
                <a:latin typeface="Arial"/>
                <a:ea typeface="Arial"/>
                <a:cs typeface="Arial"/>
                <a:sym typeface="Arial"/>
              </a:defRPr>
            </a:lvl2pPr>
            <a:lvl3pPr marL="1371600" lvl="2" indent="-228600" algn="l">
              <a:spcBef>
                <a:spcPts val="400"/>
              </a:spcBef>
              <a:spcAft>
                <a:spcPts val="0"/>
              </a:spcAft>
              <a:buSzPts val="1400"/>
              <a:buFont typeface="Arial"/>
              <a:buNone/>
              <a:defRPr>
                <a:latin typeface="Arial"/>
                <a:ea typeface="Arial"/>
                <a:cs typeface="Arial"/>
                <a:sym typeface="Arial"/>
              </a:defRPr>
            </a:lvl3pPr>
            <a:lvl4pPr marL="1828800" lvl="3" indent="-228600" algn="l">
              <a:spcBef>
                <a:spcPts val="400"/>
              </a:spcBef>
              <a:spcAft>
                <a:spcPts val="0"/>
              </a:spcAft>
              <a:buSzPts val="1300"/>
              <a:buFont typeface="Arial"/>
              <a:buNone/>
              <a:defRPr>
                <a:latin typeface="Arial"/>
                <a:ea typeface="Arial"/>
                <a:cs typeface="Arial"/>
                <a:sym typeface="Arial"/>
              </a:defRPr>
            </a:lvl4pPr>
            <a:lvl5pPr marL="2286000" lvl="4" indent="-228600" algn="l">
              <a:spcBef>
                <a:spcPts val="400"/>
              </a:spcBef>
              <a:spcAft>
                <a:spcPts val="0"/>
              </a:spcAft>
              <a:buSzPts val="1300"/>
              <a:buFont typeface="Arial"/>
              <a:buNone/>
              <a:defRPr>
                <a:latin typeface="Arial"/>
                <a:ea typeface="Arial"/>
                <a:cs typeface="Arial"/>
                <a:sym typeface="Arial"/>
              </a:defRPr>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pic>
        <p:nvPicPr>
          <p:cNvPr id="13" name="Google Shape;13;p7" descr="Orange A on white.eps"/>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14" name="Google Shape;14;p7"/>
          <p:cNvPicPr preferRelativeResize="0"/>
          <p:nvPr/>
        </p:nvPicPr>
        <p:blipFill rotWithShape="1">
          <a:blip r:embed="rId3">
            <a:alphaModFix/>
          </a:blip>
          <a:srcRect/>
          <a:stretch/>
        </p:blipFill>
        <p:spPr>
          <a:xfrm>
            <a:off x="1221250" y="894486"/>
            <a:ext cx="5984071" cy="274320"/>
          </a:xfrm>
          <a:prstGeom prst="rect">
            <a:avLst/>
          </a:prstGeom>
          <a:noFill/>
          <a:ln>
            <a:noFill/>
          </a:ln>
        </p:spPr>
      </p:pic>
    </p:spTree>
    <p:extLst>
      <p:ext uri="{BB962C8B-B14F-4D97-AF65-F5344CB8AC3E}">
        <p14:creationId xmlns:p14="http://schemas.microsoft.com/office/powerpoint/2010/main" val="3599946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1240895" y="0"/>
            <a:ext cx="10354735" cy="1237396"/>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sz="35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1227667" y="1739900"/>
            <a:ext cx="10354733" cy="5118100"/>
          </a:xfrm>
          <a:prstGeom prst="rect">
            <a:avLst/>
          </a:prstGeom>
          <a:noFill/>
          <a:ln>
            <a:noFill/>
          </a:ln>
        </p:spPr>
        <p:txBody>
          <a:bodyPr spcFirstLastPara="1" wrap="square" lIns="0" tIns="0" rIns="0" bIns="0" anchor="t" anchorCtr="0">
            <a:normAutofit/>
          </a:bodyPr>
          <a:lstStyle>
            <a:lvl1pPr marL="457200" lvl="0" indent="-228600" algn="l">
              <a:lnSpc>
                <a:spcPct val="118750"/>
              </a:lnSpc>
              <a:spcBef>
                <a:spcPts val="1700"/>
              </a:spcBef>
              <a:spcAft>
                <a:spcPts val="0"/>
              </a:spcAft>
              <a:buSzPts val="1600"/>
              <a:buFont typeface="Arial"/>
              <a:buNone/>
              <a:defRPr sz="1600">
                <a:latin typeface="Arial"/>
                <a:ea typeface="Arial"/>
                <a:cs typeface="Arial"/>
                <a:sym typeface="Arial"/>
              </a:defRPr>
            </a:lvl1pPr>
            <a:lvl2pPr marL="914400" lvl="1" indent="-228600" algn="l">
              <a:lnSpc>
                <a:spcPct val="118750"/>
              </a:lnSpc>
              <a:spcBef>
                <a:spcPts val="1700"/>
              </a:spcBef>
              <a:spcAft>
                <a:spcPts val="0"/>
              </a:spcAft>
              <a:buSzPts val="1600"/>
              <a:buFont typeface="Arial"/>
              <a:buNone/>
              <a:defRPr sz="1600">
                <a:latin typeface="Arial"/>
                <a:ea typeface="Arial"/>
                <a:cs typeface="Arial"/>
                <a:sym typeface="Arial"/>
              </a:defRPr>
            </a:lvl2pPr>
            <a:lvl3pPr marL="1371600" lvl="2" indent="-228600" algn="l">
              <a:lnSpc>
                <a:spcPct val="118750"/>
              </a:lnSpc>
              <a:spcBef>
                <a:spcPts val="1700"/>
              </a:spcBef>
              <a:spcAft>
                <a:spcPts val="0"/>
              </a:spcAft>
              <a:buSzPts val="1600"/>
              <a:buFont typeface="Arial"/>
              <a:buNone/>
              <a:defRPr sz="1600">
                <a:latin typeface="Arial"/>
                <a:ea typeface="Arial"/>
                <a:cs typeface="Arial"/>
                <a:sym typeface="Arial"/>
              </a:defRPr>
            </a:lvl3pPr>
            <a:lvl4pPr marL="1828800" lvl="3" indent="-228600" algn="l">
              <a:lnSpc>
                <a:spcPct val="118750"/>
              </a:lnSpc>
              <a:spcBef>
                <a:spcPts val="1700"/>
              </a:spcBef>
              <a:spcAft>
                <a:spcPts val="0"/>
              </a:spcAft>
              <a:buSzPts val="1600"/>
              <a:buFont typeface="Arial"/>
              <a:buNone/>
              <a:defRPr sz="1600">
                <a:latin typeface="Arial"/>
                <a:ea typeface="Arial"/>
                <a:cs typeface="Arial"/>
                <a:sym typeface="Arial"/>
              </a:defRPr>
            </a:lvl4pPr>
            <a:lvl5pPr marL="2286000" lvl="4" indent="-228600" algn="l">
              <a:lnSpc>
                <a:spcPct val="118750"/>
              </a:lnSpc>
              <a:spcBef>
                <a:spcPts val="1700"/>
              </a:spcBef>
              <a:spcAft>
                <a:spcPts val="0"/>
              </a:spcAft>
              <a:buSzPts val="1600"/>
              <a:buFont typeface="Arial"/>
              <a:buNone/>
              <a:defRPr sz="1600">
                <a:latin typeface="Arial"/>
                <a:ea typeface="Arial"/>
                <a:cs typeface="Arial"/>
                <a:sym typeface="Arial"/>
              </a:defRPr>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cxnSp>
        <p:nvCxnSpPr>
          <p:cNvPr id="20" name="Google Shape;20;p9"/>
          <p:cNvCxnSpPr/>
          <p:nvPr/>
        </p:nvCxnSpPr>
        <p:spPr>
          <a:xfrm>
            <a:off x="1" y="1240998"/>
            <a:ext cx="2465956" cy="1"/>
          </a:xfrm>
          <a:prstGeom prst="straightConnector1">
            <a:avLst/>
          </a:prstGeom>
          <a:noFill/>
          <a:ln w="12700" cap="flat" cmpd="sng">
            <a:solidFill>
              <a:srgbClr val="FF4612"/>
            </a:solidFill>
            <a:prstDash val="solid"/>
            <a:round/>
            <a:headEnd type="none" w="sm" len="sm"/>
            <a:tailEnd type="none" w="sm" len="sm"/>
          </a:ln>
        </p:spPr>
      </p:cxnSp>
      <p:sp>
        <p:nvSpPr>
          <p:cNvPr id="21" name="Google Shape;21;p9"/>
          <p:cNvSpPr txBox="1">
            <a:spLocks noGrp="1"/>
          </p:cNvSpPr>
          <p:nvPr>
            <p:ph type="sldNum" idx="12"/>
          </p:nvPr>
        </p:nvSpPr>
        <p:spPr>
          <a:xfrm>
            <a:off x="10508544" y="6344937"/>
            <a:ext cx="622301" cy="184666"/>
          </a:xfrm>
          <a:prstGeom prst="rect">
            <a:avLst/>
          </a:prstGeom>
          <a:noFill/>
          <a:ln>
            <a:noFill/>
          </a:ln>
        </p:spPr>
        <p:txBody>
          <a:bodyPr spcFirstLastPara="1" wrap="square" lIns="0" tIns="0" rIns="0" bIns="0" anchor="t" anchorCtr="0">
            <a:spAutoFit/>
          </a:bodyPr>
          <a:lstStyle>
            <a:lvl1pPr marL="0" marR="0" lvl="0" indent="0" algn="r">
              <a:spcBef>
                <a:spcPts val="0"/>
              </a:spcBef>
              <a:buNone/>
              <a:defRPr>
                <a:solidFill>
                  <a:srgbClr val="000000"/>
                </a:solidFill>
                <a:latin typeface="Arial"/>
                <a:ea typeface="Arial"/>
                <a:cs typeface="Arial"/>
                <a:sym typeface="Arial"/>
              </a:defRPr>
            </a:lvl1pPr>
            <a:lvl2pPr marL="0" marR="0" lvl="1" indent="0" algn="r">
              <a:spcBef>
                <a:spcPts val="0"/>
              </a:spcBef>
              <a:buNone/>
              <a:defRPr>
                <a:solidFill>
                  <a:srgbClr val="000000"/>
                </a:solidFill>
                <a:latin typeface="Arial"/>
                <a:ea typeface="Arial"/>
                <a:cs typeface="Arial"/>
                <a:sym typeface="Arial"/>
              </a:defRPr>
            </a:lvl2pPr>
            <a:lvl3pPr marL="0" marR="0" lvl="2" indent="0" algn="r">
              <a:spcBef>
                <a:spcPts val="0"/>
              </a:spcBef>
              <a:buNone/>
              <a:defRPr>
                <a:solidFill>
                  <a:srgbClr val="000000"/>
                </a:solidFill>
                <a:latin typeface="Arial"/>
                <a:ea typeface="Arial"/>
                <a:cs typeface="Arial"/>
                <a:sym typeface="Arial"/>
              </a:defRPr>
            </a:lvl3pPr>
            <a:lvl4pPr marL="0" marR="0" lvl="3" indent="0" algn="r">
              <a:spcBef>
                <a:spcPts val="0"/>
              </a:spcBef>
              <a:buNone/>
              <a:defRPr>
                <a:solidFill>
                  <a:srgbClr val="000000"/>
                </a:solidFill>
                <a:latin typeface="Arial"/>
                <a:ea typeface="Arial"/>
                <a:cs typeface="Arial"/>
                <a:sym typeface="Arial"/>
              </a:defRPr>
            </a:lvl4pPr>
            <a:lvl5pPr marL="0" marR="0" lvl="4" indent="0" algn="r">
              <a:spcBef>
                <a:spcPts val="0"/>
              </a:spcBef>
              <a:buNone/>
              <a:defRPr>
                <a:solidFill>
                  <a:srgbClr val="000000"/>
                </a:solidFill>
                <a:latin typeface="Arial"/>
                <a:ea typeface="Arial"/>
                <a:cs typeface="Arial"/>
                <a:sym typeface="Arial"/>
              </a:defRPr>
            </a:lvl5pPr>
            <a:lvl6pPr marL="0" marR="0" lvl="5" indent="0" algn="r">
              <a:spcBef>
                <a:spcPts val="0"/>
              </a:spcBef>
              <a:buNone/>
              <a:defRPr>
                <a:solidFill>
                  <a:srgbClr val="000000"/>
                </a:solidFill>
                <a:latin typeface="Arial"/>
                <a:ea typeface="Arial"/>
                <a:cs typeface="Arial"/>
                <a:sym typeface="Arial"/>
              </a:defRPr>
            </a:lvl6pPr>
            <a:lvl7pPr marL="0" marR="0" lvl="6" indent="0" algn="r">
              <a:spcBef>
                <a:spcPts val="0"/>
              </a:spcBef>
              <a:buNone/>
              <a:defRPr>
                <a:solidFill>
                  <a:srgbClr val="000000"/>
                </a:solidFill>
                <a:latin typeface="Arial"/>
                <a:ea typeface="Arial"/>
                <a:cs typeface="Arial"/>
                <a:sym typeface="Arial"/>
              </a:defRPr>
            </a:lvl7pPr>
            <a:lvl8pPr marL="0" marR="0" lvl="7" indent="0" algn="r">
              <a:spcBef>
                <a:spcPts val="0"/>
              </a:spcBef>
              <a:buNone/>
              <a:defRPr>
                <a:solidFill>
                  <a:srgbClr val="000000"/>
                </a:solidFill>
                <a:latin typeface="Arial"/>
                <a:ea typeface="Arial"/>
                <a:cs typeface="Arial"/>
                <a:sym typeface="Arial"/>
              </a:defRPr>
            </a:lvl8pPr>
            <a:lvl9pPr marL="0" marR="0" lvl="8" indent="0" algn="r">
              <a:spcBef>
                <a:spcPts val="0"/>
              </a:spcBef>
              <a:buNone/>
              <a:defRPr>
                <a:solidFill>
                  <a:srgbClr val="000000"/>
                </a:solidFill>
                <a:latin typeface="Arial"/>
                <a:ea typeface="Arial"/>
                <a:cs typeface="Arial"/>
                <a:sym typeface="Arial"/>
              </a:defRPr>
            </a:lvl9pPr>
          </a:lstStyle>
          <a:p>
            <a:fld id="{00000000-1234-1234-1234-123412341234}" type="slidenum">
              <a:rPr lang="en-US" smtClean="0"/>
              <a:pPr/>
              <a:t>‹#›</a:t>
            </a:fld>
            <a:endParaRPr lang="en-US"/>
          </a:p>
        </p:txBody>
      </p:sp>
      <p:pic>
        <p:nvPicPr>
          <p:cNvPr id="22" name="Google Shape;22;p9"/>
          <p:cNvPicPr preferRelativeResize="0"/>
          <p:nvPr/>
        </p:nvPicPr>
        <p:blipFill rotWithShape="1">
          <a:blip r:embed="rId2">
            <a:alphaModFix/>
          </a:blip>
          <a:srcRect/>
          <a:stretch/>
        </p:blipFill>
        <p:spPr>
          <a:xfrm>
            <a:off x="1232978" y="6409671"/>
            <a:ext cx="3437468" cy="160059"/>
          </a:xfrm>
          <a:prstGeom prst="rect">
            <a:avLst/>
          </a:prstGeom>
          <a:noFill/>
          <a:ln>
            <a:noFill/>
          </a:ln>
        </p:spPr>
      </p:pic>
    </p:spTree>
    <p:extLst>
      <p:ext uri="{BB962C8B-B14F-4D97-AF65-F5344CB8AC3E}">
        <p14:creationId xmlns:p14="http://schemas.microsoft.com/office/powerpoint/2010/main" val="458373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Bulleted Content">
  <p:cSld name="Title and Bulleted Conte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1240895" y="0"/>
            <a:ext cx="10354735" cy="1237396"/>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sz="37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cxnSp>
        <p:nvCxnSpPr>
          <p:cNvPr id="25" name="Google Shape;25;p10"/>
          <p:cNvCxnSpPr/>
          <p:nvPr/>
        </p:nvCxnSpPr>
        <p:spPr>
          <a:xfrm>
            <a:off x="1" y="1240998"/>
            <a:ext cx="2465956" cy="1"/>
          </a:xfrm>
          <a:prstGeom prst="straightConnector1">
            <a:avLst/>
          </a:prstGeom>
          <a:noFill/>
          <a:ln w="12700" cap="flat" cmpd="sng">
            <a:solidFill>
              <a:srgbClr val="FF4612"/>
            </a:solidFill>
            <a:prstDash val="solid"/>
            <a:round/>
            <a:headEnd type="none" w="sm" len="sm"/>
            <a:tailEnd type="none" w="sm" len="sm"/>
          </a:ln>
        </p:spPr>
      </p:cxnSp>
      <p:sp>
        <p:nvSpPr>
          <p:cNvPr id="26" name="Google Shape;26;p10"/>
          <p:cNvSpPr txBox="1">
            <a:spLocks noGrp="1"/>
          </p:cNvSpPr>
          <p:nvPr>
            <p:ph type="sldNum" idx="12"/>
          </p:nvPr>
        </p:nvSpPr>
        <p:spPr>
          <a:xfrm>
            <a:off x="10508544" y="6344937"/>
            <a:ext cx="622301" cy="184666"/>
          </a:xfrm>
          <a:prstGeom prst="rect">
            <a:avLst/>
          </a:prstGeom>
          <a:noFill/>
          <a:ln>
            <a:noFill/>
          </a:ln>
        </p:spPr>
        <p:txBody>
          <a:bodyPr spcFirstLastPara="1" wrap="square" lIns="0" tIns="0" rIns="0" bIns="0" anchor="t" anchorCtr="0">
            <a:spAutoFit/>
          </a:bodyPr>
          <a:lstStyle>
            <a:lvl1pPr marL="0" marR="0" lvl="0" indent="0" algn="r">
              <a:spcBef>
                <a:spcPts val="0"/>
              </a:spcBef>
              <a:buNone/>
              <a:defRPr>
                <a:solidFill>
                  <a:srgbClr val="000000"/>
                </a:solidFill>
                <a:latin typeface="Arial"/>
                <a:ea typeface="Arial"/>
                <a:cs typeface="Arial"/>
                <a:sym typeface="Arial"/>
              </a:defRPr>
            </a:lvl1pPr>
            <a:lvl2pPr marL="0" marR="0" lvl="1" indent="0" algn="r">
              <a:spcBef>
                <a:spcPts val="0"/>
              </a:spcBef>
              <a:buNone/>
              <a:defRPr>
                <a:solidFill>
                  <a:srgbClr val="000000"/>
                </a:solidFill>
                <a:latin typeface="Arial"/>
                <a:ea typeface="Arial"/>
                <a:cs typeface="Arial"/>
                <a:sym typeface="Arial"/>
              </a:defRPr>
            </a:lvl2pPr>
            <a:lvl3pPr marL="0" marR="0" lvl="2" indent="0" algn="r">
              <a:spcBef>
                <a:spcPts val="0"/>
              </a:spcBef>
              <a:buNone/>
              <a:defRPr>
                <a:solidFill>
                  <a:srgbClr val="000000"/>
                </a:solidFill>
                <a:latin typeface="Arial"/>
                <a:ea typeface="Arial"/>
                <a:cs typeface="Arial"/>
                <a:sym typeface="Arial"/>
              </a:defRPr>
            </a:lvl3pPr>
            <a:lvl4pPr marL="0" marR="0" lvl="3" indent="0" algn="r">
              <a:spcBef>
                <a:spcPts val="0"/>
              </a:spcBef>
              <a:buNone/>
              <a:defRPr>
                <a:solidFill>
                  <a:srgbClr val="000000"/>
                </a:solidFill>
                <a:latin typeface="Arial"/>
                <a:ea typeface="Arial"/>
                <a:cs typeface="Arial"/>
                <a:sym typeface="Arial"/>
              </a:defRPr>
            </a:lvl4pPr>
            <a:lvl5pPr marL="0" marR="0" lvl="4" indent="0" algn="r">
              <a:spcBef>
                <a:spcPts val="0"/>
              </a:spcBef>
              <a:buNone/>
              <a:defRPr>
                <a:solidFill>
                  <a:srgbClr val="000000"/>
                </a:solidFill>
                <a:latin typeface="Arial"/>
                <a:ea typeface="Arial"/>
                <a:cs typeface="Arial"/>
                <a:sym typeface="Arial"/>
              </a:defRPr>
            </a:lvl5pPr>
            <a:lvl6pPr marL="0" marR="0" lvl="5" indent="0" algn="r">
              <a:spcBef>
                <a:spcPts val="0"/>
              </a:spcBef>
              <a:buNone/>
              <a:defRPr>
                <a:solidFill>
                  <a:srgbClr val="000000"/>
                </a:solidFill>
                <a:latin typeface="Arial"/>
                <a:ea typeface="Arial"/>
                <a:cs typeface="Arial"/>
                <a:sym typeface="Arial"/>
              </a:defRPr>
            </a:lvl6pPr>
            <a:lvl7pPr marL="0" marR="0" lvl="6" indent="0" algn="r">
              <a:spcBef>
                <a:spcPts val="0"/>
              </a:spcBef>
              <a:buNone/>
              <a:defRPr>
                <a:solidFill>
                  <a:srgbClr val="000000"/>
                </a:solidFill>
                <a:latin typeface="Arial"/>
                <a:ea typeface="Arial"/>
                <a:cs typeface="Arial"/>
                <a:sym typeface="Arial"/>
              </a:defRPr>
            </a:lvl7pPr>
            <a:lvl8pPr marL="0" marR="0" lvl="7" indent="0" algn="r">
              <a:spcBef>
                <a:spcPts val="0"/>
              </a:spcBef>
              <a:buNone/>
              <a:defRPr>
                <a:solidFill>
                  <a:srgbClr val="000000"/>
                </a:solidFill>
                <a:latin typeface="Arial"/>
                <a:ea typeface="Arial"/>
                <a:cs typeface="Arial"/>
                <a:sym typeface="Arial"/>
              </a:defRPr>
            </a:lvl8pPr>
            <a:lvl9pPr marL="0" marR="0" lvl="8" indent="0" algn="r">
              <a:spcBef>
                <a:spcPts val="0"/>
              </a:spcBef>
              <a:buNone/>
              <a:defRPr>
                <a:solidFill>
                  <a:srgbClr val="000000"/>
                </a:solidFill>
                <a:latin typeface="Arial"/>
                <a:ea typeface="Arial"/>
                <a:cs typeface="Arial"/>
                <a:sym typeface="Arial"/>
              </a:defRPr>
            </a:lvl9pPr>
          </a:lstStyle>
          <a:p>
            <a:fld id="{00000000-1234-1234-1234-123412341234}" type="slidenum">
              <a:rPr lang="en-US" smtClean="0"/>
              <a:pPr/>
              <a:t>‹#›</a:t>
            </a:fld>
            <a:endParaRPr lang="en-US"/>
          </a:p>
        </p:txBody>
      </p:sp>
      <p:pic>
        <p:nvPicPr>
          <p:cNvPr id="27" name="Google Shape;27;p10"/>
          <p:cNvPicPr preferRelativeResize="0"/>
          <p:nvPr/>
        </p:nvPicPr>
        <p:blipFill rotWithShape="1">
          <a:blip r:embed="rId2">
            <a:alphaModFix/>
          </a:blip>
          <a:srcRect/>
          <a:stretch/>
        </p:blipFill>
        <p:spPr>
          <a:xfrm>
            <a:off x="1232978" y="6409671"/>
            <a:ext cx="3437468" cy="160059"/>
          </a:xfrm>
          <a:prstGeom prst="rect">
            <a:avLst/>
          </a:prstGeom>
          <a:noFill/>
          <a:ln>
            <a:noFill/>
          </a:ln>
        </p:spPr>
      </p:pic>
      <p:sp>
        <p:nvSpPr>
          <p:cNvPr id="28" name="Google Shape;28;p10"/>
          <p:cNvSpPr txBox="1">
            <a:spLocks noGrp="1"/>
          </p:cNvSpPr>
          <p:nvPr>
            <p:ph type="body" idx="1"/>
          </p:nvPr>
        </p:nvSpPr>
        <p:spPr>
          <a:xfrm>
            <a:off x="1240895" y="1714500"/>
            <a:ext cx="10354735" cy="5143500"/>
          </a:xfrm>
          <a:prstGeom prst="rect">
            <a:avLst/>
          </a:prstGeom>
          <a:noFill/>
          <a:ln>
            <a:noFill/>
          </a:ln>
        </p:spPr>
        <p:txBody>
          <a:bodyPr spcFirstLastPara="1" wrap="square" lIns="0" tIns="0" rIns="0" bIns="0" anchor="t" anchorCtr="0">
            <a:noAutofit/>
          </a:bodyPr>
          <a:lstStyle>
            <a:lvl1pPr marL="457200" lvl="0" indent="-330200" algn="l">
              <a:spcBef>
                <a:spcPts val="600"/>
              </a:spcBef>
              <a:spcAft>
                <a:spcPts val="0"/>
              </a:spcAft>
              <a:buClr>
                <a:srgbClr val="FF4612"/>
              </a:buClr>
              <a:buSzPts val="1600"/>
              <a:buChar char="•"/>
              <a:defRPr sz="1600">
                <a:latin typeface="Arial"/>
                <a:ea typeface="Arial"/>
                <a:cs typeface="Arial"/>
                <a:sym typeface="Arial"/>
              </a:defRPr>
            </a:lvl1pPr>
            <a:lvl2pPr marL="914400" lvl="1" indent="-330200" algn="l">
              <a:spcBef>
                <a:spcPts val="600"/>
              </a:spcBef>
              <a:spcAft>
                <a:spcPts val="0"/>
              </a:spcAft>
              <a:buClr>
                <a:srgbClr val="FF4612"/>
              </a:buClr>
              <a:buSzPts val="1600"/>
              <a:buChar char="–"/>
              <a:defRPr sz="1600">
                <a:latin typeface="Arial"/>
                <a:ea typeface="Arial"/>
                <a:cs typeface="Arial"/>
                <a:sym typeface="Arial"/>
              </a:defRPr>
            </a:lvl2pPr>
            <a:lvl3pPr marL="1371600" lvl="2" indent="-330200" algn="l">
              <a:spcBef>
                <a:spcPts val="600"/>
              </a:spcBef>
              <a:spcAft>
                <a:spcPts val="0"/>
              </a:spcAft>
              <a:buClr>
                <a:srgbClr val="FF4612"/>
              </a:buClr>
              <a:buSzPts val="1600"/>
              <a:buChar char="•"/>
              <a:defRPr sz="1600">
                <a:latin typeface="Arial"/>
                <a:ea typeface="Arial"/>
                <a:cs typeface="Arial"/>
                <a:sym typeface="Arial"/>
              </a:defRPr>
            </a:lvl3pPr>
            <a:lvl4pPr marL="1828800" lvl="3" indent="-330200" algn="l">
              <a:spcBef>
                <a:spcPts val="600"/>
              </a:spcBef>
              <a:spcAft>
                <a:spcPts val="0"/>
              </a:spcAft>
              <a:buClr>
                <a:srgbClr val="FF4612"/>
              </a:buClr>
              <a:buSzPts val="1600"/>
              <a:buChar char="–"/>
              <a:defRPr sz="1600">
                <a:latin typeface="Arial"/>
                <a:ea typeface="Arial"/>
                <a:cs typeface="Arial"/>
                <a:sym typeface="Arial"/>
              </a:defRPr>
            </a:lvl4pPr>
            <a:lvl5pPr marL="2286000" lvl="4" indent="-330200" algn="l">
              <a:spcBef>
                <a:spcPts val="600"/>
              </a:spcBef>
              <a:spcAft>
                <a:spcPts val="0"/>
              </a:spcAft>
              <a:buClr>
                <a:srgbClr val="FF4612"/>
              </a:buClr>
              <a:buSzPts val="1600"/>
              <a:buChar char="»"/>
              <a:defRPr sz="1600">
                <a:latin typeface="Arial"/>
                <a:ea typeface="Arial"/>
                <a:cs typeface="Arial"/>
                <a:sym typeface="Arial"/>
              </a:defRPr>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spTree>
    <p:extLst>
      <p:ext uri="{BB962C8B-B14F-4D97-AF65-F5344CB8AC3E}">
        <p14:creationId xmlns:p14="http://schemas.microsoft.com/office/powerpoint/2010/main" val="2257438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Default - Title Only - No Graphics">
  <p:cSld name="Default - Title Only - No Graphics">
    <p:spTree>
      <p:nvGrpSpPr>
        <p:cNvPr id="1" name="Shape 29"/>
        <p:cNvGrpSpPr/>
        <p:nvPr/>
      </p:nvGrpSpPr>
      <p:grpSpPr>
        <a:xfrm>
          <a:off x="0" y="0"/>
          <a:ext cx="0" cy="0"/>
          <a:chOff x="0" y="0"/>
          <a:chExt cx="0" cy="0"/>
        </a:xfrm>
      </p:grpSpPr>
      <p:sp>
        <p:nvSpPr>
          <p:cNvPr id="30" name="Google Shape;30;p11"/>
          <p:cNvSpPr txBox="1">
            <a:spLocks noGrp="1"/>
          </p:cNvSpPr>
          <p:nvPr>
            <p:ph type="sldNum" idx="12"/>
          </p:nvPr>
        </p:nvSpPr>
        <p:spPr>
          <a:xfrm>
            <a:off x="11343613" y="6463670"/>
            <a:ext cx="340387" cy="261610"/>
          </a:xfrm>
          <a:prstGeom prst="rect">
            <a:avLst/>
          </a:prstGeom>
          <a:noFill/>
          <a:ln>
            <a:noFill/>
          </a:ln>
        </p:spPr>
        <p:txBody>
          <a:bodyPr spcFirstLastPara="1" wrap="square" lIns="38100" tIns="38100" rIns="38100" bIns="38100" anchor="ctr" anchorCtr="0">
            <a:spAutoFit/>
          </a:bodyPr>
          <a:lstStyle>
            <a:lvl1pPr marL="0" lvl="0" indent="0" algn="r">
              <a:spcBef>
                <a:spcPts val="0"/>
              </a:spcBef>
              <a:buNone/>
              <a:defRPr sz="1200">
                <a:solidFill>
                  <a:srgbClr val="9B9B9B"/>
                </a:solidFill>
              </a:defRPr>
            </a:lvl1pPr>
            <a:lvl2pPr marL="0" lvl="1" indent="0" algn="r">
              <a:spcBef>
                <a:spcPts val="0"/>
              </a:spcBef>
              <a:buNone/>
              <a:defRPr sz="1200">
                <a:solidFill>
                  <a:srgbClr val="9B9B9B"/>
                </a:solidFill>
              </a:defRPr>
            </a:lvl2pPr>
            <a:lvl3pPr marL="0" lvl="2" indent="0" algn="r">
              <a:spcBef>
                <a:spcPts val="0"/>
              </a:spcBef>
              <a:buNone/>
              <a:defRPr sz="1200">
                <a:solidFill>
                  <a:srgbClr val="9B9B9B"/>
                </a:solidFill>
              </a:defRPr>
            </a:lvl3pPr>
            <a:lvl4pPr marL="0" lvl="3" indent="0" algn="r">
              <a:spcBef>
                <a:spcPts val="0"/>
              </a:spcBef>
              <a:buNone/>
              <a:defRPr sz="1200">
                <a:solidFill>
                  <a:srgbClr val="9B9B9B"/>
                </a:solidFill>
              </a:defRPr>
            </a:lvl4pPr>
            <a:lvl5pPr marL="0" lvl="4" indent="0" algn="r">
              <a:spcBef>
                <a:spcPts val="0"/>
              </a:spcBef>
              <a:buNone/>
              <a:defRPr sz="1200">
                <a:solidFill>
                  <a:srgbClr val="9B9B9B"/>
                </a:solidFill>
              </a:defRPr>
            </a:lvl5pPr>
            <a:lvl6pPr marL="0" lvl="5" indent="0" algn="r">
              <a:spcBef>
                <a:spcPts val="0"/>
              </a:spcBef>
              <a:buNone/>
              <a:defRPr sz="1200">
                <a:solidFill>
                  <a:srgbClr val="9B9B9B"/>
                </a:solidFill>
              </a:defRPr>
            </a:lvl6pPr>
            <a:lvl7pPr marL="0" lvl="6" indent="0" algn="r">
              <a:spcBef>
                <a:spcPts val="0"/>
              </a:spcBef>
              <a:buNone/>
              <a:defRPr sz="1200">
                <a:solidFill>
                  <a:srgbClr val="9B9B9B"/>
                </a:solidFill>
              </a:defRPr>
            </a:lvl7pPr>
            <a:lvl8pPr marL="0" lvl="7" indent="0" algn="r">
              <a:spcBef>
                <a:spcPts val="0"/>
              </a:spcBef>
              <a:buNone/>
              <a:defRPr sz="1200">
                <a:solidFill>
                  <a:srgbClr val="9B9B9B"/>
                </a:solidFill>
              </a:defRPr>
            </a:lvl8pPr>
            <a:lvl9pPr marL="0" lvl="8" indent="0" algn="r">
              <a:spcBef>
                <a:spcPts val="0"/>
              </a:spcBef>
              <a:buNone/>
              <a:defRPr sz="1200">
                <a:solidFill>
                  <a:srgbClr val="9B9B9B"/>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30373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Default - 1_Title Slide">
  <p:cSld name="Default - 1_Title Slide">
    <p:spTree>
      <p:nvGrpSpPr>
        <p:cNvPr id="1" name="Shape 31"/>
        <p:cNvGrpSpPr/>
        <p:nvPr/>
      </p:nvGrpSpPr>
      <p:grpSpPr>
        <a:xfrm>
          <a:off x="0" y="0"/>
          <a:ext cx="0" cy="0"/>
          <a:chOff x="0" y="0"/>
          <a:chExt cx="0" cy="0"/>
        </a:xfrm>
      </p:grpSpPr>
      <p:cxnSp>
        <p:nvCxnSpPr>
          <p:cNvPr id="32" name="Google Shape;32;p12"/>
          <p:cNvCxnSpPr/>
          <p:nvPr/>
        </p:nvCxnSpPr>
        <p:spPr>
          <a:xfrm>
            <a:off x="508000" y="3200401"/>
            <a:ext cx="11176000" cy="1589"/>
          </a:xfrm>
          <a:prstGeom prst="straightConnector1">
            <a:avLst/>
          </a:prstGeom>
          <a:noFill/>
          <a:ln w="22225" cap="flat" cmpd="sng">
            <a:solidFill>
              <a:srgbClr val="C21A00"/>
            </a:solidFill>
            <a:prstDash val="solid"/>
            <a:round/>
            <a:headEnd type="none" w="sm" len="sm"/>
            <a:tailEnd type="none" w="sm" len="sm"/>
          </a:ln>
        </p:spPr>
      </p:cxnSp>
      <p:sp>
        <p:nvSpPr>
          <p:cNvPr id="33" name="Google Shape;33;p12"/>
          <p:cNvSpPr txBox="1">
            <a:spLocks noGrp="1"/>
          </p:cNvSpPr>
          <p:nvPr>
            <p:ph type="title"/>
          </p:nvPr>
        </p:nvSpPr>
        <p:spPr>
          <a:xfrm>
            <a:off x="914400" y="2514601"/>
            <a:ext cx="10363200" cy="884081"/>
          </a:xfrm>
          <a:prstGeom prst="rect">
            <a:avLst/>
          </a:prstGeom>
          <a:noFill/>
          <a:ln>
            <a:noFill/>
          </a:ln>
        </p:spPr>
        <p:txBody>
          <a:bodyPr spcFirstLastPara="1" wrap="square" lIns="38100" tIns="38100" rIns="38100" bIns="38100" anchor="ctr" anchorCtr="0">
            <a:noAutofit/>
          </a:bodyPr>
          <a:lstStyle>
            <a:lvl1pPr lvl="0" algn="ctr">
              <a:spcBef>
                <a:spcPts val="0"/>
              </a:spcBef>
              <a:spcAft>
                <a:spcPts val="0"/>
              </a:spcAft>
              <a:buSzPts val="1400"/>
              <a:buNone/>
              <a:defRPr sz="2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1343613" y="6463670"/>
            <a:ext cx="340387" cy="261610"/>
          </a:xfrm>
          <a:prstGeom prst="rect">
            <a:avLst/>
          </a:prstGeom>
          <a:noFill/>
          <a:ln>
            <a:noFill/>
          </a:ln>
        </p:spPr>
        <p:txBody>
          <a:bodyPr spcFirstLastPara="1" wrap="square" lIns="38100" tIns="38100" rIns="38100" bIns="38100" anchor="ctr" anchorCtr="0">
            <a:spAutoFit/>
          </a:bodyPr>
          <a:lstStyle>
            <a:lvl1pPr marL="0" lvl="0" indent="0" algn="r">
              <a:spcBef>
                <a:spcPts val="0"/>
              </a:spcBef>
              <a:buNone/>
              <a:defRPr sz="1200">
                <a:solidFill>
                  <a:srgbClr val="9B9B9B"/>
                </a:solidFill>
              </a:defRPr>
            </a:lvl1pPr>
            <a:lvl2pPr marL="0" lvl="1" indent="0" algn="r">
              <a:spcBef>
                <a:spcPts val="0"/>
              </a:spcBef>
              <a:buNone/>
              <a:defRPr sz="1200">
                <a:solidFill>
                  <a:srgbClr val="9B9B9B"/>
                </a:solidFill>
              </a:defRPr>
            </a:lvl2pPr>
            <a:lvl3pPr marL="0" lvl="2" indent="0" algn="r">
              <a:spcBef>
                <a:spcPts val="0"/>
              </a:spcBef>
              <a:buNone/>
              <a:defRPr sz="1200">
                <a:solidFill>
                  <a:srgbClr val="9B9B9B"/>
                </a:solidFill>
              </a:defRPr>
            </a:lvl3pPr>
            <a:lvl4pPr marL="0" lvl="3" indent="0" algn="r">
              <a:spcBef>
                <a:spcPts val="0"/>
              </a:spcBef>
              <a:buNone/>
              <a:defRPr sz="1200">
                <a:solidFill>
                  <a:srgbClr val="9B9B9B"/>
                </a:solidFill>
              </a:defRPr>
            </a:lvl4pPr>
            <a:lvl5pPr marL="0" lvl="4" indent="0" algn="r">
              <a:spcBef>
                <a:spcPts val="0"/>
              </a:spcBef>
              <a:buNone/>
              <a:defRPr sz="1200">
                <a:solidFill>
                  <a:srgbClr val="9B9B9B"/>
                </a:solidFill>
              </a:defRPr>
            </a:lvl5pPr>
            <a:lvl6pPr marL="0" lvl="5" indent="0" algn="r">
              <a:spcBef>
                <a:spcPts val="0"/>
              </a:spcBef>
              <a:buNone/>
              <a:defRPr sz="1200">
                <a:solidFill>
                  <a:srgbClr val="9B9B9B"/>
                </a:solidFill>
              </a:defRPr>
            </a:lvl6pPr>
            <a:lvl7pPr marL="0" lvl="6" indent="0" algn="r">
              <a:spcBef>
                <a:spcPts val="0"/>
              </a:spcBef>
              <a:buNone/>
              <a:defRPr sz="1200">
                <a:solidFill>
                  <a:srgbClr val="9B9B9B"/>
                </a:solidFill>
              </a:defRPr>
            </a:lvl7pPr>
            <a:lvl8pPr marL="0" lvl="7" indent="0" algn="r">
              <a:spcBef>
                <a:spcPts val="0"/>
              </a:spcBef>
              <a:buNone/>
              <a:defRPr sz="1200">
                <a:solidFill>
                  <a:srgbClr val="9B9B9B"/>
                </a:solidFill>
              </a:defRPr>
            </a:lvl8pPr>
            <a:lvl9pPr marL="0" lvl="8" indent="0" algn="r">
              <a:spcBef>
                <a:spcPts val="0"/>
              </a:spcBef>
              <a:buNone/>
              <a:defRPr sz="1200">
                <a:solidFill>
                  <a:srgbClr val="9B9B9B"/>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38737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efault - Title and Content">
  <p:cSld name="Default - Title and Content">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508000" y="152400"/>
            <a:ext cx="11176000" cy="609600"/>
          </a:xfrm>
          <a:prstGeom prst="rect">
            <a:avLst/>
          </a:prstGeom>
          <a:noFill/>
          <a:ln>
            <a:noFill/>
          </a:ln>
        </p:spPr>
        <p:txBody>
          <a:bodyPr spcFirstLastPara="1" wrap="square" lIns="38100" tIns="38100" rIns="38100" bIns="38100" anchor="ctr" anchorCtr="0">
            <a:noAutofit/>
          </a:bodyPr>
          <a:lstStyle>
            <a:lvl1pPr lvl="0" algn="l">
              <a:spcBef>
                <a:spcPts val="0"/>
              </a:spcBef>
              <a:spcAft>
                <a:spcPts val="0"/>
              </a:spcAft>
              <a:buSzPts val="1400"/>
              <a:buNone/>
              <a:defRPr sz="3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13"/>
          <p:cNvSpPr txBox="1">
            <a:spLocks noGrp="1"/>
          </p:cNvSpPr>
          <p:nvPr>
            <p:ph type="body" idx="1"/>
          </p:nvPr>
        </p:nvSpPr>
        <p:spPr>
          <a:xfrm>
            <a:off x="508000" y="990600"/>
            <a:ext cx="11176000" cy="5867400"/>
          </a:xfrm>
          <a:prstGeom prst="rect">
            <a:avLst/>
          </a:prstGeom>
          <a:noFill/>
          <a:ln>
            <a:noFill/>
          </a:ln>
        </p:spPr>
        <p:txBody>
          <a:bodyPr spcFirstLastPara="1" wrap="square" lIns="38100" tIns="38100" rIns="38100" bIns="38100" anchor="t" anchorCtr="0">
            <a:noAutofit/>
          </a:bodyPr>
          <a:lstStyle>
            <a:lvl1pPr marL="457200" lvl="0" indent="-342900" algn="l">
              <a:spcBef>
                <a:spcPts val="600"/>
              </a:spcBef>
              <a:spcAft>
                <a:spcPts val="0"/>
              </a:spcAft>
              <a:buSzPts val="1800"/>
              <a:buChar char="•"/>
              <a:defRPr/>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11150" algn="l">
              <a:spcBef>
                <a:spcPts val="600"/>
              </a:spcBef>
              <a:spcAft>
                <a:spcPts val="0"/>
              </a:spcAft>
              <a:buSzPts val="1300"/>
              <a:buChar char="•"/>
              <a:defRPr sz="1300"/>
            </a:lvl4pPr>
            <a:lvl5pPr marL="2286000" lvl="4" indent="-311150" algn="l">
              <a:spcBef>
                <a:spcPts val="600"/>
              </a:spcBef>
              <a:spcAft>
                <a:spcPts val="0"/>
              </a:spcAft>
              <a:buSzPts val="1300"/>
              <a:buChar char="•"/>
              <a:defRPr sz="1300"/>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sp>
        <p:nvSpPr>
          <p:cNvPr id="38" name="Google Shape;38;p13"/>
          <p:cNvSpPr txBox="1">
            <a:spLocks noGrp="1"/>
          </p:cNvSpPr>
          <p:nvPr>
            <p:ph type="sldNum" idx="12"/>
          </p:nvPr>
        </p:nvSpPr>
        <p:spPr>
          <a:xfrm>
            <a:off x="11343613" y="6463670"/>
            <a:ext cx="340387" cy="261610"/>
          </a:xfrm>
          <a:prstGeom prst="rect">
            <a:avLst/>
          </a:prstGeom>
          <a:noFill/>
          <a:ln>
            <a:noFill/>
          </a:ln>
        </p:spPr>
        <p:txBody>
          <a:bodyPr spcFirstLastPara="1" wrap="square" lIns="38100" tIns="38100" rIns="38100" bIns="38100" anchor="ctr" anchorCtr="0">
            <a:spAutoFit/>
          </a:bodyPr>
          <a:lstStyle>
            <a:lvl1pPr marL="0" lvl="0" indent="0" algn="r">
              <a:spcBef>
                <a:spcPts val="0"/>
              </a:spcBef>
              <a:buNone/>
              <a:defRPr sz="1200">
                <a:solidFill>
                  <a:srgbClr val="9B9B9B"/>
                </a:solidFill>
              </a:defRPr>
            </a:lvl1pPr>
            <a:lvl2pPr marL="0" lvl="1" indent="0" algn="r">
              <a:spcBef>
                <a:spcPts val="0"/>
              </a:spcBef>
              <a:buNone/>
              <a:defRPr sz="1200">
                <a:solidFill>
                  <a:srgbClr val="9B9B9B"/>
                </a:solidFill>
              </a:defRPr>
            </a:lvl2pPr>
            <a:lvl3pPr marL="0" lvl="2" indent="0" algn="r">
              <a:spcBef>
                <a:spcPts val="0"/>
              </a:spcBef>
              <a:buNone/>
              <a:defRPr sz="1200">
                <a:solidFill>
                  <a:srgbClr val="9B9B9B"/>
                </a:solidFill>
              </a:defRPr>
            </a:lvl3pPr>
            <a:lvl4pPr marL="0" lvl="3" indent="0" algn="r">
              <a:spcBef>
                <a:spcPts val="0"/>
              </a:spcBef>
              <a:buNone/>
              <a:defRPr sz="1200">
                <a:solidFill>
                  <a:srgbClr val="9B9B9B"/>
                </a:solidFill>
              </a:defRPr>
            </a:lvl4pPr>
            <a:lvl5pPr marL="0" lvl="4" indent="0" algn="r">
              <a:spcBef>
                <a:spcPts val="0"/>
              </a:spcBef>
              <a:buNone/>
              <a:defRPr sz="1200">
                <a:solidFill>
                  <a:srgbClr val="9B9B9B"/>
                </a:solidFill>
              </a:defRPr>
            </a:lvl5pPr>
            <a:lvl6pPr marL="0" lvl="5" indent="0" algn="r">
              <a:spcBef>
                <a:spcPts val="0"/>
              </a:spcBef>
              <a:buNone/>
              <a:defRPr sz="1200">
                <a:solidFill>
                  <a:srgbClr val="9B9B9B"/>
                </a:solidFill>
              </a:defRPr>
            </a:lvl6pPr>
            <a:lvl7pPr marL="0" lvl="6" indent="0" algn="r">
              <a:spcBef>
                <a:spcPts val="0"/>
              </a:spcBef>
              <a:buNone/>
              <a:defRPr sz="1200">
                <a:solidFill>
                  <a:srgbClr val="9B9B9B"/>
                </a:solidFill>
              </a:defRPr>
            </a:lvl7pPr>
            <a:lvl8pPr marL="0" lvl="7" indent="0" algn="r">
              <a:spcBef>
                <a:spcPts val="0"/>
              </a:spcBef>
              <a:buNone/>
              <a:defRPr sz="1200">
                <a:solidFill>
                  <a:srgbClr val="9B9B9B"/>
                </a:solidFill>
              </a:defRPr>
            </a:lvl8pPr>
            <a:lvl9pPr marL="0" lvl="8" indent="0" algn="r">
              <a:spcBef>
                <a:spcPts val="0"/>
              </a:spcBef>
              <a:buNone/>
              <a:defRPr sz="1200">
                <a:solidFill>
                  <a:srgbClr val="9B9B9B"/>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67198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Default - Superblank">
  <p:cSld name="Default - Superblank">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3019938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Default - Blank Slide">
  <p:cSld name="Default - Blank Slide">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120340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F47E-8CC0-1667-87EF-98B7B38C9AC1}"/>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id="{EB2F2D09-EB4B-1E55-33EC-A3394AC836D2}"/>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949E4-C5EE-DD4F-797B-4818F7DB1BF2}"/>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dirty="0"/>
              <a:t>&lt;Presentation Date&gt;</a:t>
            </a:r>
          </a:p>
        </p:txBody>
      </p:sp>
      <p:sp>
        <p:nvSpPr>
          <p:cNvPr id="5" name="Footer Placeholder 4">
            <a:extLst>
              <a:ext uri="{FF2B5EF4-FFF2-40B4-BE49-F238E27FC236}">
                <a16:creationId xmlns:a16="http://schemas.microsoft.com/office/drawing/2014/main" id="{5805C6C4-4E88-D38E-80C2-EB35B62543BB}"/>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a:t>Please do not redistribute without author’s permission. </a:t>
            </a:r>
          </a:p>
          <a:p>
            <a:r>
              <a:rPr lang="en-US" dirty="0">
                <a:solidFill>
                  <a:srgbClr val="1F1E33"/>
                </a:solidFill>
                <a:latin typeface="Helvetica" panose="020B0604020202020204" pitchFamily="34" charset="0"/>
              </a:rPr>
              <a:t>©</a:t>
            </a:r>
            <a:r>
              <a:rPr lang="en-US" dirty="0"/>
              <a:t> Abhishek Ram, 2024</a:t>
            </a:r>
          </a:p>
        </p:txBody>
      </p:sp>
      <p:sp>
        <p:nvSpPr>
          <p:cNvPr id="6" name="Slide Number Placeholder 5">
            <a:extLst>
              <a:ext uri="{FF2B5EF4-FFF2-40B4-BE49-F238E27FC236}">
                <a16:creationId xmlns:a16="http://schemas.microsoft.com/office/drawing/2014/main" id="{F85DF11B-1D54-05A7-310D-9BE9DA4EF04E}"/>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8C78C5E-36D5-41D1-ABE2-F425B45FB37F}" type="slidenum">
              <a:rPr lang="en-US" smtClean="0"/>
              <a:pPr/>
              <a:t>‹#›</a:t>
            </a:fld>
            <a:endParaRPr lang="en-US"/>
          </a:p>
        </p:txBody>
      </p:sp>
    </p:spTree>
    <p:extLst>
      <p:ext uri="{BB962C8B-B14F-4D97-AF65-F5344CB8AC3E}">
        <p14:creationId xmlns:p14="http://schemas.microsoft.com/office/powerpoint/2010/main" val="4151940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Default - Presentation Title">
  <p:cSld name="Default - Presentation Title">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2539204" y="0"/>
            <a:ext cx="8633552" cy="4064050"/>
          </a:xfrm>
          <a:prstGeom prst="rect">
            <a:avLst/>
          </a:prstGeom>
          <a:noFill/>
          <a:ln>
            <a:noFill/>
          </a:ln>
        </p:spPr>
        <p:txBody>
          <a:bodyPr spcFirstLastPara="1" wrap="square" lIns="38100" tIns="38100" rIns="38100" bIns="38100" anchor="ctr" anchorCtr="0">
            <a:noAutofit/>
          </a:bodyPr>
          <a:lstStyle>
            <a:lvl1pPr lvl="0" algn="l">
              <a:spcBef>
                <a:spcPts val="0"/>
              </a:spcBef>
              <a:spcAft>
                <a:spcPts val="0"/>
              </a:spcAft>
              <a:buSzPts val="1400"/>
              <a:buNone/>
              <a:defRPr sz="5000">
                <a:solidFill>
                  <a:srgbClr val="545454"/>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2539205" y="4443413"/>
            <a:ext cx="7112852" cy="2414589"/>
          </a:xfrm>
          <a:prstGeom prst="rect">
            <a:avLst/>
          </a:prstGeom>
          <a:noFill/>
          <a:ln>
            <a:noFill/>
          </a:ln>
        </p:spPr>
        <p:txBody>
          <a:bodyPr spcFirstLastPara="1" wrap="square" lIns="38100" tIns="38100" rIns="38100" bIns="38100" anchor="t" anchorCtr="0">
            <a:noAutofit/>
          </a:bodyPr>
          <a:lstStyle>
            <a:lvl1pPr marL="457200" lvl="0" indent="-400050" algn="l">
              <a:spcBef>
                <a:spcPts val="600"/>
              </a:spcBef>
              <a:spcAft>
                <a:spcPts val="0"/>
              </a:spcAft>
              <a:buClr>
                <a:srgbClr val="B6B6B6"/>
              </a:buClr>
              <a:buSzPts val="2700"/>
              <a:buChar char="•"/>
              <a:defRPr sz="2700">
                <a:solidFill>
                  <a:srgbClr val="B6B6B6"/>
                </a:solidFill>
                <a:latin typeface="Helvetica Neue"/>
                <a:ea typeface="Helvetica Neue"/>
                <a:cs typeface="Helvetica Neue"/>
                <a:sym typeface="Helvetica Neue"/>
              </a:defRPr>
            </a:lvl1pPr>
            <a:lvl2pPr marL="914400" lvl="1" indent="-400050" algn="l">
              <a:spcBef>
                <a:spcPts val="600"/>
              </a:spcBef>
              <a:spcAft>
                <a:spcPts val="0"/>
              </a:spcAft>
              <a:buClr>
                <a:srgbClr val="B6B6B6"/>
              </a:buClr>
              <a:buSzPts val="2700"/>
              <a:buChar char="•"/>
              <a:defRPr sz="2700">
                <a:solidFill>
                  <a:srgbClr val="B6B6B6"/>
                </a:solidFill>
                <a:latin typeface="Helvetica Neue"/>
                <a:ea typeface="Helvetica Neue"/>
                <a:cs typeface="Helvetica Neue"/>
                <a:sym typeface="Helvetica Neue"/>
              </a:defRPr>
            </a:lvl2pPr>
            <a:lvl3pPr marL="1371600" lvl="2" indent="-400050" algn="l">
              <a:spcBef>
                <a:spcPts val="600"/>
              </a:spcBef>
              <a:spcAft>
                <a:spcPts val="0"/>
              </a:spcAft>
              <a:buClr>
                <a:srgbClr val="B6B6B6"/>
              </a:buClr>
              <a:buSzPts val="2700"/>
              <a:buChar char="•"/>
              <a:defRPr sz="2700">
                <a:solidFill>
                  <a:srgbClr val="B6B6B6"/>
                </a:solidFill>
                <a:latin typeface="Helvetica Neue"/>
                <a:ea typeface="Helvetica Neue"/>
                <a:cs typeface="Helvetica Neue"/>
                <a:sym typeface="Helvetica Neue"/>
              </a:defRPr>
            </a:lvl3pPr>
            <a:lvl4pPr marL="1828800" lvl="3" indent="-400050" algn="l">
              <a:spcBef>
                <a:spcPts val="600"/>
              </a:spcBef>
              <a:spcAft>
                <a:spcPts val="0"/>
              </a:spcAft>
              <a:buClr>
                <a:srgbClr val="B6B6B6"/>
              </a:buClr>
              <a:buSzPts val="2700"/>
              <a:buChar char="•"/>
              <a:defRPr sz="2700">
                <a:solidFill>
                  <a:srgbClr val="B6B6B6"/>
                </a:solidFill>
                <a:latin typeface="Helvetica Neue"/>
                <a:ea typeface="Helvetica Neue"/>
                <a:cs typeface="Helvetica Neue"/>
                <a:sym typeface="Helvetica Neue"/>
              </a:defRPr>
            </a:lvl4pPr>
            <a:lvl5pPr marL="2286000" lvl="4" indent="-400050" algn="l">
              <a:spcBef>
                <a:spcPts val="600"/>
              </a:spcBef>
              <a:spcAft>
                <a:spcPts val="0"/>
              </a:spcAft>
              <a:buClr>
                <a:srgbClr val="B6B6B6"/>
              </a:buClr>
              <a:buSzPts val="2700"/>
              <a:buChar char="•"/>
              <a:defRPr sz="2700">
                <a:solidFill>
                  <a:srgbClr val="B6B6B6"/>
                </a:solidFill>
                <a:latin typeface="Helvetica Neue"/>
                <a:ea typeface="Helvetica Neue"/>
                <a:cs typeface="Helvetica Neue"/>
                <a:sym typeface="Helvetica Neue"/>
              </a:defRPr>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spTree>
    <p:extLst>
      <p:ext uri="{BB962C8B-B14F-4D97-AF65-F5344CB8AC3E}">
        <p14:creationId xmlns:p14="http://schemas.microsoft.com/office/powerpoint/2010/main" val="2884406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Content">
  <p:cSld name="1_Title and Conten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09600" y="92077"/>
            <a:ext cx="10972800" cy="1508125"/>
          </a:xfrm>
          <a:prstGeom prst="rect">
            <a:avLst/>
          </a:prstGeom>
          <a:noFill/>
          <a:ln>
            <a:noFill/>
          </a:ln>
        </p:spPr>
        <p:txBody>
          <a:bodyPr spcFirstLastPara="1" wrap="square" lIns="45700" tIns="45700" rIns="45700" bIns="45700" anchor="ctr" anchorCtr="0">
            <a:normAutofit/>
          </a:bodyPr>
          <a:lstStyle>
            <a:lvl1pPr lvl="0" algn="ctr">
              <a:spcBef>
                <a:spcPts val="0"/>
              </a:spcBef>
              <a:spcAft>
                <a:spcPts val="0"/>
              </a:spcAft>
              <a:buSzPts val="1400"/>
              <a:buNone/>
              <a:defRPr sz="44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609600" y="1600200"/>
            <a:ext cx="10972800" cy="5257800"/>
          </a:xfrm>
          <a:prstGeom prst="rect">
            <a:avLst/>
          </a:prstGeom>
          <a:noFill/>
          <a:ln>
            <a:noFill/>
          </a:ln>
        </p:spPr>
        <p:txBody>
          <a:bodyPr spcFirstLastPara="1" wrap="square" lIns="45700" tIns="45700" rIns="45700" bIns="45700" anchor="t" anchorCtr="0">
            <a:normAutofit/>
          </a:bodyPr>
          <a:lstStyle>
            <a:lvl1pPr marL="457200" lvl="0" indent="-431800" algn="l">
              <a:spcBef>
                <a:spcPts val="700"/>
              </a:spcBef>
              <a:spcAft>
                <a:spcPts val="0"/>
              </a:spcAft>
              <a:buSzPts val="3200"/>
              <a:buChar char="•"/>
              <a:defRPr sz="3200">
                <a:latin typeface="Calibri"/>
                <a:ea typeface="Calibri"/>
                <a:cs typeface="Calibri"/>
                <a:sym typeface="Calibri"/>
              </a:defRPr>
            </a:lvl1pPr>
            <a:lvl2pPr marL="914400" lvl="1" indent="-431800" algn="l">
              <a:spcBef>
                <a:spcPts val="700"/>
              </a:spcBef>
              <a:spcAft>
                <a:spcPts val="0"/>
              </a:spcAft>
              <a:buSzPts val="3200"/>
              <a:buChar char="–"/>
              <a:defRPr sz="3200">
                <a:latin typeface="Calibri"/>
                <a:ea typeface="Calibri"/>
                <a:cs typeface="Calibri"/>
                <a:sym typeface="Calibri"/>
              </a:defRPr>
            </a:lvl2pPr>
            <a:lvl3pPr marL="1371600" lvl="2" indent="-431800" algn="l">
              <a:spcBef>
                <a:spcPts val="700"/>
              </a:spcBef>
              <a:spcAft>
                <a:spcPts val="0"/>
              </a:spcAft>
              <a:buSzPts val="3200"/>
              <a:buChar char="•"/>
              <a:defRPr sz="3200">
                <a:latin typeface="Calibri"/>
                <a:ea typeface="Calibri"/>
                <a:cs typeface="Calibri"/>
                <a:sym typeface="Calibri"/>
              </a:defRPr>
            </a:lvl3pPr>
            <a:lvl4pPr marL="1828800" lvl="3" indent="-431800" algn="l">
              <a:spcBef>
                <a:spcPts val="700"/>
              </a:spcBef>
              <a:spcAft>
                <a:spcPts val="0"/>
              </a:spcAft>
              <a:buSzPts val="3200"/>
              <a:buChar char="–"/>
              <a:defRPr sz="3200">
                <a:latin typeface="Calibri"/>
                <a:ea typeface="Calibri"/>
                <a:cs typeface="Calibri"/>
                <a:sym typeface="Calibri"/>
              </a:defRPr>
            </a:lvl4pPr>
            <a:lvl5pPr marL="2286000" lvl="4" indent="-431800" algn="l">
              <a:spcBef>
                <a:spcPts val="700"/>
              </a:spcBef>
              <a:spcAft>
                <a:spcPts val="0"/>
              </a:spcAft>
              <a:buSzPts val="3200"/>
              <a:buChar char="»"/>
              <a:defRPr sz="3200">
                <a:latin typeface="Calibri"/>
                <a:ea typeface="Calibri"/>
                <a:cs typeface="Calibri"/>
                <a:sym typeface="Calibri"/>
              </a:defRPr>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sp>
        <p:nvSpPr>
          <p:cNvPr id="47" name="Google Shape;47;p17"/>
          <p:cNvSpPr txBox="1">
            <a:spLocks noGrp="1"/>
          </p:cNvSpPr>
          <p:nvPr>
            <p:ph type="sldNum" idx="12"/>
          </p:nvPr>
        </p:nvSpPr>
        <p:spPr>
          <a:xfrm>
            <a:off x="8737600" y="6400434"/>
            <a:ext cx="2844800" cy="276959"/>
          </a:xfrm>
          <a:prstGeom prst="rect">
            <a:avLst/>
          </a:prstGeom>
          <a:noFill/>
          <a:ln>
            <a:noFill/>
          </a:ln>
        </p:spPr>
        <p:txBody>
          <a:bodyPr spcFirstLastPara="1" wrap="square" lIns="45700" tIns="45700" rIns="45700" bIns="45700" anchor="ctr" anchorCtr="0">
            <a:spAutoFit/>
          </a:bodyPr>
          <a:lstStyle>
            <a:lvl1pPr marL="0" marR="0" lvl="0" indent="0" algn="r">
              <a:spcBef>
                <a:spcPts val="0"/>
              </a:spcBef>
              <a:buNone/>
              <a:defRPr>
                <a:solidFill>
                  <a:srgbClr val="888888"/>
                </a:solidFill>
                <a:latin typeface="Calibri"/>
                <a:ea typeface="Calibri"/>
                <a:cs typeface="Calibri"/>
                <a:sym typeface="Calibri"/>
              </a:defRPr>
            </a:lvl1pPr>
            <a:lvl2pPr marL="0" marR="0" lvl="1" indent="0" algn="r">
              <a:spcBef>
                <a:spcPts val="0"/>
              </a:spcBef>
              <a:buNone/>
              <a:defRPr>
                <a:solidFill>
                  <a:srgbClr val="888888"/>
                </a:solidFill>
                <a:latin typeface="Calibri"/>
                <a:ea typeface="Calibri"/>
                <a:cs typeface="Calibri"/>
                <a:sym typeface="Calibri"/>
              </a:defRPr>
            </a:lvl2pPr>
            <a:lvl3pPr marL="0" marR="0" lvl="2" indent="0" algn="r">
              <a:spcBef>
                <a:spcPts val="0"/>
              </a:spcBef>
              <a:buNone/>
              <a:defRPr>
                <a:solidFill>
                  <a:srgbClr val="888888"/>
                </a:solidFill>
                <a:latin typeface="Calibri"/>
                <a:ea typeface="Calibri"/>
                <a:cs typeface="Calibri"/>
                <a:sym typeface="Calibri"/>
              </a:defRPr>
            </a:lvl3pPr>
            <a:lvl4pPr marL="0" marR="0" lvl="3" indent="0" algn="r">
              <a:spcBef>
                <a:spcPts val="0"/>
              </a:spcBef>
              <a:buNone/>
              <a:defRPr>
                <a:solidFill>
                  <a:srgbClr val="888888"/>
                </a:solidFill>
                <a:latin typeface="Calibri"/>
                <a:ea typeface="Calibri"/>
                <a:cs typeface="Calibri"/>
                <a:sym typeface="Calibri"/>
              </a:defRPr>
            </a:lvl4pPr>
            <a:lvl5pPr marL="0" marR="0" lvl="4" indent="0" algn="r">
              <a:spcBef>
                <a:spcPts val="0"/>
              </a:spcBef>
              <a:buNone/>
              <a:defRPr>
                <a:solidFill>
                  <a:srgbClr val="888888"/>
                </a:solidFill>
                <a:latin typeface="Calibri"/>
                <a:ea typeface="Calibri"/>
                <a:cs typeface="Calibri"/>
                <a:sym typeface="Calibri"/>
              </a:defRPr>
            </a:lvl5pPr>
            <a:lvl6pPr marL="0" marR="0" lvl="5" indent="0" algn="r">
              <a:spcBef>
                <a:spcPts val="0"/>
              </a:spcBef>
              <a:buNone/>
              <a:defRPr>
                <a:solidFill>
                  <a:srgbClr val="888888"/>
                </a:solidFill>
                <a:latin typeface="Calibri"/>
                <a:ea typeface="Calibri"/>
                <a:cs typeface="Calibri"/>
                <a:sym typeface="Calibri"/>
              </a:defRPr>
            </a:lvl6pPr>
            <a:lvl7pPr marL="0" marR="0" lvl="6" indent="0" algn="r">
              <a:spcBef>
                <a:spcPts val="0"/>
              </a:spcBef>
              <a:buNone/>
              <a:defRPr>
                <a:solidFill>
                  <a:srgbClr val="888888"/>
                </a:solidFill>
                <a:latin typeface="Calibri"/>
                <a:ea typeface="Calibri"/>
                <a:cs typeface="Calibri"/>
                <a:sym typeface="Calibri"/>
              </a:defRPr>
            </a:lvl7pPr>
            <a:lvl8pPr marL="0" marR="0" lvl="7" indent="0" algn="r">
              <a:spcBef>
                <a:spcPts val="0"/>
              </a:spcBef>
              <a:buNone/>
              <a:defRPr>
                <a:solidFill>
                  <a:srgbClr val="888888"/>
                </a:solidFill>
                <a:latin typeface="Calibri"/>
                <a:ea typeface="Calibri"/>
                <a:cs typeface="Calibri"/>
                <a:sym typeface="Calibri"/>
              </a:defRPr>
            </a:lvl8pPr>
            <a:lvl9pPr marL="0" marR="0" lvl="8" indent="0" algn="r">
              <a:spcBef>
                <a:spcPts val="0"/>
              </a:spcBef>
              <a:buNone/>
              <a:defRPr>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019001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Default - Title Slide">
  <p:cSld name="Default - Title Slide">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914400" y="2514600"/>
            <a:ext cx="10363200" cy="884082"/>
          </a:xfrm>
          <a:prstGeom prst="rect">
            <a:avLst/>
          </a:prstGeom>
          <a:noFill/>
          <a:ln>
            <a:noFill/>
          </a:ln>
        </p:spPr>
        <p:txBody>
          <a:bodyPr spcFirstLastPara="1" wrap="square" lIns="38100" tIns="38100" rIns="38100" bIns="38100" anchor="ctr" anchorCtr="0">
            <a:noAutofit/>
          </a:bodyPr>
          <a:lstStyle>
            <a:lvl1pPr lvl="0" algn="ctr">
              <a:spcBef>
                <a:spcPts val="0"/>
              </a:spcBef>
              <a:spcAft>
                <a:spcPts val="0"/>
              </a:spcAft>
              <a:buSzPts val="1400"/>
              <a:buNone/>
              <a:defRPr sz="2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914400" y="3352800"/>
            <a:ext cx="10363200" cy="457200"/>
          </a:xfrm>
          <a:prstGeom prst="rect">
            <a:avLst/>
          </a:prstGeom>
          <a:noFill/>
          <a:ln>
            <a:noFill/>
          </a:ln>
        </p:spPr>
        <p:txBody>
          <a:bodyPr spcFirstLastPara="1" wrap="square" lIns="38100" tIns="38100" rIns="38100" bIns="38100" anchor="t" anchorCtr="0">
            <a:noAutofit/>
          </a:bodyPr>
          <a:lstStyle>
            <a:lvl1pPr marL="457200" lvl="0" indent="-228600" algn="ctr">
              <a:spcBef>
                <a:spcPts val="600"/>
              </a:spcBef>
              <a:spcAft>
                <a:spcPts val="0"/>
              </a:spcAft>
              <a:buClr>
                <a:srgbClr val="9A9A9A"/>
              </a:buClr>
              <a:buSzPts val="1800"/>
              <a:buFont typeface="Tahoma"/>
              <a:buNone/>
              <a:defRPr>
                <a:solidFill>
                  <a:srgbClr val="9A9A9A"/>
                </a:solidFill>
              </a:defRPr>
            </a:lvl1pPr>
            <a:lvl2pPr marL="914400" lvl="1" indent="-228600" algn="ctr">
              <a:spcBef>
                <a:spcPts val="600"/>
              </a:spcBef>
              <a:spcAft>
                <a:spcPts val="0"/>
              </a:spcAft>
              <a:buClr>
                <a:srgbClr val="9A9A9A"/>
              </a:buClr>
              <a:buSzPts val="1600"/>
              <a:buFont typeface="Tahoma"/>
              <a:buNone/>
              <a:defRPr>
                <a:solidFill>
                  <a:srgbClr val="9A9A9A"/>
                </a:solidFill>
              </a:defRPr>
            </a:lvl2pPr>
            <a:lvl3pPr marL="1371600" lvl="2" indent="-228600" algn="ctr">
              <a:spcBef>
                <a:spcPts val="600"/>
              </a:spcBef>
              <a:spcAft>
                <a:spcPts val="0"/>
              </a:spcAft>
              <a:buClr>
                <a:srgbClr val="9A9A9A"/>
              </a:buClr>
              <a:buSzPts val="1400"/>
              <a:buFont typeface="Tahoma"/>
              <a:buNone/>
              <a:defRPr>
                <a:solidFill>
                  <a:srgbClr val="9A9A9A"/>
                </a:solidFill>
              </a:defRPr>
            </a:lvl3pPr>
            <a:lvl4pPr marL="1828800" lvl="3" indent="-228600" algn="ctr">
              <a:spcBef>
                <a:spcPts val="600"/>
              </a:spcBef>
              <a:spcAft>
                <a:spcPts val="0"/>
              </a:spcAft>
              <a:buClr>
                <a:srgbClr val="9A9A9A"/>
              </a:buClr>
              <a:buSzPts val="1300"/>
              <a:buFont typeface="Tahoma"/>
              <a:buNone/>
              <a:defRPr>
                <a:solidFill>
                  <a:srgbClr val="9A9A9A"/>
                </a:solidFill>
              </a:defRPr>
            </a:lvl4pPr>
            <a:lvl5pPr marL="2286000" lvl="4" indent="-228600" algn="ctr">
              <a:spcBef>
                <a:spcPts val="600"/>
              </a:spcBef>
              <a:spcAft>
                <a:spcPts val="0"/>
              </a:spcAft>
              <a:buClr>
                <a:srgbClr val="9A9A9A"/>
              </a:buClr>
              <a:buSzPts val="1300"/>
              <a:buFont typeface="Tahoma"/>
              <a:buNone/>
              <a:defRPr>
                <a:solidFill>
                  <a:srgbClr val="9A9A9A"/>
                </a:solidFill>
              </a:defRPr>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sp>
        <p:nvSpPr>
          <p:cNvPr id="51" name="Google Shape;51;p18"/>
          <p:cNvSpPr txBox="1">
            <a:spLocks noGrp="1"/>
          </p:cNvSpPr>
          <p:nvPr>
            <p:ph type="sldNum" idx="12"/>
          </p:nvPr>
        </p:nvSpPr>
        <p:spPr>
          <a:xfrm>
            <a:off x="11343613" y="6463670"/>
            <a:ext cx="340387" cy="261610"/>
          </a:xfrm>
          <a:prstGeom prst="rect">
            <a:avLst/>
          </a:prstGeom>
          <a:noFill/>
          <a:ln>
            <a:noFill/>
          </a:ln>
        </p:spPr>
        <p:txBody>
          <a:bodyPr spcFirstLastPara="1" wrap="square" lIns="38100" tIns="38100" rIns="38100" bIns="38100" anchor="ctr" anchorCtr="0">
            <a:spAutoFit/>
          </a:bodyPr>
          <a:lstStyle>
            <a:lvl1pPr marL="0" lvl="0" indent="0" algn="r">
              <a:spcBef>
                <a:spcPts val="0"/>
              </a:spcBef>
              <a:buNone/>
              <a:defRPr sz="1200">
                <a:solidFill>
                  <a:srgbClr val="9B9B9B"/>
                </a:solidFill>
              </a:defRPr>
            </a:lvl1pPr>
            <a:lvl2pPr marL="0" lvl="1" indent="0" algn="r">
              <a:spcBef>
                <a:spcPts val="0"/>
              </a:spcBef>
              <a:buNone/>
              <a:defRPr sz="1200">
                <a:solidFill>
                  <a:srgbClr val="9B9B9B"/>
                </a:solidFill>
              </a:defRPr>
            </a:lvl2pPr>
            <a:lvl3pPr marL="0" lvl="2" indent="0" algn="r">
              <a:spcBef>
                <a:spcPts val="0"/>
              </a:spcBef>
              <a:buNone/>
              <a:defRPr sz="1200">
                <a:solidFill>
                  <a:srgbClr val="9B9B9B"/>
                </a:solidFill>
              </a:defRPr>
            </a:lvl3pPr>
            <a:lvl4pPr marL="0" lvl="3" indent="0" algn="r">
              <a:spcBef>
                <a:spcPts val="0"/>
              </a:spcBef>
              <a:buNone/>
              <a:defRPr sz="1200">
                <a:solidFill>
                  <a:srgbClr val="9B9B9B"/>
                </a:solidFill>
              </a:defRPr>
            </a:lvl4pPr>
            <a:lvl5pPr marL="0" lvl="4" indent="0" algn="r">
              <a:spcBef>
                <a:spcPts val="0"/>
              </a:spcBef>
              <a:buNone/>
              <a:defRPr sz="1200">
                <a:solidFill>
                  <a:srgbClr val="9B9B9B"/>
                </a:solidFill>
              </a:defRPr>
            </a:lvl5pPr>
            <a:lvl6pPr marL="0" lvl="5" indent="0" algn="r">
              <a:spcBef>
                <a:spcPts val="0"/>
              </a:spcBef>
              <a:buNone/>
              <a:defRPr sz="1200">
                <a:solidFill>
                  <a:srgbClr val="9B9B9B"/>
                </a:solidFill>
              </a:defRPr>
            </a:lvl6pPr>
            <a:lvl7pPr marL="0" lvl="6" indent="0" algn="r">
              <a:spcBef>
                <a:spcPts val="0"/>
              </a:spcBef>
              <a:buNone/>
              <a:defRPr sz="1200">
                <a:solidFill>
                  <a:srgbClr val="9B9B9B"/>
                </a:solidFill>
              </a:defRPr>
            </a:lvl7pPr>
            <a:lvl8pPr marL="0" lvl="7" indent="0" algn="r">
              <a:spcBef>
                <a:spcPts val="0"/>
              </a:spcBef>
              <a:buNone/>
              <a:defRPr sz="1200">
                <a:solidFill>
                  <a:srgbClr val="9B9B9B"/>
                </a:solidFill>
              </a:defRPr>
            </a:lvl8pPr>
            <a:lvl9pPr marL="0" lvl="8" indent="0" algn="r">
              <a:spcBef>
                <a:spcPts val="0"/>
              </a:spcBef>
              <a:buNone/>
              <a:defRPr sz="1200">
                <a:solidFill>
                  <a:srgbClr val="9B9B9B"/>
                </a:solidFill>
              </a:defRPr>
            </a:lvl9pPr>
          </a:lstStyle>
          <a:p>
            <a:fld id="{00000000-1234-1234-1234-123412341234}" type="slidenum">
              <a:rPr lang="en-US" smtClean="0"/>
              <a:pPr/>
              <a:t>‹#›</a:t>
            </a:fld>
            <a:endParaRPr lang="en-US"/>
          </a:p>
        </p:txBody>
      </p:sp>
      <p:cxnSp>
        <p:nvCxnSpPr>
          <p:cNvPr id="52" name="Google Shape;52;p18"/>
          <p:cNvCxnSpPr/>
          <p:nvPr/>
        </p:nvCxnSpPr>
        <p:spPr>
          <a:xfrm>
            <a:off x="503965" y="3227140"/>
            <a:ext cx="11184073" cy="1"/>
          </a:xfrm>
          <a:prstGeom prst="straightConnector1">
            <a:avLst/>
          </a:prstGeom>
          <a:noFill/>
          <a:ln w="25400" cap="flat" cmpd="sng">
            <a:solidFill>
              <a:srgbClr val="F04B23"/>
            </a:solidFill>
            <a:prstDash val="solid"/>
            <a:round/>
            <a:headEnd type="none" w="sm" len="sm"/>
            <a:tailEnd type="none" w="sm" len="sm"/>
          </a:ln>
        </p:spPr>
      </p:cxnSp>
    </p:spTree>
    <p:extLst>
      <p:ext uri="{BB962C8B-B14F-4D97-AF65-F5344CB8AC3E}">
        <p14:creationId xmlns:p14="http://schemas.microsoft.com/office/powerpoint/2010/main" val="1477344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Bulleted Content">
  <p:cSld name="1_Title and Bulleted Content">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1240895" y="0"/>
            <a:ext cx="10354735" cy="1237396"/>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sz="35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508544" y="6344937"/>
            <a:ext cx="622301" cy="184666"/>
          </a:xfrm>
          <a:prstGeom prst="rect">
            <a:avLst/>
          </a:prstGeom>
          <a:noFill/>
          <a:ln>
            <a:noFill/>
          </a:ln>
        </p:spPr>
        <p:txBody>
          <a:bodyPr spcFirstLastPara="1" wrap="square" lIns="0" tIns="0" rIns="0" bIns="0" anchor="t" anchorCtr="0">
            <a:spAutoFit/>
          </a:bodyPr>
          <a:lstStyle>
            <a:lvl1pPr marL="0" marR="0" lvl="0" indent="0" algn="r">
              <a:spcBef>
                <a:spcPts val="0"/>
              </a:spcBef>
              <a:buNone/>
              <a:defRPr>
                <a:solidFill>
                  <a:srgbClr val="000000"/>
                </a:solidFill>
                <a:latin typeface="Arial"/>
                <a:ea typeface="Arial"/>
                <a:cs typeface="Arial"/>
                <a:sym typeface="Arial"/>
              </a:defRPr>
            </a:lvl1pPr>
            <a:lvl2pPr marL="0" marR="0" lvl="1" indent="0" algn="r">
              <a:spcBef>
                <a:spcPts val="0"/>
              </a:spcBef>
              <a:buNone/>
              <a:defRPr>
                <a:solidFill>
                  <a:srgbClr val="000000"/>
                </a:solidFill>
                <a:latin typeface="Arial"/>
                <a:ea typeface="Arial"/>
                <a:cs typeface="Arial"/>
                <a:sym typeface="Arial"/>
              </a:defRPr>
            </a:lvl2pPr>
            <a:lvl3pPr marL="0" marR="0" lvl="2" indent="0" algn="r">
              <a:spcBef>
                <a:spcPts val="0"/>
              </a:spcBef>
              <a:buNone/>
              <a:defRPr>
                <a:solidFill>
                  <a:srgbClr val="000000"/>
                </a:solidFill>
                <a:latin typeface="Arial"/>
                <a:ea typeface="Arial"/>
                <a:cs typeface="Arial"/>
                <a:sym typeface="Arial"/>
              </a:defRPr>
            </a:lvl3pPr>
            <a:lvl4pPr marL="0" marR="0" lvl="3" indent="0" algn="r">
              <a:spcBef>
                <a:spcPts val="0"/>
              </a:spcBef>
              <a:buNone/>
              <a:defRPr>
                <a:solidFill>
                  <a:srgbClr val="000000"/>
                </a:solidFill>
                <a:latin typeface="Arial"/>
                <a:ea typeface="Arial"/>
                <a:cs typeface="Arial"/>
                <a:sym typeface="Arial"/>
              </a:defRPr>
            </a:lvl4pPr>
            <a:lvl5pPr marL="0" marR="0" lvl="4" indent="0" algn="r">
              <a:spcBef>
                <a:spcPts val="0"/>
              </a:spcBef>
              <a:buNone/>
              <a:defRPr>
                <a:solidFill>
                  <a:srgbClr val="000000"/>
                </a:solidFill>
                <a:latin typeface="Arial"/>
                <a:ea typeface="Arial"/>
                <a:cs typeface="Arial"/>
                <a:sym typeface="Arial"/>
              </a:defRPr>
            </a:lvl5pPr>
            <a:lvl6pPr marL="0" marR="0" lvl="5" indent="0" algn="r">
              <a:spcBef>
                <a:spcPts val="0"/>
              </a:spcBef>
              <a:buNone/>
              <a:defRPr>
                <a:solidFill>
                  <a:srgbClr val="000000"/>
                </a:solidFill>
                <a:latin typeface="Arial"/>
                <a:ea typeface="Arial"/>
                <a:cs typeface="Arial"/>
                <a:sym typeface="Arial"/>
              </a:defRPr>
            </a:lvl6pPr>
            <a:lvl7pPr marL="0" marR="0" lvl="6" indent="0" algn="r">
              <a:spcBef>
                <a:spcPts val="0"/>
              </a:spcBef>
              <a:buNone/>
              <a:defRPr>
                <a:solidFill>
                  <a:srgbClr val="000000"/>
                </a:solidFill>
                <a:latin typeface="Arial"/>
                <a:ea typeface="Arial"/>
                <a:cs typeface="Arial"/>
                <a:sym typeface="Arial"/>
              </a:defRPr>
            </a:lvl7pPr>
            <a:lvl8pPr marL="0" marR="0" lvl="7" indent="0" algn="r">
              <a:spcBef>
                <a:spcPts val="0"/>
              </a:spcBef>
              <a:buNone/>
              <a:defRPr>
                <a:solidFill>
                  <a:srgbClr val="000000"/>
                </a:solidFill>
                <a:latin typeface="Arial"/>
                <a:ea typeface="Arial"/>
                <a:cs typeface="Arial"/>
                <a:sym typeface="Arial"/>
              </a:defRPr>
            </a:lvl8pPr>
            <a:lvl9pPr marL="0" marR="0" lvl="8" indent="0" algn="r">
              <a:spcBef>
                <a:spcPts val="0"/>
              </a:spcBef>
              <a:buNone/>
              <a:defRPr>
                <a:solidFill>
                  <a:srgbClr val="000000"/>
                </a:solidFill>
                <a:latin typeface="Arial"/>
                <a:ea typeface="Arial"/>
                <a:cs typeface="Arial"/>
                <a:sym typeface="Arial"/>
              </a:defRPr>
            </a:lvl9pPr>
          </a:lstStyle>
          <a:p>
            <a:fld id="{00000000-1234-1234-1234-123412341234}" type="slidenum">
              <a:rPr lang="en-US" smtClean="0"/>
              <a:pPr/>
              <a:t>‹#›</a:t>
            </a:fld>
            <a:endParaRPr lang="en-US"/>
          </a:p>
        </p:txBody>
      </p:sp>
      <p:sp>
        <p:nvSpPr>
          <p:cNvPr id="56" name="Google Shape;56;p19"/>
          <p:cNvSpPr txBox="1">
            <a:spLocks noGrp="1"/>
          </p:cNvSpPr>
          <p:nvPr>
            <p:ph type="body" idx="1"/>
          </p:nvPr>
        </p:nvSpPr>
        <p:spPr>
          <a:xfrm>
            <a:off x="1240895" y="1714500"/>
            <a:ext cx="10354735" cy="5143500"/>
          </a:xfrm>
          <a:prstGeom prst="rect">
            <a:avLst/>
          </a:prstGeom>
          <a:noFill/>
          <a:ln>
            <a:noFill/>
          </a:ln>
        </p:spPr>
        <p:txBody>
          <a:bodyPr spcFirstLastPara="1" wrap="square" lIns="0" tIns="0" rIns="0" bIns="0" anchor="t" anchorCtr="0">
            <a:noAutofit/>
          </a:bodyPr>
          <a:lstStyle>
            <a:lvl1pPr marL="457200" lvl="0" indent="-330200" algn="l">
              <a:spcBef>
                <a:spcPts val="600"/>
              </a:spcBef>
              <a:spcAft>
                <a:spcPts val="0"/>
              </a:spcAft>
              <a:buClr>
                <a:srgbClr val="FF4612"/>
              </a:buClr>
              <a:buSzPts val="1600"/>
              <a:buChar char="•"/>
              <a:defRPr sz="1600">
                <a:latin typeface="Arial"/>
                <a:ea typeface="Arial"/>
                <a:cs typeface="Arial"/>
                <a:sym typeface="Arial"/>
              </a:defRPr>
            </a:lvl1pPr>
            <a:lvl2pPr marL="914400" lvl="1" indent="-330200" algn="l">
              <a:spcBef>
                <a:spcPts val="600"/>
              </a:spcBef>
              <a:spcAft>
                <a:spcPts val="0"/>
              </a:spcAft>
              <a:buClr>
                <a:srgbClr val="FF4612"/>
              </a:buClr>
              <a:buSzPts val="1600"/>
              <a:buChar char="–"/>
              <a:defRPr sz="1600">
                <a:latin typeface="Arial"/>
                <a:ea typeface="Arial"/>
                <a:cs typeface="Arial"/>
                <a:sym typeface="Arial"/>
              </a:defRPr>
            </a:lvl2pPr>
            <a:lvl3pPr marL="1371600" lvl="2" indent="-330200" algn="l">
              <a:spcBef>
                <a:spcPts val="600"/>
              </a:spcBef>
              <a:spcAft>
                <a:spcPts val="0"/>
              </a:spcAft>
              <a:buClr>
                <a:srgbClr val="FF4612"/>
              </a:buClr>
              <a:buSzPts val="1600"/>
              <a:buChar char="•"/>
              <a:defRPr sz="1600">
                <a:latin typeface="Arial"/>
                <a:ea typeface="Arial"/>
                <a:cs typeface="Arial"/>
                <a:sym typeface="Arial"/>
              </a:defRPr>
            </a:lvl3pPr>
            <a:lvl4pPr marL="1828800" lvl="3" indent="-330200" algn="l">
              <a:spcBef>
                <a:spcPts val="600"/>
              </a:spcBef>
              <a:spcAft>
                <a:spcPts val="0"/>
              </a:spcAft>
              <a:buClr>
                <a:srgbClr val="FF4612"/>
              </a:buClr>
              <a:buSzPts val="1600"/>
              <a:buChar char="–"/>
              <a:defRPr sz="1600">
                <a:latin typeface="Arial"/>
                <a:ea typeface="Arial"/>
                <a:cs typeface="Arial"/>
                <a:sym typeface="Arial"/>
              </a:defRPr>
            </a:lvl4pPr>
            <a:lvl5pPr marL="2286000" lvl="4" indent="-330200" algn="l">
              <a:spcBef>
                <a:spcPts val="600"/>
              </a:spcBef>
              <a:spcAft>
                <a:spcPts val="0"/>
              </a:spcAft>
              <a:buClr>
                <a:srgbClr val="FF4612"/>
              </a:buClr>
              <a:buSzPts val="1600"/>
              <a:buChar char="»"/>
              <a:defRPr sz="1600">
                <a:latin typeface="Arial"/>
                <a:ea typeface="Arial"/>
                <a:cs typeface="Arial"/>
                <a:sym typeface="Arial"/>
              </a:defRPr>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cxnSp>
        <p:nvCxnSpPr>
          <p:cNvPr id="57" name="Google Shape;57;p19"/>
          <p:cNvCxnSpPr/>
          <p:nvPr/>
        </p:nvCxnSpPr>
        <p:spPr>
          <a:xfrm>
            <a:off x="1" y="962704"/>
            <a:ext cx="2465956" cy="1"/>
          </a:xfrm>
          <a:prstGeom prst="straightConnector1">
            <a:avLst/>
          </a:prstGeom>
          <a:noFill/>
          <a:ln w="12700" cap="flat" cmpd="sng">
            <a:solidFill>
              <a:srgbClr val="FF4612"/>
            </a:solidFill>
            <a:prstDash val="solid"/>
            <a:round/>
            <a:headEnd type="none" w="sm" len="sm"/>
            <a:tailEnd type="none" w="sm" len="sm"/>
          </a:ln>
        </p:spPr>
      </p:cxnSp>
      <p:pic>
        <p:nvPicPr>
          <p:cNvPr id="58" name="Google Shape;58;p19"/>
          <p:cNvPicPr preferRelativeResize="0"/>
          <p:nvPr/>
        </p:nvPicPr>
        <p:blipFill rotWithShape="1">
          <a:blip r:embed="rId2">
            <a:alphaModFix/>
          </a:blip>
          <a:srcRect/>
          <a:stretch/>
        </p:blipFill>
        <p:spPr>
          <a:xfrm>
            <a:off x="1232978" y="6409671"/>
            <a:ext cx="3437468" cy="160059"/>
          </a:xfrm>
          <a:prstGeom prst="rect">
            <a:avLst/>
          </a:prstGeom>
          <a:noFill/>
          <a:ln>
            <a:noFill/>
          </a:ln>
        </p:spPr>
      </p:pic>
    </p:spTree>
    <p:extLst>
      <p:ext uri="{BB962C8B-B14F-4D97-AF65-F5344CB8AC3E}">
        <p14:creationId xmlns:p14="http://schemas.microsoft.com/office/powerpoint/2010/main" val="1944337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Default - Title Slide">
  <p:cSld name="1_Default - Title Slide">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914400" y="2514600"/>
            <a:ext cx="10363200" cy="884082"/>
          </a:xfrm>
          <a:prstGeom prst="rect">
            <a:avLst/>
          </a:prstGeom>
          <a:noFill/>
          <a:ln>
            <a:noFill/>
          </a:ln>
        </p:spPr>
        <p:txBody>
          <a:bodyPr spcFirstLastPara="1" wrap="square" lIns="38100" tIns="38100" rIns="38100" bIns="38100" anchor="ctr" anchorCtr="0">
            <a:noAutofit/>
          </a:bodyPr>
          <a:lstStyle>
            <a:lvl1pPr lvl="0" algn="ctr">
              <a:spcBef>
                <a:spcPts val="0"/>
              </a:spcBef>
              <a:spcAft>
                <a:spcPts val="0"/>
              </a:spcAft>
              <a:buSzPts val="1400"/>
              <a:buNone/>
              <a:defRPr sz="2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0"/>
          <p:cNvSpPr txBox="1">
            <a:spLocks noGrp="1"/>
          </p:cNvSpPr>
          <p:nvPr>
            <p:ph type="body" idx="1"/>
          </p:nvPr>
        </p:nvSpPr>
        <p:spPr>
          <a:xfrm>
            <a:off x="914400" y="3352800"/>
            <a:ext cx="10363200" cy="457200"/>
          </a:xfrm>
          <a:prstGeom prst="rect">
            <a:avLst/>
          </a:prstGeom>
          <a:noFill/>
          <a:ln>
            <a:noFill/>
          </a:ln>
        </p:spPr>
        <p:txBody>
          <a:bodyPr spcFirstLastPara="1" wrap="square" lIns="38100" tIns="38100" rIns="38100" bIns="38100" anchor="t" anchorCtr="0">
            <a:noAutofit/>
          </a:bodyPr>
          <a:lstStyle>
            <a:lvl1pPr marL="457200" lvl="0" indent="-228600" algn="ctr">
              <a:spcBef>
                <a:spcPts val="600"/>
              </a:spcBef>
              <a:spcAft>
                <a:spcPts val="0"/>
              </a:spcAft>
              <a:buClr>
                <a:srgbClr val="9A9A9A"/>
              </a:buClr>
              <a:buSzPts val="1800"/>
              <a:buFont typeface="Tahoma"/>
              <a:buNone/>
              <a:defRPr>
                <a:solidFill>
                  <a:srgbClr val="9A9A9A"/>
                </a:solidFill>
              </a:defRPr>
            </a:lvl1pPr>
            <a:lvl2pPr marL="914400" lvl="1" indent="-228600" algn="ctr">
              <a:spcBef>
                <a:spcPts val="600"/>
              </a:spcBef>
              <a:spcAft>
                <a:spcPts val="0"/>
              </a:spcAft>
              <a:buClr>
                <a:srgbClr val="9A9A9A"/>
              </a:buClr>
              <a:buSzPts val="1600"/>
              <a:buFont typeface="Tahoma"/>
              <a:buNone/>
              <a:defRPr>
                <a:solidFill>
                  <a:srgbClr val="9A9A9A"/>
                </a:solidFill>
              </a:defRPr>
            </a:lvl2pPr>
            <a:lvl3pPr marL="1371600" lvl="2" indent="-228600" algn="ctr">
              <a:spcBef>
                <a:spcPts val="600"/>
              </a:spcBef>
              <a:spcAft>
                <a:spcPts val="0"/>
              </a:spcAft>
              <a:buClr>
                <a:srgbClr val="9A9A9A"/>
              </a:buClr>
              <a:buSzPts val="1400"/>
              <a:buFont typeface="Tahoma"/>
              <a:buNone/>
              <a:defRPr>
                <a:solidFill>
                  <a:srgbClr val="9A9A9A"/>
                </a:solidFill>
              </a:defRPr>
            </a:lvl3pPr>
            <a:lvl4pPr marL="1828800" lvl="3" indent="-228600" algn="ctr">
              <a:spcBef>
                <a:spcPts val="600"/>
              </a:spcBef>
              <a:spcAft>
                <a:spcPts val="0"/>
              </a:spcAft>
              <a:buClr>
                <a:srgbClr val="9A9A9A"/>
              </a:buClr>
              <a:buSzPts val="1300"/>
              <a:buFont typeface="Tahoma"/>
              <a:buNone/>
              <a:defRPr>
                <a:solidFill>
                  <a:srgbClr val="9A9A9A"/>
                </a:solidFill>
              </a:defRPr>
            </a:lvl4pPr>
            <a:lvl5pPr marL="2286000" lvl="4" indent="-228600" algn="ctr">
              <a:spcBef>
                <a:spcPts val="600"/>
              </a:spcBef>
              <a:spcAft>
                <a:spcPts val="0"/>
              </a:spcAft>
              <a:buClr>
                <a:srgbClr val="9A9A9A"/>
              </a:buClr>
              <a:buSzPts val="1300"/>
              <a:buFont typeface="Tahoma"/>
              <a:buNone/>
              <a:defRPr>
                <a:solidFill>
                  <a:srgbClr val="9A9A9A"/>
                </a:solidFill>
              </a:defRPr>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sp>
        <p:nvSpPr>
          <p:cNvPr id="62" name="Google Shape;62;p20"/>
          <p:cNvSpPr txBox="1">
            <a:spLocks noGrp="1"/>
          </p:cNvSpPr>
          <p:nvPr>
            <p:ph type="sldNum" idx="12"/>
          </p:nvPr>
        </p:nvSpPr>
        <p:spPr>
          <a:xfrm>
            <a:off x="11343613" y="6463670"/>
            <a:ext cx="340387" cy="261610"/>
          </a:xfrm>
          <a:prstGeom prst="rect">
            <a:avLst/>
          </a:prstGeom>
          <a:noFill/>
          <a:ln>
            <a:noFill/>
          </a:ln>
        </p:spPr>
        <p:txBody>
          <a:bodyPr spcFirstLastPara="1" wrap="square" lIns="38100" tIns="38100" rIns="38100" bIns="38100" anchor="ctr" anchorCtr="0">
            <a:spAutoFit/>
          </a:bodyPr>
          <a:lstStyle>
            <a:lvl1pPr marL="0" lvl="0" indent="0" algn="r">
              <a:spcBef>
                <a:spcPts val="0"/>
              </a:spcBef>
              <a:buNone/>
              <a:defRPr sz="1200">
                <a:solidFill>
                  <a:srgbClr val="9B9B9B"/>
                </a:solidFill>
              </a:defRPr>
            </a:lvl1pPr>
            <a:lvl2pPr marL="0" lvl="1" indent="0" algn="r">
              <a:spcBef>
                <a:spcPts val="0"/>
              </a:spcBef>
              <a:buNone/>
              <a:defRPr sz="1200">
                <a:solidFill>
                  <a:srgbClr val="9B9B9B"/>
                </a:solidFill>
              </a:defRPr>
            </a:lvl2pPr>
            <a:lvl3pPr marL="0" lvl="2" indent="0" algn="r">
              <a:spcBef>
                <a:spcPts val="0"/>
              </a:spcBef>
              <a:buNone/>
              <a:defRPr sz="1200">
                <a:solidFill>
                  <a:srgbClr val="9B9B9B"/>
                </a:solidFill>
              </a:defRPr>
            </a:lvl3pPr>
            <a:lvl4pPr marL="0" lvl="3" indent="0" algn="r">
              <a:spcBef>
                <a:spcPts val="0"/>
              </a:spcBef>
              <a:buNone/>
              <a:defRPr sz="1200">
                <a:solidFill>
                  <a:srgbClr val="9B9B9B"/>
                </a:solidFill>
              </a:defRPr>
            </a:lvl4pPr>
            <a:lvl5pPr marL="0" lvl="4" indent="0" algn="r">
              <a:spcBef>
                <a:spcPts val="0"/>
              </a:spcBef>
              <a:buNone/>
              <a:defRPr sz="1200">
                <a:solidFill>
                  <a:srgbClr val="9B9B9B"/>
                </a:solidFill>
              </a:defRPr>
            </a:lvl5pPr>
            <a:lvl6pPr marL="0" lvl="5" indent="0" algn="r">
              <a:spcBef>
                <a:spcPts val="0"/>
              </a:spcBef>
              <a:buNone/>
              <a:defRPr sz="1200">
                <a:solidFill>
                  <a:srgbClr val="9B9B9B"/>
                </a:solidFill>
              </a:defRPr>
            </a:lvl6pPr>
            <a:lvl7pPr marL="0" lvl="6" indent="0" algn="r">
              <a:spcBef>
                <a:spcPts val="0"/>
              </a:spcBef>
              <a:buNone/>
              <a:defRPr sz="1200">
                <a:solidFill>
                  <a:srgbClr val="9B9B9B"/>
                </a:solidFill>
              </a:defRPr>
            </a:lvl7pPr>
            <a:lvl8pPr marL="0" lvl="7" indent="0" algn="r">
              <a:spcBef>
                <a:spcPts val="0"/>
              </a:spcBef>
              <a:buNone/>
              <a:defRPr sz="1200">
                <a:solidFill>
                  <a:srgbClr val="9B9B9B"/>
                </a:solidFill>
              </a:defRPr>
            </a:lvl8pPr>
            <a:lvl9pPr marL="0" lvl="8" indent="0" algn="r">
              <a:spcBef>
                <a:spcPts val="0"/>
              </a:spcBef>
              <a:buNone/>
              <a:defRPr sz="1200">
                <a:solidFill>
                  <a:srgbClr val="9B9B9B"/>
                </a:solidFill>
              </a:defRPr>
            </a:lvl9pPr>
          </a:lstStyle>
          <a:p>
            <a:fld id="{00000000-1234-1234-1234-123412341234}" type="slidenum">
              <a:rPr lang="en-US" smtClean="0"/>
              <a:pPr/>
              <a:t>‹#›</a:t>
            </a:fld>
            <a:endParaRPr lang="en-US"/>
          </a:p>
        </p:txBody>
      </p:sp>
      <p:cxnSp>
        <p:nvCxnSpPr>
          <p:cNvPr id="63" name="Google Shape;63;p20"/>
          <p:cNvCxnSpPr/>
          <p:nvPr/>
        </p:nvCxnSpPr>
        <p:spPr>
          <a:xfrm>
            <a:off x="503965" y="3227140"/>
            <a:ext cx="11184073" cy="1"/>
          </a:xfrm>
          <a:prstGeom prst="straightConnector1">
            <a:avLst/>
          </a:prstGeom>
          <a:noFill/>
          <a:ln w="25400" cap="flat" cmpd="sng">
            <a:solidFill>
              <a:srgbClr val="F04B23"/>
            </a:solidFill>
            <a:prstDash val="solid"/>
            <a:round/>
            <a:headEnd type="none" w="sm" len="sm"/>
            <a:tailEnd type="none" w="sm" len="sm"/>
          </a:ln>
        </p:spPr>
      </p:cxnSp>
    </p:spTree>
    <p:extLst>
      <p:ext uri="{BB962C8B-B14F-4D97-AF65-F5344CB8AC3E}">
        <p14:creationId xmlns:p14="http://schemas.microsoft.com/office/powerpoint/2010/main" val="1021764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Content">
  <p:cSld name="1_Title and Content">
    <p:spTree>
      <p:nvGrpSpPr>
        <p:cNvPr id="1" name="Shape 64"/>
        <p:cNvGrpSpPr/>
        <p:nvPr/>
      </p:nvGrpSpPr>
      <p:grpSpPr>
        <a:xfrm>
          <a:off x="0" y="0"/>
          <a:ext cx="0" cy="0"/>
          <a:chOff x="0" y="0"/>
          <a:chExt cx="0" cy="0"/>
        </a:xfrm>
      </p:grpSpPr>
      <p:sp>
        <p:nvSpPr>
          <p:cNvPr id="65" name="Google Shape;65;p21"/>
          <p:cNvSpPr txBox="1">
            <a:spLocks noGrp="1"/>
          </p:cNvSpPr>
          <p:nvPr>
            <p:ph type="title"/>
          </p:nvPr>
        </p:nvSpPr>
        <p:spPr>
          <a:xfrm>
            <a:off x="1240895" y="0"/>
            <a:ext cx="10354735" cy="1237396"/>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sz="35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body" idx="1"/>
          </p:nvPr>
        </p:nvSpPr>
        <p:spPr>
          <a:xfrm>
            <a:off x="1227667" y="1739900"/>
            <a:ext cx="10354733" cy="5118100"/>
          </a:xfrm>
          <a:prstGeom prst="rect">
            <a:avLst/>
          </a:prstGeom>
          <a:noFill/>
          <a:ln>
            <a:noFill/>
          </a:ln>
        </p:spPr>
        <p:txBody>
          <a:bodyPr spcFirstLastPara="1" wrap="square" lIns="0" tIns="0" rIns="0" bIns="0" anchor="t" anchorCtr="0">
            <a:normAutofit/>
          </a:bodyPr>
          <a:lstStyle>
            <a:lvl1pPr marL="457200" lvl="0" indent="-228600" algn="l">
              <a:lnSpc>
                <a:spcPct val="118750"/>
              </a:lnSpc>
              <a:spcBef>
                <a:spcPts val="1700"/>
              </a:spcBef>
              <a:spcAft>
                <a:spcPts val="0"/>
              </a:spcAft>
              <a:buSzPts val="1600"/>
              <a:buFont typeface="Arial"/>
              <a:buNone/>
              <a:defRPr sz="1600">
                <a:latin typeface="Arial"/>
                <a:ea typeface="Arial"/>
                <a:cs typeface="Arial"/>
                <a:sym typeface="Arial"/>
              </a:defRPr>
            </a:lvl1pPr>
            <a:lvl2pPr marL="914400" lvl="1" indent="-228600" algn="l">
              <a:lnSpc>
                <a:spcPct val="118750"/>
              </a:lnSpc>
              <a:spcBef>
                <a:spcPts val="1700"/>
              </a:spcBef>
              <a:spcAft>
                <a:spcPts val="0"/>
              </a:spcAft>
              <a:buSzPts val="1600"/>
              <a:buFont typeface="Arial"/>
              <a:buNone/>
              <a:defRPr sz="1600">
                <a:latin typeface="Arial"/>
                <a:ea typeface="Arial"/>
                <a:cs typeface="Arial"/>
                <a:sym typeface="Arial"/>
              </a:defRPr>
            </a:lvl2pPr>
            <a:lvl3pPr marL="1371600" lvl="2" indent="-228600" algn="l">
              <a:lnSpc>
                <a:spcPct val="118750"/>
              </a:lnSpc>
              <a:spcBef>
                <a:spcPts val="1700"/>
              </a:spcBef>
              <a:spcAft>
                <a:spcPts val="0"/>
              </a:spcAft>
              <a:buSzPts val="1600"/>
              <a:buFont typeface="Arial"/>
              <a:buNone/>
              <a:defRPr sz="1600">
                <a:latin typeface="Arial"/>
                <a:ea typeface="Arial"/>
                <a:cs typeface="Arial"/>
                <a:sym typeface="Arial"/>
              </a:defRPr>
            </a:lvl3pPr>
            <a:lvl4pPr marL="1828800" lvl="3" indent="-228600" algn="l">
              <a:lnSpc>
                <a:spcPct val="118750"/>
              </a:lnSpc>
              <a:spcBef>
                <a:spcPts val="1700"/>
              </a:spcBef>
              <a:spcAft>
                <a:spcPts val="0"/>
              </a:spcAft>
              <a:buSzPts val="1600"/>
              <a:buFont typeface="Arial"/>
              <a:buNone/>
              <a:defRPr sz="1600">
                <a:latin typeface="Arial"/>
                <a:ea typeface="Arial"/>
                <a:cs typeface="Arial"/>
                <a:sym typeface="Arial"/>
              </a:defRPr>
            </a:lvl4pPr>
            <a:lvl5pPr marL="2286000" lvl="4" indent="-228600" algn="l">
              <a:lnSpc>
                <a:spcPct val="118750"/>
              </a:lnSpc>
              <a:spcBef>
                <a:spcPts val="1700"/>
              </a:spcBef>
              <a:spcAft>
                <a:spcPts val="0"/>
              </a:spcAft>
              <a:buSzPts val="1600"/>
              <a:buFont typeface="Arial"/>
              <a:buNone/>
              <a:defRPr sz="1600">
                <a:latin typeface="Arial"/>
                <a:ea typeface="Arial"/>
                <a:cs typeface="Arial"/>
                <a:sym typeface="Arial"/>
              </a:defRPr>
            </a:lvl5pPr>
            <a:lvl6pPr marL="2743200" lvl="5" indent="-424053" algn="l">
              <a:spcBef>
                <a:spcPts val="600"/>
              </a:spcBef>
              <a:spcAft>
                <a:spcPts val="0"/>
              </a:spcAft>
              <a:buSzPts val="3078"/>
              <a:buChar char="•"/>
              <a:defRPr/>
            </a:lvl6pPr>
            <a:lvl7pPr marL="3200400" lvl="6" indent="-424053" algn="l">
              <a:spcBef>
                <a:spcPts val="600"/>
              </a:spcBef>
              <a:spcAft>
                <a:spcPts val="0"/>
              </a:spcAft>
              <a:buSzPts val="3078"/>
              <a:buChar char="•"/>
              <a:defRPr/>
            </a:lvl7pPr>
            <a:lvl8pPr marL="3657600" lvl="7" indent="-424053" algn="l">
              <a:spcBef>
                <a:spcPts val="600"/>
              </a:spcBef>
              <a:spcAft>
                <a:spcPts val="0"/>
              </a:spcAft>
              <a:buSzPts val="3078"/>
              <a:buChar char="•"/>
              <a:defRPr/>
            </a:lvl8pPr>
            <a:lvl9pPr marL="4114800" lvl="8" indent="-424053" algn="l">
              <a:spcBef>
                <a:spcPts val="600"/>
              </a:spcBef>
              <a:spcAft>
                <a:spcPts val="0"/>
              </a:spcAft>
              <a:buSzPts val="3078"/>
              <a:buChar char="•"/>
              <a:defRPr/>
            </a:lvl9pPr>
          </a:lstStyle>
          <a:p>
            <a:endParaRPr/>
          </a:p>
        </p:txBody>
      </p:sp>
      <p:cxnSp>
        <p:nvCxnSpPr>
          <p:cNvPr id="67" name="Google Shape;67;p21"/>
          <p:cNvCxnSpPr/>
          <p:nvPr/>
        </p:nvCxnSpPr>
        <p:spPr>
          <a:xfrm>
            <a:off x="1" y="962704"/>
            <a:ext cx="2465956" cy="1"/>
          </a:xfrm>
          <a:prstGeom prst="straightConnector1">
            <a:avLst/>
          </a:prstGeom>
          <a:noFill/>
          <a:ln w="12700" cap="flat" cmpd="sng">
            <a:solidFill>
              <a:srgbClr val="FF4612"/>
            </a:solidFill>
            <a:prstDash val="solid"/>
            <a:round/>
            <a:headEnd type="none" w="sm" len="sm"/>
            <a:tailEnd type="none" w="sm" len="sm"/>
          </a:ln>
        </p:spPr>
      </p:cxnSp>
      <p:sp>
        <p:nvSpPr>
          <p:cNvPr id="68" name="Google Shape;68;p21"/>
          <p:cNvSpPr txBox="1">
            <a:spLocks noGrp="1"/>
          </p:cNvSpPr>
          <p:nvPr>
            <p:ph type="sldNum" idx="12"/>
          </p:nvPr>
        </p:nvSpPr>
        <p:spPr>
          <a:xfrm>
            <a:off x="10508544" y="6344937"/>
            <a:ext cx="622301" cy="184666"/>
          </a:xfrm>
          <a:prstGeom prst="rect">
            <a:avLst/>
          </a:prstGeom>
          <a:noFill/>
          <a:ln>
            <a:noFill/>
          </a:ln>
        </p:spPr>
        <p:txBody>
          <a:bodyPr spcFirstLastPara="1" wrap="square" lIns="0" tIns="0" rIns="0" bIns="0" anchor="t" anchorCtr="0">
            <a:spAutoFit/>
          </a:bodyPr>
          <a:lstStyle>
            <a:lvl1pPr marL="0" marR="0" lvl="0" indent="0" algn="r">
              <a:spcBef>
                <a:spcPts val="0"/>
              </a:spcBef>
              <a:buNone/>
              <a:defRPr>
                <a:solidFill>
                  <a:srgbClr val="000000"/>
                </a:solidFill>
                <a:latin typeface="Arial"/>
                <a:ea typeface="Arial"/>
                <a:cs typeface="Arial"/>
                <a:sym typeface="Arial"/>
              </a:defRPr>
            </a:lvl1pPr>
            <a:lvl2pPr marL="0" marR="0" lvl="1" indent="0" algn="r">
              <a:spcBef>
                <a:spcPts val="0"/>
              </a:spcBef>
              <a:buNone/>
              <a:defRPr>
                <a:solidFill>
                  <a:srgbClr val="000000"/>
                </a:solidFill>
                <a:latin typeface="Arial"/>
                <a:ea typeface="Arial"/>
                <a:cs typeface="Arial"/>
                <a:sym typeface="Arial"/>
              </a:defRPr>
            </a:lvl2pPr>
            <a:lvl3pPr marL="0" marR="0" lvl="2" indent="0" algn="r">
              <a:spcBef>
                <a:spcPts val="0"/>
              </a:spcBef>
              <a:buNone/>
              <a:defRPr>
                <a:solidFill>
                  <a:srgbClr val="000000"/>
                </a:solidFill>
                <a:latin typeface="Arial"/>
                <a:ea typeface="Arial"/>
                <a:cs typeface="Arial"/>
                <a:sym typeface="Arial"/>
              </a:defRPr>
            </a:lvl3pPr>
            <a:lvl4pPr marL="0" marR="0" lvl="3" indent="0" algn="r">
              <a:spcBef>
                <a:spcPts val="0"/>
              </a:spcBef>
              <a:buNone/>
              <a:defRPr>
                <a:solidFill>
                  <a:srgbClr val="000000"/>
                </a:solidFill>
                <a:latin typeface="Arial"/>
                <a:ea typeface="Arial"/>
                <a:cs typeface="Arial"/>
                <a:sym typeface="Arial"/>
              </a:defRPr>
            </a:lvl4pPr>
            <a:lvl5pPr marL="0" marR="0" lvl="4" indent="0" algn="r">
              <a:spcBef>
                <a:spcPts val="0"/>
              </a:spcBef>
              <a:buNone/>
              <a:defRPr>
                <a:solidFill>
                  <a:srgbClr val="000000"/>
                </a:solidFill>
                <a:latin typeface="Arial"/>
                <a:ea typeface="Arial"/>
                <a:cs typeface="Arial"/>
                <a:sym typeface="Arial"/>
              </a:defRPr>
            </a:lvl5pPr>
            <a:lvl6pPr marL="0" marR="0" lvl="5" indent="0" algn="r">
              <a:spcBef>
                <a:spcPts val="0"/>
              </a:spcBef>
              <a:buNone/>
              <a:defRPr>
                <a:solidFill>
                  <a:srgbClr val="000000"/>
                </a:solidFill>
                <a:latin typeface="Arial"/>
                <a:ea typeface="Arial"/>
                <a:cs typeface="Arial"/>
                <a:sym typeface="Arial"/>
              </a:defRPr>
            </a:lvl6pPr>
            <a:lvl7pPr marL="0" marR="0" lvl="6" indent="0" algn="r">
              <a:spcBef>
                <a:spcPts val="0"/>
              </a:spcBef>
              <a:buNone/>
              <a:defRPr>
                <a:solidFill>
                  <a:srgbClr val="000000"/>
                </a:solidFill>
                <a:latin typeface="Arial"/>
                <a:ea typeface="Arial"/>
                <a:cs typeface="Arial"/>
                <a:sym typeface="Arial"/>
              </a:defRPr>
            </a:lvl7pPr>
            <a:lvl8pPr marL="0" marR="0" lvl="7" indent="0" algn="r">
              <a:spcBef>
                <a:spcPts val="0"/>
              </a:spcBef>
              <a:buNone/>
              <a:defRPr>
                <a:solidFill>
                  <a:srgbClr val="000000"/>
                </a:solidFill>
                <a:latin typeface="Arial"/>
                <a:ea typeface="Arial"/>
                <a:cs typeface="Arial"/>
                <a:sym typeface="Arial"/>
              </a:defRPr>
            </a:lvl8pPr>
            <a:lvl9pPr marL="0" marR="0" lvl="8" indent="0" algn="r">
              <a:spcBef>
                <a:spcPts val="0"/>
              </a:spcBef>
              <a:buNone/>
              <a:defRPr>
                <a:solidFill>
                  <a:srgbClr val="000000"/>
                </a:solidFill>
                <a:latin typeface="Arial"/>
                <a:ea typeface="Arial"/>
                <a:cs typeface="Arial"/>
                <a:sym typeface="Arial"/>
              </a:defRPr>
            </a:lvl9pPr>
          </a:lstStyle>
          <a:p>
            <a:fld id="{00000000-1234-1234-1234-123412341234}" type="slidenum">
              <a:rPr lang="en-US" smtClean="0"/>
              <a:pPr/>
              <a:t>‹#›</a:t>
            </a:fld>
            <a:endParaRPr lang="en-US"/>
          </a:p>
        </p:txBody>
      </p:sp>
      <p:pic>
        <p:nvPicPr>
          <p:cNvPr id="69" name="Google Shape;69;p21"/>
          <p:cNvPicPr preferRelativeResize="0"/>
          <p:nvPr/>
        </p:nvPicPr>
        <p:blipFill rotWithShape="1">
          <a:blip r:embed="rId2">
            <a:alphaModFix/>
          </a:blip>
          <a:srcRect/>
          <a:stretch/>
        </p:blipFill>
        <p:spPr>
          <a:xfrm>
            <a:off x="1232978" y="6409671"/>
            <a:ext cx="3437468" cy="160059"/>
          </a:xfrm>
          <a:prstGeom prst="rect">
            <a:avLst/>
          </a:prstGeom>
          <a:noFill/>
          <a:ln>
            <a:noFill/>
          </a:ln>
        </p:spPr>
      </p:pic>
    </p:spTree>
    <p:extLst>
      <p:ext uri="{BB962C8B-B14F-4D97-AF65-F5344CB8AC3E}">
        <p14:creationId xmlns:p14="http://schemas.microsoft.com/office/powerpoint/2010/main" val="13909320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cxnSp>
        <p:nvCxnSpPr>
          <p:cNvPr id="8" name="Straight Connector 7"/>
          <p:cNvCxnSpPr/>
          <p:nvPr userDrawn="1"/>
        </p:nvCxnSpPr>
        <p:spPr>
          <a:xfrm>
            <a:off x="0" y="1239092"/>
            <a:ext cx="2465957"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sp>
        <p:nvSpPr>
          <p:cNvPr id="15" name="Title 1"/>
          <p:cNvSpPr>
            <a:spLocks noGrp="1"/>
          </p:cNvSpPr>
          <p:nvPr>
            <p:ph type="title" hasCustomPrompt="1"/>
          </p:nvPr>
        </p:nvSpPr>
        <p:spPr>
          <a:xfrm>
            <a:off x="609600" y="346542"/>
            <a:ext cx="10972800" cy="886252"/>
          </a:xfrm>
        </p:spPr>
        <p:txBody>
          <a:bodyPr lIns="0">
            <a:normAutofit/>
          </a:bodyPr>
          <a:lstStyle>
            <a:lvl1pPr algn="l">
              <a:lnSpc>
                <a:spcPct val="100000"/>
              </a:lnSpc>
              <a:defRPr sz="2800" b="1" i="0">
                <a:effectLst/>
                <a:latin typeface="Arial"/>
              </a:defRPr>
            </a:lvl1pPr>
          </a:lstStyle>
          <a:p>
            <a:r>
              <a:rPr lang="en-US" dirty="0"/>
              <a:t>Title Only</a:t>
            </a:r>
          </a:p>
        </p:txBody>
      </p:sp>
      <p:cxnSp>
        <p:nvCxnSpPr>
          <p:cNvPr id="16" name="Straight Connector 15"/>
          <p:cNvCxnSpPr/>
          <p:nvPr userDrawn="1"/>
        </p:nvCxnSpPr>
        <p:spPr>
          <a:xfrm>
            <a:off x="0" y="1240998"/>
            <a:ext cx="2465957"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0970685" y="6210226"/>
            <a:ext cx="1223121"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sp>
        <p:nvSpPr>
          <p:cNvPr id="13" name="Footer Placeholder 3">
            <a:extLst>
              <a:ext uri="{FF2B5EF4-FFF2-40B4-BE49-F238E27FC236}">
                <a16:creationId xmlns:a16="http://schemas.microsoft.com/office/drawing/2014/main" id="{3411647E-3FCC-A049-8C21-1FC41595E4D4}"/>
              </a:ext>
            </a:extLst>
          </p:cNvPr>
          <p:cNvSpPr>
            <a:spLocks noGrp="1"/>
          </p:cNvSpPr>
          <p:nvPr>
            <p:ph type="ftr" sz="quarter" idx="14"/>
          </p:nvPr>
        </p:nvSpPr>
        <p:spPr>
          <a:xfrm>
            <a:off x="3658937" y="6381208"/>
            <a:ext cx="5873364" cy="365125"/>
          </a:xfrm>
        </p:spPr>
        <p:txBody>
          <a:bodyPr>
            <a:noAutofit/>
          </a:bodyPr>
          <a:lstStyle>
            <a:lvl1pPr algn="ctr">
              <a:defRPr/>
            </a:lvl1pPr>
          </a:lstStyle>
          <a:p>
            <a:r>
              <a:rPr lang="en-US"/>
              <a:t>classification</a:t>
            </a:r>
            <a:endParaRPr lang="en-US" dirty="0"/>
          </a:p>
        </p:txBody>
      </p:sp>
      <p:pic>
        <p:nvPicPr>
          <p:cNvPr id="9" name="Picture 8">
            <a:extLst>
              <a:ext uri="{FF2B5EF4-FFF2-40B4-BE49-F238E27FC236}">
                <a16:creationId xmlns:a16="http://schemas.microsoft.com/office/drawing/2014/main" id="{6CBE5848-2B0A-B14F-A3A1-1459EAC1AEF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 y="6449539"/>
            <a:ext cx="1621536" cy="164039"/>
          </a:xfrm>
          <a:prstGeom prst="rect">
            <a:avLst/>
          </a:prstGeom>
        </p:spPr>
      </p:pic>
      <p:sp>
        <p:nvSpPr>
          <p:cNvPr id="14" name="Slide Number Placeholder 5">
            <a:extLst>
              <a:ext uri="{FF2B5EF4-FFF2-40B4-BE49-F238E27FC236}">
                <a16:creationId xmlns:a16="http://schemas.microsoft.com/office/drawing/2014/main" id="{24058BFE-DDD4-3B4F-9375-E382C7628A6D}"/>
              </a:ext>
            </a:extLst>
          </p:cNvPr>
          <p:cNvSpPr>
            <a:spLocks noGrp="1"/>
          </p:cNvSpPr>
          <p:nvPr>
            <p:ph type="sldNum" sz="quarter" idx="4"/>
          </p:nvPr>
        </p:nvSpPr>
        <p:spPr>
          <a:xfrm>
            <a:off x="10960101" y="6381208"/>
            <a:ext cx="622300" cy="365125"/>
          </a:xfrm>
          <a:prstGeom prst="rect">
            <a:avLst/>
          </a:prstGeom>
        </p:spPr>
        <p:txBody>
          <a:bodyPr bIns="45720" anchor="ctr" anchorCtr="0">
            <a:noAutofit/>
          </a:bodyPr>
          <a:lstStyle>
            <a:lvl1pPr algn="l">
              <a:defRPr sz="1200" b="1" i="0"/>
            </a:lvl1pPr>
          </a:lstStyle>
          <a:p>
            <a:fld id="{532E5815-A8B8-3248-99F0-470F41FB048B}" type="slidenum">
              <a:rPr lang="en-US" smtClean="0"/>
              <a:pPr/>
              <a:t>‹#›</a:t>
            </a:fld>
            <a:endParaRPr lang="en-US" dirty="0"/>
          </a:p>
        </p:txBody>
      </p:sp>
      <p:sp>
        <p:nvSpPr>
          <p:cNvPr id="2" name="hcSlideMaster.Title OnlyHeader" descr="  ">
            <a:extLst>
              <a:ext uri="{FF2B5EF4-FFF2-40B4-BE49-F238E27FC236}">
                <a16:creationId xmlns:a16="http://schemas.microsoft.com/office/drawing/2014/main" id="{AF400BA5-6056-697C-413D-8B144EB5DB05}"/>
              </a:ext>
            </a:extLst>
          </p:cNvPr>
          <p:cNvSpPr txBox="1"/>
          <p:nvPr userDrawn="1"/>
        </p:nvSpPr>
        <p:spPr>
          <a:xfrm>
            <a:off x="0" y="1"/>
            <a:ext cx="12192000" cy="276999"/>
          </a:xfrm>
          <a:prstGeom prst="rect">
            <a:avLst/>
          </a:prstGeom>
          <a:noFill/>
        </p:spPr>
        <p:txBody>
          <a:bodyPr vert="horz" rtlCol="0">
            <a:spAutoFit/>
          </a:bodyPr>
          <a:lstStyle/>
          <a:p>
            <a:pPr algn="ctr"/>
            <a:r>
              <a:rPr lang="en-US" sz="1200" b="1" i="0" u="none" baseline="0">
                <a:solidFill>
                  <a:srgbClr val="000000"/>
                </a:solidFill>
                <a:latin typeface="Microsoft Sans Serif" panose="020B0604020202020204" pitchFamily="34" charset="0"/>
              </a:rPr>
              <a:t>  </a:t>
            </a:r>
          </a:p>
        </p:txBody>
      </p:sp>
      <p:sp>
        <p:nvSpPr>
          <p:cNvPr id="3" name="fcSlideMaster.Title OnlyFooter" descr="  ">
            <a:extLst>
              <a:ext uri="{FF2B5EF4-FFF2-40B4-BE49-F238E27FC236}">
                <a16:creationId xmlns:a16="http://schemas.microsoft.com/office/drawing/2014/main" id="{D3EC0243-572C-4729-D8EF-EFD9ABCD9386}"/>
              </a:ext>
            </a:extLst>
          </p:cNvPr>
          <p:cNvSpPr txBox="1"/>
          <p:nvPr userDrawn="1"/>
        </p:nvSpPr>
        <p:spPr>
          <a:xfrm>
            <a:off x="0" y="6484621"/>
            <a:ext cx="12192000" cy="276999"/>
          </a:xfrm>
          <a:prstGeom prst="rect">
            <a:avLst/>
          </a:prstGeom>
          <a:noFill/>
        </p:spPr>
        <p:txBody>
          <a:bodyPr vert="horz" rtlCol="0">
            <a:spAutoFit/>
          </a:bodyPr>
          <a:lstStyle/>
          <a:p>
            <a:pPr algn="ctr"/>
            <a:r>
              <a:rPr lang="en-US" sz="1200" b="1"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1290029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Divider V2">
    <p:spTree>
      <p:nvGrpSpPr>
        <p:cNvPr id="1" name=""/>
        <p:cNvGrpSpPr/>
        <p:nvPr/>
      </p:nvGrpSpPr>
      <p:grpSpPr>
        <a:xfrm>
          <a:off x="0" y="0"/>
          <a:ext cx="0" cy="0"/>
          <a:chOff x="0" y="0"/>
          <a:chExt cx="0" cy="0"/>
        </a:xfrm>
      </p:grpSpPr>
      <p:pic>
        <p:nvPicPr>
          <p:cNvPr id="12" name="Picture 11" descr="Draper black cover.pdf">
            <a:extLst>
              <a:ext uri="{FF2B5EF4-FFF2-40B4-BE49-F238E27FC236}">
                <a16:creationId xmlns:a16="http://schemas.microsoft.com/office/drawing/2014/main" id="{9594A1AC-0489-7B47-A2DE-85B9AB15BADC}"/>
              </a:ext>
            </a:extLst>
          </p:cNvPr>
          <p:cNvPicPr>
            <a:picLocks noChangeAspect="1"/>
          </p:cNvPicPr>
          <p:nvPr userDrawn="1"/>
        </p:nvPicPr>
        <p:blipFill rotWithShape="1">
          <a:blip r:embed="rId2">
            <a:extLst>
              <a:ext uri="{28A0092B-C50C-407E-A947-70E740481C1C}">
                <a14:useLocalDpi xmlns:a14="http://schemas.microsoft.com/office/drawing/2010/main"/>
              </a:ext>
            </a:extLst>
          </a:blip>
          <a:srcRect t="15339" r="52917" b="25000"/>
          <a:stretch/>
        </p:blipFill>
        <p:spPr>
          <a:xfrm>
            <a:off x="-1" y="0"/>
            <a:ext cx="7216345" cy="6858000"/>
          </a:xfrm>
          <a:prstGeom prst="rect">
            <a:avLst/>
          </a:prstGeom>
        </p:spPr>
      </p:pic>
      <p:pic>
        <p:nvPicPr>
          <p:cNvPr id="13" name="Picture 12" descr="Draper black cover.pdf">
            <a:extLst>
              <a:ext uri="{FF2B5EF4-FFF2-40B4-BE49-F238E27FC236}">
                <a16:creationId xmlns:a16="http://schemas.microsoft.com/office/drawing/2014/main" id="{8DB32178-7F20-CC49-AE8F-646108D0207B}"/>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31297"/>
          <a:stretch/>
        </p:blipFill>
        <p:spPr>
          <a:xfrm>
            <a:off x="3815646" y="0"/>
            <a:ext cx="8376353" cy="6858000"/>
          </a:xfrm>
          <a:prstGeom prst="rect">
            <a:avLst/>
          </a:prstGeom>
        </p:spPr>
      </p:pic>
      <p:sp>
        <p:nvSpPr>
          <p:cNvPr id="8" name="Title 1"/>
          <p:cNvSpPr>
            <a:spLocks noGrp="1"/>
          </p:cNvSpPr>
          <p:nvPr>
            <p:ph type="title" hasCustomPrompt="1"/>
          </p:nvPr>
        </p:nvSpPr>
        <p:spPr>
          <a:xfrm>
            <a:off x="914400" y="1971041"/>
            <a:ext cx="9736667" cy="1372757"/>
          </a:xfrm>
        </p:spPr>
        <p:txBody>
          <a:bodyPr lIns="0" anchor="b">
            <a:normAutofit/>
          </a:bodyPr>
          <a:lstStyle>
            <a:lvl1pPr algn="l">
              <a:lnSpc>
                <a:spcPct val="100000"/>
              </a:lnSpc>
              <a:defRPr sz="3400" b="1" cap="none">
                <a:solidFill>
                  <a:schemeClr val="bg1"/>
                </a:solidFill>
                <a:latin typeface="Arial"/>
              </a:defRPr>
            </a:lvl1pPr>
          </a:lstStyle>
          <a:p>
            <a:r>
              <a:rPr lang="en-US" dirty="0"/>
              <a:t>Section Header V2</a:t>
            </a:r>
          </a:p>
        </p:txBody>
      </p:sp>
      <p:sp>
        <p:nvSpPr>
          <p:cNvPr id="11" name="Text Placeholder 2"/>
          <p:cNvSpPr>
            <a:spLocks noGrp="1"/>
          </p:cNvSpPr>
          <p:nvPr>
            <p:ph type="body" idx="1"/>
          </p:nvPr>
        </p:nvSpPr>
        <p:spPr>
          <a:xfrm>
            <a:off x="914400" y="3343796"/>
            <a:ext cx="9736667" cy="684756"/>
          </a:xfrm>
          <a:prstGeom prst="rect">
            <a:avLst/>
          </a:prstGeom>
        </p:spPr>
        <p:txBody>
          <a:bodyPr lIns="0" anchor="t" anchorCtr="0">
            <a:normAutofit/>
          </a:bodyPr>
          <a:lstStyle>
            <a:lvl1pPr marL="0" indent="0">
              <a:lnSpc>
                <a:spcPct val="100000"/>
              </a:lnSpc>
              <a:buNone/>
              <a:defRPr sz="1600">
                <a:solidFill>
                  <a:schemeClr val="bg1"/>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7" name="Picture 6">
            <a:extLst>
              <a:ext uri="{FF2B5EF4-FFF2-40B4-BE49-F238E27FC236}">
                <a16:creationId xmlns:a16="http://schemas.microsoft.com/office/drawing/2014/main" id="{08C954B2-4616-A541-A488-93C5DD18E34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7872" y="682921"/>
            <a:ext cx="2255520" cy="228175"/>
          </a:xfrm>
          <a:prstGeom prst="rect">
            <a:avLst/>
          </a:prstGeom>
        </p:spPr>
      </p:pic>
      <p:sp>
        <p:nvSpPr>
          <p:cNvPr id="2" name="hcSlideMaster.Section Divider V2Header" descr="  ">
            <a:extLst>
              <a:ext uri="{FF2B5EF4-FFF2-40B4-BE49-F238E27FC236}">
                <a16:creationId xmlns:a16="http://schemas.microsoft.com/office/drawing/2014/main" id="{60055812-D4D2-92B8-E871-43E5AD4AE4EE}"/>
              </a:ext>
            </a:extLst>
          </p:cNvPr>
          <p:cNvSpPr txBox="1"/>
          <p:nvPr userDrawn="1"/>
        </p:nvSpPr>
        <p:spPr>
          <a:xfrm>
            <a:off x="0" y="1"/>
            <a:ext cx="12192000" cy="276999"/>
          </a:xfrm>
          <a:prstGeom prst="rect">
            <a:avLst/>
          </a:prstGeom>
          <a:noFill/>
        </p:spPr>
        <p:txBody>
          <a:bodyPr vert="horz" rtlCol="0">
            <a:spAutoFit/>
          </a:bodyPr>
          <a:lstStyle/>
          <a:p>
            <a:pPr algn="ctr"/>
            <a:r>
              <a:rPr lang="en-US" sz="1200" b="1" i="0" u="none" baseline="0">
                <a:solidFill>
                  <a:srgbClr val="000000"/>
                </a:solidFill>
                <a:latin typeface="Microsoft Sans Serif" panose="020B0604020202020204" pitchFamily="34" charset="0"/>
              </a:rPr>
              <a:t>  </a:t>
            </a:r>
          </a:p>
        </p:txBody>
      </p:sp>
      <p:sp>
        <p:nvSpPr>
          <p:cNvPr id="3" name="fcSlideMaster.Section Divider V2Footer" descr="  ">
            <a:extLst>
              <a:ext uri="{FF2B5EF4-FFF2-40B4-BE49-F238E27FC236}">
                <a16:creationId xmlns:a16="http://schemas.microsoft.com/office/drawing/2014/main" id="{6582B86B-3A31-029C-D3BF-41C1ECFD9C0A}"/>
              </a:ext>
            </a:extLst>
          </p:cNvPr>
          <p:cNvSpPr txBox="1"/>
          <p:nvPr userDrawn="1"/>
        </p:nvSpPr>
        <p:spPr>
          <a:xfrm>
            <a:off x="0" y="6484621"/>
            <a:ext cx="12192000" cy="276999"/>
          </a:xfrm>
          <a:prstGeom prst="rect">
            <a:avLst/>
          </a:prstGeom>
          <a:noFill/>
        </p:spPr>
        <p:txBody>
          <a:bodyPr vert="horz" rtlCol="0">
            <a:spAutoFit/>
          </a:bodyPr>
          <a:lstStyle/>
          <a:p>
            <a:pPr algn="ctr"/>
            <a:r>
              <a:rPr lang="en-US" sz="1200" b="1"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334486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A2BC-EE0E-C9A4-4957-6C9E96539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02234E-B468-216C-BF26-752FC61D7A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712129-1BDC-34C5-6152-E59D0BC47DE6}"/>
              </a:ext>
            </a:extLst>
          </p:cNvPr>
          <p:cNvSpPr>
            <a:spLocks noGrp="1"/>
          </p:cNvSpPr>
          <p:nvPr>
            <p:ph type="dt" sz="half" idx="10"/>
          </p:nvPr>
        </p:nvSpPr>
        <p:spPr/>
        <p:txBody>
          <a:bodyPr/>
          <a:lstStyle/>
          <a:p>
            <a:r>
              <a:rPr lang="en-US" dirty="0"/>
              <a:t>&lt;Presentation Date&gt;</a:t>
            </a:r>
          </a:p>
        </p:txBody>
      </p:sp>
      <p:sp>
        <p:nvSpPr>
          <p:cNvPr id="5" name="Footer Placeholder 4">
            <a:extLst>
              <a:ext uri="{FF2B5EF4-FFF2-40B4-BE49-F238E27FC236}">
                <a16:creationId xmlns:a16="http://schemas.microsoft.com/office/drawing/2014/main" id="{090092A7-4215-01C0-B0EB-25BC8CFCD627}"/>
              </a:ext>
            </a:extLst>
          </p:cNvPr>
          <p:cNvSpPr>
            <a:spLocks noGrp="1"/>
          </p:cNvSpPr>
          <p:nvPr>
            <p:ph type="ftr" sz="quarter" idx="11"/>
          </p:nvPr>
        </p:nvSpPr>
        <p:spPr/>
        <p:txBody>
          <a:bodyPr/>
          <a:lstStyle/>
          <a:p>
            <a:r>
              <a:rPr lang="en-US" dirty="0"/>
              <a:t>Please do not redistribute without author’s permission.</a:t>
            </a:r>
          </a:p>
          <a:p>
            <a:r>
              <a:rPr lang="en-US" dirty="0">
                <a:solidFill>
                  <a:srgbClr val="1F1E33"/>
                </a:solidFill>
                <a:latin typeface="Helvetica" panose="020B0604020202020204" pitchFamily="34" charset="0"/>
              </a:rPr>
              <a:t>©</a:t>
            </a:r>
            <a:r>
              <a:rPr lang="en-US" dirty="0"/>
              <a:t> Abhishek Ram, 2024</a:t>
            </a:r>
          </a:p>
        </p:txBody>
      </p:sp>
      <p:sp>
        <p:nvSpPr>
          <p:cNvPr id="6" name="Slide Number Placeholder 5">
            <a:extLst>
              <a:ext uri="{FF2B5EF4-FFF2-40B4-BE49-F238E27FC236}">
                <a16:creationId xmlns:a16="http://schemas.microsoft.com/office/drawing/2014/main" id="{81379BF0-04B8-657D-D959-7A4D2099B72A}"/>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269637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6A36-0628-3F18-6435-586D067EB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FC41B-EC38-2EE4-549F-F1148EF95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47B3DE-1360-2BD4-002A-408A44E66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270324-F4D8-9CFB-E59E-0F9D502D6B38}"/>
              </a:ext>
            </a:extLst>
          </p:cNvPr>
          <p:cNvSpPr>
            <a:spLocks noGrp="1"/>
          </p:cNvSpPr>
          <p:nvPr>
            <p:ph type="dt" sz="half" idx="10"/>
          </p:nvPr>
        </p:nvSpPr>
        <p:spPr/>
        <p:txBody>
          <a:bodyPr/>
          <a:lstStyle/>
          <a:p>
            <a:r>
              <a:rPr lang="en-US" dirty="0"/>
              <a:t>&lt;Presentation Date&gt;</a:t>
            </a:r>
          </a:p>
        </p:txBody>
      </p:sp>
      <p:sp>
        <p:nvSpPr>
          <p:cNvPr id="6" name="Footer Placeholder 5">
            <a:extLst>
              <a:ext uri="{FF2B5EF4-FFF2-40B4-BE49-F238E27FC236}">
                <a16:creationId xmlns:a16="http://schemas.microsoft.com/office/drawing/2014/main" id="{FCE834B4-AAD9-20AF-4531-7F755DEE2713}"/>
              </a:ext>
            </a:extLst>
          </p:cNvPr>
          <p:cNvSpPr>
            <a:spLocks noGrp="1"/>
          </p:cNvSpPr>
          <p:nvPr>
            <p:ph type="ftr" sz="quarter" idx="11"/>
          </p:nvPr>
        </p:nvSpPr>
        <p:spPr/>
        <p:txBody>
          <a:bodyPr/>
          <a:lstStyle/>
          <a:p>
            <a:r>
              <a:rPr lang="en-US" dirty="0"/>
              <a:t>Please do not redistribute without author’s permission.</a:t>
            </a:r>
          </a:p>
          <a:p>
            <a:r>
              <a:rPr lang="en-US" dirty="0">
                <a:solidFill>
                  <a:srgbClr val="1F1E33"/>
                </a:solidFill>
                <a:latin typeface="Helvetica" panose="020B0604020202020204" pitchFamily="34" charset="0"/>
              </a:rPr>
              <a:t>©</a:t>
            </a:r>
            <a:r>
              <a:rPr lang="en-US" dirty="0"/>
              <a:t> Abhishek Ram, 2024</a:t>
            </a:r>
          </a:p>
        </p:txBody>
      </p:sp>
      <p:sp>
        <p:nvSpPr>
          <p:cNvPr id="7" name="Slide Number Placeholder 6">
            <a:extLst>
              <a:ext uri="{FF2B5EF4-FFF2-40B4-BE49-F238E27FC236}">
                <a16:creationId xmlns:a16="http://schemas.microsoft.com/office/drawing/2014/main" id="{5DFC99FF-BA1D-0E58-395C-D94238D48E1B}"/>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47425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B9A2-ECD4-50C4-657A-3D14F9F1D1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C78E0-3EBE-E26E-6FFA-426B12318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B74BC-21D5-72ED-03C3-0A257F846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489BA8-97EC-FCB4-E10B-5B55EF104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251B2-BAED-2704-67EA-CBC24D93C5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F69A6-A788-61CF-EFC0-EAF6A74C9439}"/>
              </a:ext>
            </a:extLst>
          </p:cNvPr>
          <p:cNvSpPr>
            <a:spLocks noGrp="1"/>
          </p:cNvSpPr>
          <p:nvPr>
            <p:ph type="dt" sz="half" idx="10"/>
          </p:nvPr>
        </p:nvSpPr>
        <p:spPr/>
        <p:txBody>
          <a:bodyPr/>
          <a:lstStyle/>
          <a:p>
            <a:r>
              <a:rPr lang="en-US" dirty="0"/>
              <a:t>&lt;Presentation Date&gt;</a:t>
            </a:r>
          </a:p>
        </p:txBody>
      </p:sp>
      <p:sp>
        <p:nvSpPr>
          <p:cNvPr id="8" name="Footer Placeholder 7">
            <a:extLst>
              <a:ext uri="{FF2B5EF4-FFF2-40B4-BE49-F238E27FC236}">
                <a16:creationId xmlns:a16="http://schemas.microsoft.com/office/drawing/2014/main" id="{44FEDEAF-3C05-74B0-7C3E-BA9139DEEF73}"/>
              </a:ext>
            </a:extLst>
          </p:cNvPr>
          <p:cNvSpPr>
            <a:spLocks noGrp="1"/>
          </p:cNvSpPr>
          <p:nvPr>
            <p:ph type="ftr" sz="quarter" idx="11"/>
          </p:nvPr>
        </p:nvSpPr>
        <p:spPr/>
        <p:txBody>
          <a:bodyPr/>
          <a:lstStyle/>
          <a:p>
            <a:r>
              <a:rPr lang="en-US" dirty="0"/>
              <a:t>Please do not redistribute without author’s permission.</a:t>
            </a:r>
          </a:p>
          <a:p>
            <a:r>
              <a:rPr lang="en-US" dirty="0">
                <a:solidFill>
                  <a:srgbClr val="1F1E33"/>
                </a:solidFill>
                <a:latin typeface="Helvetica" panose="020B0604020202020204" pitchFamily="34" charset="0"/>
              </a:rPr>
              <a:t>©</a:t>
            </a:r>
            <a:r>
              <a:rPr lang="en-US" dirty="0"/>
              <a:t> Abhishek Ram, 2024</a:t>
            </a:r>
          </a:p>
        </p:txBody>
      </p:sp>
      <p:sp>
        <p:nvSpPr>
          <p:cNvPr id="9" name="Slide Number Placeholder 8">
            <a:extLst>
              <a:ext uri="{FF2B5EF4-FFF2-40B4-BE49-F238E27FC236}">
                <a16:creationId xmlns:a16="http://schemas.microsoft.com/office/drawing/2014/main" id="{CA3BA709-7AE2-5849-8FDF-A0593615B580}"/>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297312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1101-1E0F-BB22-0DE6-82CD81D4D5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DC848-85A9-1A40-7F49-B3119E1676F3}"/>
              </a:ext>
            </a:extLst>
          </p:cNvPr>
          <p:cNvSpPr>
            <a:spLocks noGrp="1"/>
          </p:cNvSpPr>
          <p:nvPr>
            <p:ph type="dt" sz="half" idx="10"/>
          </p:nvPr>
        </p:nvSpPr>
        <p:spPr/>
        <p:txBody>
          <a:bodyPr/>
          <a:lstStyle/>
          <a:p>
            <a:r>
              <a:rPr lang="en-US" dirty="0"/>
              <a:t>&lt;Presentation Date&gt;</a:t>
            </a:r>
          </a:p>
        </p:txBody>
      </p:sp>
      <p:sp>
        <p:nvSpPr>
          <p:cNvPr id="4" name="Footer Placeholder 3">
            <a:extLst>
              <a:ext uri="{FF2B5EF4-FFF2-40B4-BE49-F238E27FC236}">
                <a16:creationId xmlns:a16="http://schemas.microsoft.com/office/drawing/2014/main" id="{B589D5C1-31BF-FFA8-5620-3C34FC409D23}"/>
              </a:ext>
            </a:extLst>
          </p:cNvPr>
          <p:cNvSpPr>
            <a:spLocks noGrp="1"/>
          </p:cNvSpPr>
          <p:nvPr>
            <p:ph type="ftr" sz="quarter" idx="11"/>
          </p:nvPr>
        </p:nvSpPr>
        <p:spPr/>
        <p:txBody>
          <a:bodyPr/>
          <a:lstStyle/>
          <a:p>
            <a:r>
              <a:rPr lang="en-US" dirty="0"/>
              <a:t>Please do not redistribute without author’s permission.</a:t>
            </a:r>
          </a:p>
        </p:txBody>
      </p:sp>
      <p:sp>
        <p:nvSpPr>
          <p:cNvPr id="5" name="Slide Number Placeholder 4">
            <a:extLst>
              <a:ext uri="{FF2B5EF4-FFF2-40B4-BE49-F238E27FC236}">
                <a16:creationId xmlns:a16="http://schemas.microsoft.com/office/drawing/2014/main" id="{F797F6E4-E470-B22C-1ED4-E821E62E25B7}"/>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390429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F907D-36C5-A9DB-72C3-6B4A9C25F70B}"/>
              </a:ext>
            </a:extLst>
          </p:cNvPr>
          <p:cNvSpPr>
            <a:spLocks noGrp="1"/>
          </p:cNvSpPr>
          <p:nvPr>
            <p:ph type="dt" sz="half" idx="10"/>
          </p:nvPr>
        </p:nvSpPr>
        <p:spPr/>
        <p:txBody>
          <a:bodyPr/>
          <a:lstStyle/>
          <a:p>
            <a:r>
              <a:rPr lang="en-US" dirty="0"/>
              <a:t>&lt;Presentation Date&gt;</a:t>
            </a:r>
          </a:p>
        </p:txBody>
      </p:sp>
      <p:sp>
        <p:nvSpPr>
          <p:cNvPr id="3" name="Footer Placeholder 2">
            <a:extLst>
              <a:ext uri="{FF2B5EF4-FFF2-40B4-BE49-F238E27FC236}">
                <a16:creationId xmlns:a16="http://schemas.microsoft.com/office/drawing/2014/main" id="{8A44384E-9F2C-625E-4321-5D66CA147B39}"/>
              </a:ext>
            </a:extLst>
          </p:cNvPr>
          <p:cNvSpPr>
            <a:spLocks noGrp="1"/>
          </p:cNvSpPr>
          <p:nvPr>
            <p:ph type="ftr" sz="quarter" idx="11"/>
          </p:nvPr>
        </p:nvSpPr>
        <p:spPr/>
        <p:txBody>
          <a:bodyPr/>
          <a:lstStyle/>
          <a:p>
            <a:r>
              <a:rPr lang="en-US" dirty="0"/>
              <a:t>Please do not redistribute without author’s permission.</a:t>
            </a:r>
          </a:p>
        </p:txBody>
      </p:sp>
      <p:sp>
        <p:nvSpPr>
          <p:cNvPr id="4" name="Slide Number Placeholder 3">
            <a:extLst>
              <a:ext uri="{FF2B5EF4-FFF2-40B4-BE49-F238E27FC236}">
                <a16:creationId xmlns:a16="http://schemas.microsoft.com/office/drawing/2014/main" id="{B680F252-ED3C-FF41-219B-60F8F55CD64E}"/>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199124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1088-310C-F79D-1265-D339E4754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EAC620-8B35-E1DA-E739-39512D50A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B1EC10-7A91-F433-3D00-FE5A99C5E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919F5-D624-B1E0-1DC5-1E3080FA5C2B}"/>
              </a:ext>
            </a:extLst>
          </p:cNvPr>
          <p:cNvSpPr>
            <a:spLocks noGrp="1"/>
          </p:cNvSpPr>
          <p:nvPr>
            <p:ph type="dt" sz="half" idx="10"/>
          </p:nvPr>
        </p:nvSpPr>
        <p:spPr/>
        <p:txBody>
          <a:bodyPr/>
          <a:lstStyle/>
          <a:p>
            <a:r>
              <a:rPr lang="en-US" dirty="0"/>
              <a:t>&lt;Presentation Date&gt;</a:t>
            </a:r>
          </a:p>
        </p:txBody>
      </p:sp>
      <p:sp>
        <p:nvSpPr>
          <p:cNvPr id="6" name="Footer Placeholder 5">
            <a:extLst>
              <a:ext uri="{FF2B5EF4-FFF2-40B4-BE49-F238E27FC236}">
                <a16:creationId xmlns:a16="http://schemas.microsoft.com/office/drawing/2014/main" id="{8808A818-0086-C3C6-86EE-BBC1F038D600}"/>
              </a:ext>
            </a:extLst>
          </p:cNvPr>
          <p:cNvSpPr>
            <a:spLocks noGrp="1"/>
          </p:cNvSpPr>
          <p:nvPr>
            <p:ph type="ftr" sz="quarter" idx="11"/>
          </p:nvPr>
        </p:nvSpPr>
        <p:spPr/>
        <p:txBody>
          <a:bodyPr/>
          <a:lstStyle/>
          <a:p>
            <a:r>
              <a:rPr lang="en-US" dirty="0"/>
              <a:t>Please do not redistribute without author’s permission.</a:t>
            </a:r>
          </a:p>
        </p:txBody>
      </p:sp>
      <p:sp>
        <p:nvSpPr>
          <p:cNvPr id="7" name="Slide Number Placeholder 6">
            <a:extLst>
              <a:ext uri="{FF2B5EF4-FFF2-40B4-BE49-F238E27FC236}">
                <a16:creationId xmlns:a16="http://schemas.microsoft.com/office/drawing/2014/main" id="{BC573189-0E11-6036-06B6-1D884EB89B94}"/>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232198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8BCD-2ADA-59F3-D456-2999068A3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9CBEFB-0E97-EA2C-4F99-A7D0A4BCD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1291F6-CEA8-A230-3E14-0FE48CB6D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5E513-786A-D81F-C8A4-0721C7397CF3}"/>
              </a:ext>
            </a:extLst>
          </p:cNvPr>
          <p:cNvSpPr>
            <a:spLocks noGrp="1"/>
          </p:cNvSpPr>
          <p:nvPr>
            <p:ph type="dt" sz="half" idx="10"/>
          </p:nvPr>
        </p:nvSpPr>
        <p:spPr/>
        <p:txBody>
          <a:bodyPr/>
          <a:lstStyle/>
          <a:p>
            <a:r>
              <a:rPr lang="en-US" dirty="0"/>
              <a:t>&lt;Presentation Date&gt;</a:t>
            </a:r>
          </a:p>
        </p:txBody>
      </p:sp>
      <p:sp>
        <p:nvSpPr>
          <p:cNvPr id="6" name="Footer Placeholder 5">
            <a:extLst>
              <a:ext uri="{FF2B5EF4-FFF2-40B4-BE49-F238E27FC236}">
                <a16:creationId xmlns:a16="http://schemas.microsoft.com/office/drawing/2014/main" id="{C868D82B-B3A7-F5E2-5388-A4C6F9FDD402}"/>
              </a:ext>
            </a:extLst>
          </p:cNvPr>
          <p:cNvSpPr>
            <a:spLocks noGrp="1"/>
          </p:cNvSpPr>
          <p:nvPr>
            <p:ph type="ftr" sz="quarter" idx="11"/>
          </p:nvPr>
        </p:nvSpPr>
        <p:spPr/>
        <p:txBody>
          <a:bodyPr/>
          <a:lstStyle/>
          <a:p>
            <a:r>
              <a:rPr lang="en-US" dirty="0"/>
              <a:t>Please do not redistribute without author’s permission.</a:t>
            </a:r>
          </a:p>
        </p:txBody>
      </p:sp>
      <p:sp>
        <p:nvSpPr>
          <p:cNvPr id="7" name="Slide Number Placeholder 6">
            <a:extLst>
              <a:ext uri="{FF2B5EF4-FFF2-40B4-BE49-F238E27FC236}">
                <a16:creationId xmlns:a16="http://schemas.microsoft.com/office/drawing/2014/main" id="{E3255EE5-1F31-F58C-2169-959176DB3033}"/>
              </a:ext>
            </a:extLst>
          </p:cNvPr>
          <p:cNvSpPr>
            <a:spLocks noGrp="1"/>
          </p:cNvSpPr>
          <p:nvPr>
            <p:ph type="sldNum" sz="quarter" idx="12"/>
          </p:nvPr>
        </p:nvSpPr>
        <p:spPr/>
        <p:txBody>
          <a:bodyPr/>
          <a:lstStyle/>
          <a:p>
            <a:fld id="{08C78C5E-36D5-41D1-ABE2-F425B45FB37F}" type="slidenum">
              <a:rPr lang="en-US" smtClean="0"/>
              <a:t>‹#›</a:t>
            </a:fld>
            <a:endParaRPr lang="en-US"/>
          </a:p>
        </p:txBody>
      </p:sp>
    </p:spTree>
    <p:extLst>
      <p:ext uri="{BB962C8B-B14F-4D97-AF65-F5344CB8AC3E}">
        <p14:creationId xmlns:p14="http://schemas.microsoft.com/office/powerpoint/2010/main" val="242089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DF9AA8-F158-8404-FC07-754435A1B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3C3C36-58FA-536F-133B-D1FDB8AB7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D0906-08C0-DF8C-C77D-1D1BD8ED2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Times New Roman" panose="02020603050405020304" pitchFamily="18" charset="0"/>
                <a:cs typeface="Times New Roman" panose="02020603050405020304" pitchFamily="18" charset="0"/>
              </a:defRPr>
            </a:lvl1pPr>
          </a:lstStyle>
          <a:p>
            <a:r>
              <a:rPr lang="en-US" dirty="0"/>
              <a:t>&lt;Presentation Date&gt;</a:t>
            </a:r>
          </a:p>
        </p:txBody>
      </p:sp>
      <p:sp>
        <p:nvSpPr>
          <p:cNvPr id="5" name="Footer Placeholder 4">
            <a:extLst>
              <a:ext uri="{FF2B5EF4-FFF2-40B4-BE49-F238E27FC236}">
                <a16:creationId xmlns:a16="http://schemas.microsoft.com/office/drawing/2014/main" id="{B0DC9426-413D-6FD4-685E-2A46E2392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Times New Roman" panose="02020603050405020304" pitchFamily="18" charset="0"/>
                <a:cs typeface="Times New Roman" panose="02020603050405020304" pitchFamily="18" charset="0"/>
              </a:defRPr>
            </a:lvl1pPr>
          </a:lstStyle>
          <a:p>
            <a:r>
              <a:rPr lang="en-US" dirty="0"/>
              <a:t>Please do not redistribute without author’s permission.</a:t>
            </a:r>
          </a:p>
        </p:txBody>
      </p:sp>
      <p:sp>
        <p:nvSpPr>
          <p:cNvPr id="6" name="Slide Number Placeholder 5">
            <a:extLst>
              <a:ext uri="{FF2B5EF4-FFF2-40B4-BE49-F238E27FC236}">
                <a16:creationId xmlns:a16="http://schemas.microsoft.com/office/drawing/2014/main" id="{270D603B-9608-3A91-4A35-A08580F9BD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Times New Roman" panose="02020603050405020304" pitchFamily="18" charset="0"/>
                <a:cs typeface="Times New Roman" panose="02020603050405020304" pitchFamily="18" charset="0"/>
              </a:defRPr>
            </a:lvl1pPr>
          </a:lstStyle>
          <a:p>
            <a:fld id="{08C78C5E-36D5-41D1-ABE2-F425B45FB37F}" type="slidenum">
              <a:rPr lang="en-US" smtClean="0"/>
              <a:pPr/>
              <a:t>‹#›</a:t>
            </a:fld>
            <a:endParaRPr lang="en-US"/>
          </a:p>
        </p:txBody>
      </p:sp>
    </p:spTree>
    <p:extLst>
      <p:ext uri="{BB962C8B-B14F-4D97-AF65-F5344CB8AC3E}">
        <p14:creationId xmlns:p14="http://schemas.microsoft.com/office/powerpoint/2010/main" val="1010230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Google Shape;6;p6"/>
          <p:cNvCxnSpPr/>
          <p:nvPr/>
        </p:nvCxnSpPr>
        <p:spPr>
          <a:xfrm>
            <a:off x="508000" y="836612"/>
            <a:ext cx="11176000" cy="1588"/>
          </a:xfrm>
          <a:prstGeom prst="straightConnector1">
            <a:avLst/>
          </a:prstGeom>
          <a:noFill/>
          <a:ln w="22225" cap="flat" cmpd="sng">
            <a:solidFill>
              <a:srgbClr val="C21A00"/>
            </a:solidFill>
            <a:prstDash val="solid"/>
            <a:round/>
            <a:headEnd type="none" w="sm" len="sm"/>
            <a:tailEnd type="none" w="sm" len="sm"/>
          </a:ln>
        </p:spPr>
      </p:cxnSp>
      <p:sp>
        <p:nvSpPr>
          <p:cNvPr id="7" name="Google Shape;7;p6"/>
          <p:cNvSpPr txBox="1">
            <a:spLocks noGrp="1"/>
          </p:cNvSpPr>
          <p:nvPr>
            <p:ph type="title"/>
          </p:nvPr>
        </p:nvSpPr>
        <p:spPr>
          <a:xfrm>
            <a:off x="508000" y="152400"/>
            <a:ext cx="11176000" cy="609600"/>
          </a:xfrm>
          <a:prstGeom prst="rect">
            <a:avLst/>
          </a:prstGeom>
          <a:noFill/>
          <a:ln>
            <a:noFill/>
          </a:ln>
        </p:spPr>
        <p:txBody>
          <a:bodyPr spcFirstLastPara="1" wrap="square" lIns="38100" tIns="38100" rIns="38100" bIns="38100" anchor="ctr" anchorCtr="0">
            <a:noAutofit/>
          </a:bodyPr>
          <a:lstStyle>
            <a:lvl1pPr marR="0" lvl="0" algn="l" rtl="0">
              <a:spcBef>
                <a:spcPts val="0"/>
              </a:spcBef>
              <a:spcAft>
                <a:spcPts val="0"/>
              </a:spcAft>
              <a:buSzPts val="1400"/>
              <a:buNone/>
              <a:defRPr sz="2400" b="0" i="0" u="none" strike="noStrike" cap="none">
                <a:latin typeface="Tahoma"/>
                <a:ea typeface="Tahoma"/>
                <a:cs typeface="Tahoma"/>
                <a:sym typeface="Tahoma"/>
              </a:defRPr>
            </a:lvl1pPr>
            <a:lvl2pPr marR="0" lvl="1" algn="l" rtl="0">
              <a:spcBef>
                <a:spcPts val="0"/>
              </a:spcBef>
              <a:spcAft>
                <a:spcPts val="0"/>
              </a:spcAft>
              <a:buSzPts val="1400"/>
              <a:buNone/>
              <a:defRPr sz="2400" b="0" i="0" u="none" strike="noStrike" cap="none">
                <a:latin typeface="Tahoma"/>
                <a:ea typeface="Tahoma"/>
                <a:cs typeface="Tahoma"/>
                <a:sym typeface="Tahoma"/>
              </a:defRPr>
            </a:lvl2pPr>
            <a:lvl3pPr marR="0" lvl="2" algn="l" rtl="0">
              <a:spcBef>
                <a:spcPts val="0"/>
              </a:spcBef>
              <a:spcAft>
                <a:spcPts val="0"/>
              </a:spcAft>
              <a:buSzPts val="1400"/>
              <a:buNone/>
              <a:defRPr sz="2400" b="0" i="0" u="none" strike="noStrike" cap="none">
                <a:latin typeface="Tahoma"/>
                <a:ea typeface="Tahoma"/>
                <a:cs typeface="Tahoma"/>
                <a:sym typeface="Tahoma"/>
              </a:defRPr>
            </a:lvl3pPr>
            <a:lvl4pPr marR="0" lvl="3" algn="l" rtl="0">
              <a:spcBef>
                <a:spcPts val="0"/>
              </a:spcBef>
              <a:spcAft>
                <a:spcPts val="0"/>
              </a:spcAft>
              <a:buSzPts val="1400"/>
              <a:buNone/>
              <a:defRPr sz="2400" b="0" i="0" u="none" strike="noStrike" cap="none">
                <a:latin typeface="Tahoma"/>
                <a:ea typeface="Tahoma"/>
                <a:cs typeface="Tahoma"/>
                <a:sym typeface="Tahoma"/>
              </a:defRPr>
            </a:lvl4pPr>
            <a:lvl5pPr marR="0" lvl="4" algn="l" rtl="0">
              <a:spcBef>
                <a:spcPts val="0"/>
              </a:spcBef>
              <a:spcAft>
                <a:spcPts val="0"/>
              </a:spcAft>
              <a:buSzPts val="1400"/>
              <a:buNone/>
              <a:defRPr sz="2400" b="0" i="0" u="none" strike="noStrike" cap="none">
                <a:latin typeface="Tahoma"/>
                <a:ea typeface="Tahoma"/>
                <a:cs typeface="Tahoma"/>
                <a:sym typeface="Tahoma"/>
              </a:defRPr>
            </a:lvl5pPr>
            <a:lvl6pPr marR="0" lvl="5" algn="l" rtl="0">
              <a:spcBef>
                <a:spcPts val="0"/>
              </a:spcBef>
              <a:spcAft>
                <a:spcPts val="0"/>
              </a:spcAft>
              <a:buSzPts val="1400"/>
              <a:buNone/>
              <a:defRPr sz="2400" b="0" i="0" u="none" strike="noStrike" cap="none">
                <a:latin typeface="Tahoma"/>
                <a:ea typeface="Tahoma"/>
                <a:cs typeface="Tahoma"/>
                <a:sym typeface="Tahoma"/>
              </a:defRPr>
            </a:lvl6pPr>
            <a:lvl7pPr marR="0" lvl="6" algn="l" rtl="0">
              <a:spcBef>
                <a:spcPts val="0"/>
              </a:spcBef>
              <a:spcAft>
                <a:spcPts val="0"/>
              </a:spcAft>
              <a:buSzPts val="1400"/>
              <a:buNone/>
              <a:defRPr sz="2400" b="0" i="0" u="none" strike="noStrike" cap="none">
                <a:latin typeface="Tahoma"/>
                <a:ea typeface="Tahoma"/>
                <a:cs typeface="Tahoma"/>
                <a:sym typeface="Tahoma"/>
              </a:defRPr>
            </a:lvl7pPr>
            <a:lvl8pPr marR="0" lvl="7" algn="l" rtl="0">
              <a:spcBef>
                <a:spcPts val="0"/>
              </a:spcBef>
              <a:spcAft>
                <a:spcPts val="0"/>
              </a:spcAft>
              <a:buSzPts val="1400"/>
              <a:buNone/>
              <a:defRPr sz="2400" b="0" i="0" u="none" strike="noStrike" cap="none">
                <a:latin typeface="Tahoma"/>
                <a:ea typeface="Tahoma"/>
                <a:cs typeface="Tahoma"/>
                <a:sym typeface="Tahoma"/>
              </a:defRPr>
            </a:lvl8pPr>
            <a:lvl9pPr marR="0" lvl="8" algn="l" rtl="0">
              <a:spcBef>
                <a:spcPts val="0"/>
              </a:spcBef>
              <a:spcAft>
                <a:spcPts val="0"/>
              </a:spcAft>
              <a:buSzPts val="1400"/>
              <a:buNone/>
              <a:defRPr sz="2400" b="0" i="0" u="none" strike="noStrike" cap="none">
                <a:latin typeface="Tahoma"/>
                <a:ea typeface="Tahoma"/>
                <a:cs typeface="Tahoma"/>
                <a:sym typeface="Tahoma"/>
              </a:defRPr>
            </a:lvl9pPr>
          </a:lstStyle>
          <a:p>
            <a:endParaRPr/>
          </a:p>
        </p:txBody>
      </p:sp>
      <p:sp>
        <p:nvSpPr>
          <p:cNvPr id="8" name="Google Shape;8;p6"/>
          <p:cNvSpPr txBox="1">
            <a:spLocks noGrp="1"/>
          </p:cNvSpPr>
          <p:nvPr>
            <p:ph type="body" idx="1"/>
          </p:nvPr>
        </p:nvSpPr>
        <p:spPr>
          <a:xfrm>
            <a:off x="508000" y="990600"/>
            <a:ext cx="11176000" cy="5867400"/>
          </a:xfrm>
          <a:prstGeom prst="rect">
            <a:avLst/>
          </a:prstGeom>
          <a:noFill/>
          <a:ln>
            <a:noFill/>
          </a:ln>
        </p:spPr>
        <p:txBody>
          <a:bodyPr spcFirstLastPara="1" wrap="square" lIns="38100" tIns="38100" rIns="38100" bIns="38100" anchor="t" anchorCtr="0">
            <a:noAutofit/>
          </a:bodyPr>
          <a:lstStyle>
            <a:lvl1pPr marL="457200" marR="0" lvl="0" indent="-342900" algn="l" rtl="0">
              <a:spcBef>
                <a:spcPts val="600"/>
              </a:spcBef>
              <a:spcAft>
                <a:spcPts val="0"/>
              </a:spcAft>
              <a:buClr>
                <a:srgbClr val="000000"/>
              </a:buClr>
              <a:buSzPts val="1800"/>
              <a:buFont typeface="Arial"/>
              <a:buChar char="•"/>
              <a:defRPr sz="1800" b="0" i="0" u="none" strike="noStrike" cap="none">
                <a:latin typeface="Tahoma"/>
                <a:ea typeface="Tahoma"/>
                <a:cs typeface="Tahoma"/>
                <a:sym typeface="Tahoma"/>
              </a:defRPr>
            </a:lvl1pPr>
            <a:lvl2pPr marL="914400" marR="0" lvl="1" indent="-330200" algn="l" rtl="0">
              <a:spcBef>
                <a:spcPts val="600"/>
              </a:spcBef>
              <a:spcAft>
                <a:spcPts val="0"/>
              </a:spcAft>
              <a:buClr>
                <a:srgbClr val="000000"/>
              </a:buClr>
              <a:buSzPts val="1600"/>
              <a:buFont typeface="Arial"/>
              <a:buChar char="•"/>
              <a:defRPr sz="1600" b="0" i="0" u="none" strike="noStrike" cap="none">
                <a:latin typeface="Tahoma"/>
                <a:ea typeface="Tahoma"/>
                <a:cs typeface="Tahoma"/>
                <a:sym typeface="Tahoma"/>
              </a:defRPr>
            </a:lvl2pPr>
            <a:lvl3pPr marL="1371600" marR="0" lvl="2" indent="-317500" algn="l" rtl="0">
              <a:spcBef>
                <a:spcPts val="600"/>
              </a:spcBef>
              <a:spcAft>
                <a:spcPts val="0"/>
              </a:spcAft>
              <a:buClr>
                <a:srgbClr val="000000"/>
              </a:buClr>
              <a:buSzPts val="1400"/>
              <a:buFont typeface="Arial"/>
              <a:buChar char="•"/>
              <a:defRPr sz="1400" b="0" i="0" u="none" strike="noStrike" cap="none">
                <a:latin typeface="Tahoma"/>
                <a:ea typeface="Tahoma"/>
                <a:cs typeface="Tahoma"/>
                <a:sym typeface="Tahoma"/>
              </a:defRPr>
            </a:lvl3pPr>
            <a:lvl4pPr marL="1828800" marR="0" lvl="3" indent="-311150" algn="l" rtl="0">
              <a:spcBef>
                <a:spcPts val="600"/>
              </a:spcBef>
              <a:spcAft>
                <a:spcPts val="0"/>
              </a:spcAft>
              <a:buClr>
                <a:srgbClr val="000000"/>
              </a:buClr>
              <a:buSzPts val="1300"/>
              <a:buFont typeface="Arial"/>
              <a:buChar char="•"/>
              <a:defRPr sz="1300" b="0" i="0" u="none" strike="noStrike" cap="none">
                <a:latin typeface="Tahoma"/>
                <a:ea typeface="Tahoma"/>
                <a:cs typeface="Tahoma"/>
                <a:sym typeface="Tahoma"/>
              </a:defRPr>
            </a:lvl4pPr>
            <a:lvl5pPr marL="2286000" marR="0" lvl="4" indent="-311150" algn="l" rtl="0">
              <a:spcBef>
                <a:spcPts val="600"/>
              </a:spcBef>
              <a:spcAft>
                <a:spcPts val="0"/>
              </a:spcAft>
              <a:buClr>
                <a:srgbClr val="000000"/>
              </a:buClr>
              <a:buSzPts val="1300"/>
              <a:buFont typeface="Arial"/>
              <a:buChar char="•"/>
              <a:defRPr sz="1300" b="0" i="0" u="none" strike="noStrike" cap="none">
                <a:latin typeface="Tahoma"/>
                <a:ea typeface="Tahoma"/>
                <a:cs typeface="Tahoma"/>
                <a:sym typeface="Tahoma"/>
              </a:defRPr>
            </a:lvl5pPr>
            <a:lvl6pPr marL="2743200" marR="0" lvl="5" indent="-424053" algn="l" rtl="0">
              <a:spcBef>
                <a:spcPts val="600"/>
              </a:spcBef>
              <a:spcAft>
                <a:spcPts val="0"/>
              </a:spcAft>
              <a:buClr>
                <a:srgbClr val="000000"/>
              </a:buClr>
              <a:buSzPts val="3078"/>
              <a:buFont typeface="Arial"/>
              <a:buChar char="•"/>
              <a:defRPr sz="1800" b="0" i="0" u="none" strike="noStrike" cap="none">
                <a:latin typeface="Tahoma"/>
                <a:ea typeface="Tahoma"/>
                <a:cs typeface="Tahoma"/>
                <a:sym typeface="Tahoma"/>
              </a:defRPr>
            </a:lvl6pPr>
            <a:lvl7pPr marL="3200400" marR="0" lvl="6" indent="-424053" algn="l" rtl="0">
              <a:spcBef>
                <a:spcPts val="600"/>
              </a:spcBef>
              <a:spcAft>
                <a:spcPts val="0"/>
              </a:spcAft>
              <a:buClr>
                <a:srgbClr val="000000"/>
              </a:buClr>
              <a:buSzPts val="3078"/>
              <a:buFont typeface="Arial"/>
              <a:buChar char="•"/>
              <a:defRPr sz="1800" b="0" i="0" u="none" strike="noStrike" cap="none">
                <a:latin typeface="Tahoma"/>
                <a:ea typeface="Tahoma"/>
                <a:cs typeface="Tahoma"/>
                <a:sym typeface="Tahoma"/>
              </a:defRPr>
            </a:lvl7pPr>
            <a:lvl8pPr marL="3657600" marR="0" lvl="7" indent="-424053" algn="l" rtl="0">
              <a:spcBef>
                <a:spcPts val="600"/>
              </a:spcBef>
              <a:spcAft>
                <a:spcPts val="0"/>
              </a:spcAft>
              <a:buClr>
                <a:srgbClr val="000000"/>
              </a:buClr>
              <a:buSzPts val="3078"/>
              <a:buFont typeface="Arial"/>
              <a:buChar char="•"/>
              <a:defRPr sz="1800" b="0" i="0" u="none" strike="noStrike" cap="none">
                <a:latin typeface="Tahoma"/>
                <a:ea typeface="Tahoma"/>
                <a:cs typeface="Tahoma"/>
                <a:sym typeface="Tahoma"/>
              </a:defRPr>
            </a:lvl8pPr>
            <a:lvl9pPr marL="4114800" marR="0" lvl="8" indent="-424053" algn="l" rtl="0">
              <a:spcBef>
                <a:spcPts val="600"/>
              </a:spcBef>
              <a:spcAft>
                <a:spcPts val="0"/>
              </a:spcAft>
              <a:buClr>
                <a:srgbClr val="000000"/>
              </a:buClr>
              <a:buSzPts val="3078"/>
              <a:buFont typeface="Arial"/>
              <a:buChar char="•"/>
              <a:defRPr sz="1800" b="0" i="0" u="none" strike="noStrike" cap="none">
                <a:latin typeface="Tahoma"/>
                <a:ea typeface="Tahoma"/>
                <a:cs typeface="Tahoma"/>
                <a:sym typeface="Tahoma"/>
              </a:defRPr>
            </a:lvl9pPr>
          </a:lstStyle>
          <a:p>
            <a:endParaRPr/>
          </a:p>
        </p:txBody>
      </p:sp>
      <p:sp>
        <p:nvSpPr>
          <p:cNvPr id="9" name="Google Shape;9;p6"/>
          <p:cNvSpPr txBox="1">
            <a:spLocks noGrp="1"/>
          </p:cNvSpPr>
          <p:nvPr>
            <p:ph type="sldNum" idx="12"/>
          </p:nvPr>
        </p:nvSpPr>
        <p:spPr>
          <a:xfrm>
            <a:off x="11343613" y="6463670"/>
            <a:ext cx="340387" cy="261610"/>
          </a:xfrm>
          <a:prstGeom prst="rect">
            <a:avLst/>
          </a:prstGeom>
          <a:noFill/>
          <a:ln>
            <a:noFill/>
          </a:ln>
        </p:spPr>
        <p:txBody>
          <a:bodyPr spcFirstLastPara="1" wrap="square" lIns="38100" tIns="38100" rIns="38100" bIns="38100" anchor="ctr" anchorCtr="0">
            <a:spAutoFit/>
          </a:bodyPr>
          <a:lstStyle>
            <a:lvl1pPr marL="0" marR="0" lvl="0" indent="0" algn="r" rtl="0">
              <a:spcBef>
                <a:spcPts val="0"/>
              </a:spcBef>
              <a:buNone/>
              <a:defRPr sz="1200" b="0" i="0" u="none" strike="noStrike" cap="none">
                <a:solidFill>
                  <a:srgbClr val="9B9B9B"/>
                </a:solidFill>
                <a:latin typeface="Tahoma"/>
                <a:ea typeface="Tahoma"/>
                <a:cs typeface="Tahoma"/>
                <a:sym typeface="Tahoma"/>
              </a:defRPr>
            </a:lvl1pPr>
            <a:lvl2pPr marL="0" marR="0" lvl="1" indent="0" algn="r" rtl="0">
              <a:spcBef>
                <a:spcPts val="0"/>
              </a:spcBef>
              <a:buNone/>
              <a:defRPr sz="1200" b="0" i="0" u="none" strike="noStrike" cap="none">
                <a:solidFill>
                  <a:srgbClr val="9B9B9B"/>
                </a:solidFill>
                <a:latin typeface="Tahoma"/>
                <a:ea typeface="Tahoma"/>
                <a:cs typeface="Tahoma"/>
                <a:sym typeface="Tahoma"/>
              </a:defRPr>
            </a:lvl2pPr>
            <a:lvl3pPr marL="0" marR="0" lvl="2" indent="0" algn="r" rtl="0">
              <a:spcBef>
                <a:spcPts val="0"/>
              </a:spcBef>
              <a:buNone/>
              <a:defRPr sz="1200" b="0" i="0" u="none" strike="noStrike" cap="none">
                <a:solidFill>
                  <a:srgbClr val="9B9B9B"/>
                </a:solidFill>
                <a:latin typeface="Tahoma"/>
                <a:ea typeface="Tahoma"/>
                <a:cs typeface="Tahoma"/>
                <a:sym typeface="Tahoma"/>
              </a:defRPr>
            </a:lvl3pPr>
            <a:lvl4pPr marL="0" marR="0" lvl="3" indent="0" algn="r" rtl="0">
              <a:spcBef>
                <a:spcPts val="0"/>
              </a:spcBef>
              <a:buNone/>
              <a:defRPr sz="1200" b="0" i="0" u="none" strike="noStrike" cap="none">
                <a:solidFill>
                  <a:srgbClr val="9B9B9B"/>
                </a:solidFill>
                <a:latin typeface="Tahoma"/>
                <a:ea typeface="Tahoma"/>
                <a:cs typeface="Tahoma"/>
                <a:sym typeface="Tahoma"/>
              </a:defRPr>
            </a:lvl4pPr>
            <a:lvl5pPr marL="0" marR="0" lvl="4" indent="0" algn="r" rtl="0">
              <a:spcBef>
                <a:spcPts val="0"/>
              </a:spcBef>
              <a:buNone/>
              <a:defRPr sz="1200" b="0" i="0" u="none" strike="noStrike" cap="none">
                <a:solidFill>
                  <a:srgbClr val="9B9B9B"/>
                </a:solidFill>
                <a:latin typeface="Tahoma"/>
                <a:ea typeface="Tahoma"/>
                <a:cs typeface="Tahoma"/>
                <a:sym typeface="Tahoma"/>
              </a:defRPr>
            </a:lvl5pPr>
            <a:lvl6pPr marL="0" marR="0" lvl="5" indent="0" algn="r" rtl="0">
              <a:spcBef>
                <a:spcPts val="0"/>
              </a:spcBef>
              <a:buNone/>
              <a:defRPr sz="1200" b="0" i="0" u="none" strike="noStrike" cap="none">
                <a:solidFill>
                  <a:srgbClr val="9B9B9B"/>
                </a:solidFill>
                <a:latin typeface="Tahoma"/>
                <a:ea typeface="Tahoma"/>
                <a:cs typeface="Tahoma"/>
                <a:sym typeface="Tahoma"/>
              </a:defRPr>
            </a:lvl6pPr>
            <a:lvl7pPr marL="0" marR="0" lvl="6" indent="0" algn="r" rtl="0">
              <a:spcBef>
                <a:spcPts val="0"/>
              </a:spcBef>
              <a:buNone/>
              <a:defRPr sz="1200" b="0" i="0" u="none" strike="noStrike" cap="none">
                <a:solidFill>
                  <a:srgbClr val="9B9B9B"/>
                </a:solidFill>
                <a:latin typeface="Tahoma"/>
                <a:ea typeface="Tahoma"/>
                <a:cs typeface="Tahoma"/>
                <a:sym typeface="Tahoma"/>
              </a:defRPr>
            </a:lvl7pPr>
            <a:lvl8pPr marL="0" marR="0" lvl="7" indent="0" algn="r" rtl="0">
              <a:spcBef>
                <a:spcPts val="0"/>
              </a:spcBef>
              <a:buNone/>
              <a:defRPr sz="1200" b="0" i="0" u="none" strike="noStrike" cap="none">
                <a:solidFill>
                  <a:srgbClr val="9B9B9B"/>
                </a:solidFill>
                <a:latin typeface="Tahoma"/>
                <a:ea typeface="Tahoma"/>
                <a:cs typeface="Tahoma"/>
                <a:sym typeface="Tahoma"/>
              </a:defRPr>
            </a:lvl8pPr>
            <a:lvl9pPr marL="0" marR="0" lvl="8" indent="0" algn="r" rtl="0">
              <a:spcBef>
                <a:spcPts val="0"/>
              </a:spcBef>
              <a:buNone/>
              <a:defRPr sz="1200" b="0" i="0" u="none" strike="noStrike" cap="none">
                <a:solidFill>
                  <a:srgbClr val="9B9B9B"/>
                </a:solidFill>
                <a:latin typeface="Tahoma"/>
                <a:ea typeface="Tahoma"/>
                <a:cs typeface="Tahoma"/>
                <a:sym typeface="Tahoma"/>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5902759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um.lib.umd.edu/bitstreams/12b8a912-f090-4acc-95fa-f6fee4dc22ec/download"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7.xml"/><Relationship Id="rId1" Type="http://schemas.openxmlformats.org/officeDocument/2006/relationships/video" Target="https://player.vimeo.com/video/663117698?h=07409e6954&amp;app_id=122963" TargetMode="Externa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fif"/><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jpg"/><Relationship Id="rId12"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7.jpg"/><Relationship Id="rId11" Type="http://schemas.openxmlformats.org/officeDocument/2006/relationships/image" Target="../media/image22.jpg"/><Relationship Id="rId5" Type="http://schemas.openxmlformats.org/officeDocument/2006/relationships/image" Target="../media/image16.jpg"/><Relationship Id="rId10" Type="http://schemas.openxmlformats.org/officeDocument/2006/relationships/image" Target="../media/image21.jpg"/><Relationship Id="rId4" Type="http://schemas.openxmlformats.org/officeDocument/2006/relationships/image" Target="../media/image15.png"/><Relationship Id="rId9"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a:extLst>
              <a:ext uri="{FF2B5EF4-FFF2-40B4-BE49-F238E27FC236}">
                <a16:creationId xmlns:a16="http://schemas.microsoft.com/office/drawing/2014/main" id="{27C61501-AEC0-ED59-9162-667251FD4E22}"/>
              </a:ext>
            </a:extLst>
          </p:cNvPr>
          <p:cNvPicPr>
            <a:picLocks noChangeAspect="1"/>
          </p:cNvPicPr>
          <p:nvPr/>
        </p:nvPicPr>
        <p:blipFill rotWithShape="1">
          <a:blip r:embed="rId2"/>
          <a:srcRect t="9091" r="17840"/>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F19752B-695E-728C-F140-F7A2FF48BBE7}"/>
              </a:ext>
            </a:extLst>
          </p:cNvPr>
          <p:cNvSpPr>
            <a:spLocks noGrp="1"/>
          </p:cNvSpPr>
          <p:nvPr>
            <p:ph type="ctrTitle"/>
          </p:nvPr>
        </p:nvSpPr>
        <p:spPr>
          <a:xfrm>
            <a:off x="477980" y="1122363"/>
            <a:ext cx="6434547" cy="1359395"/>
          </a:xfrm>
        </p:spPr>
        <p:txBody>
          <a:bodyPr anchor="b">
            <a:normAutofit/>
          </a:bodyPr>
          <a:lstStyle/>
          <a:p>
            <a:pPr algn="l"/>
            <a:r>
              <a:rPr lang="en-US" sz="4400" b="1" dirty="0">
                <a:latin typeface="Amasis MT Pro Black" panose="020F0502020204030204" pitchFamily="18" charset="0"/>
                <a:ea typeface="ADLaM Display" panose="020F0502020204030204" pitchFamily="2" charset="0"/>
                <a:cs typeface="ADLaM Display" panose="020F0502020204030204" pitchFamily="2" charset="0"/>
              </a:rPr>
              <a:t>Socially Responsible Engineering</a:t>
            </a:r>
          </a:p>
        </p:txBody>
      </p:sp>
      <p:sp>
        <p:nvSpPr>
          <p:cNvPr id="3" name="Subtitle 2">
            <a:extLst>
              <a:ext uri="{FF2B5EF4-FFF2-40B4-BE49-F238E27FC236}">
                <a16:creationId xmlns:a16="http://schemas.microsoft.com/office/drawing/2014/main" id="{C59DD477-4CA8-C058-3A63-44DFE381A158}"/>
              </a:ext>
            </a:extLst>
          </p:cNvPr>
          <p:cNvSpPr>
            <a:spLocks noGrp="1"/>
          </p:cNvSpPr>
          <p:nvPr>
            <p:ph type="subTitle" idx="1"/>
          </p:nvPr>
        </p:nvSpPr>
        <p:spPr>
          <a:xfrm>
            <a:off x="477980" y="4872922"/>
            <a:ext cx="4345690" cy="1610258"/>
          </a:xfrm>
        </p:spPr>
        <p:txBody>
          <a:bodyPr>
            <a:normAutofit lnSpcReduction="10000"/>
          </a:bodyPr>
          <a:lstStyle/>
          <a:p>
            <a:pPr algn="l"/>
            <a:r>
              <a:rPr lang="en-US" sz="2000" dirty="0">
                <a:latin typeface="Times New Roman" panose="02020603050405020304" pitchFamily="18" charset="0"/>
                <a:cs typeface="Times New Roman" panose="02020603050405020304" pitchFamily="18" charset="0"/>
              </a:rPr>
              <a:t>Abhishek Ram (aram@draper.com)</a:t>
            </a:r>
          </a:p>
          <a:p>
            <a:pPr algn="l"/>
            <a:r>
              <a:rPr lang="en-US" sz="2000">
                <a:latin typeface="Times New Roman" panose="02020603050405020304" pitchFamily="18" charset="0"/>
                <a:cs typeface="Times New Roman" panose="02020603050405020304" pitchFamily="18" charset="0"/>
              </a:rPr>
              <a:t>March </a:t>
            </a:r>
            <a:r>
              <a:rPr lang="en-US" sz="2000"/>
              <a:t>08</a:t>
            </a:r>
            <a:r>
              <a:rPr lang="en-US" sz="2000" baseline="3000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2024</a:t>
            </a:r>
          </a:p>
          <a:p>
            <a:pPr algn="l"/>
            <a:r>
              <a:rPr lang="en-US" sz="2000" dirty="0">
                <a:latin typeface="Times New Roman" panose="02020603050405020304" pitchFamily="18" charset="0"/>
                <a:cs typeface="Times New Roman" panose="02020603050405020304" pitchFamily="18" charset="0"/>
              </a:rPr>
              <a:t>Presented to: Course # MIE 395C, MIE Department, University of Massachusetts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FA656B6-6075-E3DB-175E-2B497BC31D55}"/>
              </a:ext>
            </a:extLst>
          </p:cNvPr>
          <p:cNvSpPr txBox="1"/>
          <p:nvPr/>
        </p:nvSpPr>
        <p:spPr>
          <a:xfrm>
            <a:off x="524022" y="2590777"/>
            <a:ext cx="4660374" cy="954107"/>
          </a:xfrm>
          <a:prstGeom prst="rect">
            <a:avLst/>
          </a:prstGeom>
          <a:noFill/>
        </p:spPr>
        <p:txBody>
          <a:bodyPr wrap="square">
            <a:spAutoFit/>
          </a:bodyPr>
          <a:lstStyle/>
          <a:p>
            <a:r>
              <a:rPr lang="en-US" sz="2800" b="1" i="1" dirty="0">
                <a:latin typeface="Times New Roman" panose="02020603050405020304" pitchFamily="18" charset="0"/>
                <a:ea typeface="ADLaM Display" panose="020F0502020204030204" pitchFamily="2" charset="0"/>
                <a:cs typeface="Times New Roman" panose="02020603050405020304" pitchFamily="18" charset="0"/>
              </a:rPr>
              <a:t>Engineering With Your Stakeholders In Mind</a:t>
            </a:r>
            <a:endParaRPr lang="en-US"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019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A85B-2521-F3CF-C80C-D65FF5AFFCE2}"/>
              </a:ext>
            </a:extLst>
          </p:cNvPr>
          <p:cNvSpPr>
            <a:spLocks noGrp="1"/>
          </p:cNvSpPr>
          <p:nvPr>
            <p:ph type="title"/>
          </p:nvPr>
        </p:nvSpPr>
        <p:spPr>
          <a:xfrm>
            <a:off x="0" y="0"/>
            <a:ext cx="12192000" cy="1325563"/>
          </a:xfrm>
        </p:spPr>
        <p:txBody>
          <a:bodyPr/>
          <a:lstStyle/>
          <a:p>
            <a:pPr algn="ctr"/>
            <a:r>
              <a:rPr lang="en-US" dirty="0"/>
              <a:t>Utility Theory for Sociotechnical System Design</a:t>
            </a:r>
          </a:p>
        </p:txBody>
      </p:sp>
      <p:cxnSp>
        <p:nvCxnSpPr>
          <p:cNvPr id="4" name="Straight Connector 3">
            <a:extLst>
              <a:ext uri="{FF2B5EF4-FFF2-40B4-BE49-F238E27FC236}">
                <a16:creationId xmlns:a16="http://schemas.microsoft.com/office/drawing/2014/main" id="{464677EA-BD0B-DF5A-063D-CC0B1E6D1562}"/>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E753E1F-7D5C-FB0D-3546-2508E861FE9D}"/>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 name="Date Placeholder 3">
            <a:extLst>
              <a:ext uri="{FF2B5EF4-FFF2-40B4-BE49-F238E27FC236}">
                <a16:creationId xmlns:a16="http://schemas.microsoft.com/office/drawing/2014/main" id="{84F04DD9-D375-2448-7243-5A5AFCDCDE23}"/>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8" name="Slide Number Placeholder 5">
            <a:extLst>
              <a:ext uri="{FF2B5EF4-FFF2-40B4-BE49-F238E27FC236}">
                <a16:creationId xmlns:a16="http://schemas.microsoft.com/office/drawing/2014/main" id="{0B28FCF5-6A48-DF5B-E01D-059109F1D2D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sp>
        <p:nvSpPr>
          <p:cNvPr id="9" name="Content Placeholder 2">
            <a:extLst>
              <a:ext uri="{FF2B5EF4-FFF2-40B4-BE49-F238E27FC236}">
                <a16:creationId xmlns:a16="http://schemas.microsoft.com/office/drawing/2014/main" id="{F5096943-A0BC-857F-BD47-7281888F344B}"/>
              </a:ext>
            </a:extLst>
          </p:cNvPr>
          <p:cNvSpPr>
            <a:spLocks noGrp="1"/>
          </p:cNvSpPr>
          <p:nvPr>
            <p:ph idx="1"/>
          </p:nvPr>
        </p:nvSpPr>
        <p:spPr>
          <a:xfrm>
            <a:off x="9808" y="1397887"/>
            <a:ext cx="7062111" cy="4864512"/>
          </a:xfrm>
        </p:spPr>
        <p:txBody>
          <a:bodyPr>
            <a:normAutofit/>
          </a:bodyPr>
          <a:lstStyle/>
          <a:p>
            <a:r>
              <a:rPr lang="en-US" dirty="0"/>
              <a:t>Utility theory is the school of thinking where stakeholder satisfaction is modeled based on judgments of preferences, preferability, worth, value, goodness, or other similar concepts.</a:t>
            </a:r>
          </a:p>
          <a:p>
            <a:pPr lvl="1"/>
            <a:r>
              <a:rPr lang="en-US" dirty="0"/>
              <a:t>Traditional evaluations of product success rely on comparing cost and benefit. This approach works for the entity generating the product.</a:t>
            </a:r>
          </a:p>
          <a:p>
            <a:pPr lvl="1"/>
            <a:r>
              <a:rPr lang="en-US" dirty="0"/>
              <a:t>But what about the complex sociotechnical system around the product? How do you determine “benefit” beyond the entity creating the product or service?</a:t>
            </a:r>
          </a:p>
          <a:p>
            <a:pPr lvl="1"/>
            <a:r>
              <a:rPr lang="en-US" b="1" dirty="0"/>
              <a:t>Answer: utility theory!</a:t>
            </a:r>
          </a:p>
        </p:txBody>
      </p:sp>
      <p:sp>
        <p:nvSpPr>
          <p:cNvPr id="12" name="Rectangle 11">
            <a:extLst>
              <a:ext uri="{FF2B5EF4-FFF2-40B4-BE49-F238E27FC236}">
                <a16:creationId xmlns:a16="http://schemas.microsoft.com/office/drawing/2014/main" id="{DD073392-E5D1-A7DD-1839-675CCD0A22A2}"/>
              </a:ext>
            </a:extLst>
          </p:cNvPr>
          <p:cNvSpPr/>
          <p:nvPr/>
        </p:nvSpPr>
        <p:spPr>
          <a:xfrm>
            <a:off x="7413468" y="1829684"/>
            <a:ext cx="3917658" cy="157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ABA0E96-AB9D-7F5F-7F29-4A254D5A0282}"/>
              </a:ext>
            </a:extLst>
          </p:cNvPr>
          <p:cNvSpPr/>
          <p:nvPr/>
        </p:nvSpPr>
        <p:spPr>
          <a:xfrm>
            <a:off x="9131998" y="2004063"/>
            <a:ext cx="486561" cy="59701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401BDC6-C2D2-2F50-948E-BCD562C21D36}"/>
              </a:ext>
            </a:extLst>
          </p:cNvPr>
          <p:cNvSpPr txBox="1"/>
          <p:nvPr/>
        </p:nvSpPr>
        <p:spPr>
          <a:xfrm>
            <a:off x="7413468" y="1286380"/>
            <a:ext cx="947257" cy="523220"/>
          </a:xfrm>
          <a:prstGeom prst="rect">
            <a:avLst/>
          </a:prstGeom>
          <a:noFill/>
          <a:ln w="38100">
            <a:solidFill>
              <a:schemeClr val="tx1"/>
            </a:solidFill>
          </a:ln>
        </p:spPr>
        <p:txBody>
          <a:bodyPr wrap="square" rtlCol="0">
            <a:spAutoFit/>
          </a:bodyPr>
          <a:lstStyle/>
          <a:p>
            <a:r>
              <a:rPr lang="en-US" sz="2800" dirty="0"/>
              <a:t>Cost</a:t>
            </a:r>
          </a:p>
        </p:txBody>
      </p:sp>
      <p:sp>
        <p:nvSpPr>
          <p:cNvPr id="15" name="TextBox 14">
            <a:extLst>
              <a:ext uri="{FF2B5EF4-FFF2-40B4-BE49-F238E27FC236}">
                <a16:creationId xmlns:a16="http://schemas.microsoft.com/office/drawing/2014/main" id="{9C443F3D-6544-F733-70BE-7D99897F1BC7}"/>
              </a:ext>
            </a:extLst>
          </p:cNvPr>
          <p:cNvSpPr txBox="1"/>
          <p:nvPr/>
        </p:nvSpPr>
        <p:spPr>
          <a:xfrm rot="21574081">
            <a:off x="10021540" y="1102526"/>
            <a:ext cx="1306936" cy="707886"/>
          </a:xfrm>
          <a:prstGeom prst="rect">
            <a:avLst/>
          </a:prstGeom>
          <a:noFill/>
          <a:ln w="38100">
            <a:solidFill>
              <a:schemeClr val="tx1"/>
            </a:solidFill>
          </a:ln>
        </p:spPr>
        <p:txBody>
          <a:bodyPr wrap="square" rtlCol="0">
            <a:spAutoFit/>
          </a:bodyPr>
          <a:lstStyle/>
          <a:p>
            <a:pPr algn="ctr"/>
            <a:r>
              <a:rPr lang="en-US" sz="2000" dirty="0"/>
              <a:t>Corporate Benefit</a:t>
            </a:r>
          </a:p>
        </p:txBody>
      </p:sp>
      <p:sp>
        <p:nvSpPr>
          <p:cNvPr id="16" name="Rectangle 15">
            <a:extLst>
              <a:ext uri="{FF2B5EF4-FFF2-40B4-BE49-F238E27FC236}">
                <a16:creationId xmlns:a16="http://schemas.microsoft.com/office/drawing/2014/main" id="{960125F1-6E5A-083B-ABBC-2937361B8416}"/>
              </a:ext>
            </a:extLst>
          </p:cNvPr>
          <p:cNvSpPr/>
          <p:nvPr/>
        </p:nvSpPr>
        <p:spPr>
          <a:xfrm rot="1030995">
            <a:off x="7743620" y="4795495"/>
            <a:ext cx="3917658" cy="157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7FCEAAC2-84AF-310B-4743-7EE18059E070}"/>
              </a:ext>
            </a:extLst>
          </p:cNvPr>
          <p:cNvSpPr/>
          <p:nvPr/>
        </p:nvSpPr>
        <p:spPr>
          <a:xfrm>
            <a:off x="9375278" y="4930961"/>
            <a:ext cx="486561" cy="59701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45B78F5-19F2-EF0F-D563-C1095DA340F2}"/>
              </a:ext>
            </a:extLst>
          </p:cNvPr>
          <p:cNvSpPr txBox="1"/>
          <p:nvPr/>
        </p:nvSpPr>
        <p:spPr>
          <a:xfrm rot="986629">
            <a:off x="7923051" y="3832168"/>
            <a:ext cx="947257" cy="523220"/>
          </a:xfrm>
          <a:prstGeom prst="rect">
            <a:avLst/>
          </a:prstGeom>
          <a:noFill/>
          <a:ln w="38100">
            <a:solidFill>
              <a:schemeClr val="tx1"/>
            </a:solidFill>
          </a:ln>
        </p:spPr>
        <p:txBody>
          <a:bodyPr wrap="square" rtlCol="0">
            <a:spAutoFit/>
          </a:bodyPr>
          <a:lstStyle/>
          <a:p>
            <a:r>
              <a:rPr lang="en-US" sz="2800" dirty="0"/>
              <a:t>Cost</a:t>
            </a:r>
          </a:p>
        </p:txBody>
      </p:sp>
      <p:sp>
        <p:nvSpPr>
          <p:cNvPr id="20" name="TextBox 19">
            <a:extLst>
              <a:ext uri="{FF2B5EF4-FFF2-40B4-BE49-F238E27FC236}">
                <a16:creationId xmlns:a16="http://schemas.microsoft.com/office/drawing/2014/main" id="{E1541652-A150-9250-5C80-4FFC69011286}"/>
              </a:ext>
            </a:extLst>
          </p:cNvPr>
          <p:cNvSpPr txBox="1"/>
          <p:nvPr/>
        </p:nvSpPr>
        <p:spPr>
          <a:xfrm rot="1068842">
            <a:off x="10425609" y="4466638"/>
            <a:ext cx="1306936" cy="707886"/>
          </a:xfrm>
          <a:prstGeom prst="rect">
            <a:avLst/>
          </a:prstGeom>
          <a:noFill/>
          <a:ln w="38100">
            <a:solidFill>
              <a:schemeClr val="tx1"/>
            </a:solidFill>
          </a:ln>
        </p:spPr>
        <p:txBody>
          <a:bodyPr wrap="square" rtlCol="0">
            <a:spAutoFit/>
          </a:bodyPr>
          <a:lstStyle/>
          <a:p>
            <a:pPr algn="ctr"/>
            <a:r>
              <a:rPr lang="en-US" sz="2000" dirty="0"/>
              <a:t>Corporate Benefit</a:t>
            </a:r>
          </a:p>
        </p:txBody>
      </p:sp>
      <p:sp>
        <p:nvSpPr>
          <p:cNvPr id="21" name="TextBox 20">
            <a:extLst>
              <a:ext uri="{FF2B5EF4-FFF2-40B4-BE49-F238E27FC236}">
                <a16:creationId xmlns:a16="http://schemas.microsoft.com/office/drawing/2014/main" id="{95A17F2E-EE4B-2D42-DD62-A93A241D1FA2}"/>
              </a:ext>
            </a:extLst>
          </p:cNvPr>
          <p:cNvSpPr txBox="1"/>
          <p:nvPr/>
        </p:nvSpPr>
        <p:spPr>
          <a:xfrm rot="1068842">
            <a:off x="10644337" y="3772636"/>
            <a:ext cx="1306936" cy="707886"/>
          </a:xfrm>
          <a:prstGeom prst="rect">
            <a:avLst/>
          </a:prstGeom>
          <a:noFill/>
          <a:ln w="38100">
            <a:solidFill>
              <a:schemeClr val="tx1"/>
            </a:solidFill>
          </a:ln>
        </p:spPr>
        <p:txBody>
          <a:bodyPr wrap="square" rtlCol="0">
            <a:spAutoFit/>
          </a:bodyPr>
          <a:lstStyle/>
          <a:p>
            <a:pPr algn="ctr"/>
            <a:r>
              <a:rPr lang="en-US" sz="2000" dirty="0"/>
              <a:t>Customer Utility</a:t>
            </a:r>
          </a:p>
        </p:txBody>
      </p:sp>
      <p:sp>
        <p:nvSpPr>
          <p:cNvPr id="22" name="TextBox 21">
            <a:extLst>
              <a:ext uri="{FF2B5EF4-FFF2-40B4-BE49-F238E27FC236}">
                <a16:creationId xmlns:a16="http://schemas.microsoft.com/office/drawing/2014/main" id="{DE951609-E768-F49E-B635-D86361A7B97C}"/>
              </a:ext>
            </a:extLst>
          </p:cNvPr>
          <p:cNvSpPr txBox="1"/>
          <p:nvPr/>
        </p:nvSpPr>
        <p:spPr>
          <a:xfrm>
            <a:off x="7316295" y="2601140"/>
            <a:ext cx="4280785" cy="830997"/>
          </a:xfrm>
          <a:prstGeom prst="rect">
            <a:avLst/>
          </a:prstGeom>
          <a:noFill/>
        </p:spPr>
        <p:txBody>
          <a:bodyPr wrap="square" rtlCol="0">
            <a:spAutoFit/>
          </a:bodyPr>
          <a:lstStyle/>
          <a:p>
            <a:pPr algn="ctr"/>
            <a:r>
              <a:rPr lang="en-US" sz="2400" b="1" dirty="0"/>
              <a:t>Traditional View of Cost and Corporate Benefit</a:t>
            </a:r>
          </a:p>
        </p:txBody>
      </p:sp>
      <p:sp>
        <p:nvSpPr>
          <p:cNvPr id="23" name="TextBox 22">
            <a:extLst>
              <a:ext uri="{FF2B5EF4-FFF2-40B4-BE49-F238E27FC236}">
                <a16:creationId xmlns:a16="http://schemas.microsoft.com/office/drawing/2014/main" id="{8665B4AF-EB80-F482-AA91-D3BA5AA64871}"/>
              </a:ext>
            </a:extLst>
          </p:cNvPr>
          <p:cNvSpPr txBox="1"/>
          <p:nvPr/>
        </p:nvSpPr>
        <p:spPr>
          <a:xfrm>
            <a:off x="7478165" y="5445146"/>
            <a:ext cx="4280785" cy="830997"/>
          </a:xfrm>
          <a:prstGeom prst="rect">
            <a:avLst/>
          </a:prstGeom>
          <a:noFill/>
        </p:spPr>
        <p:txBody>
          <a:bodyPr wrap="square" rtlCol="0">
            <a:spAutoFit/>
          </a:bodyPr>
          <a:lstStyle/>
          <a:p>
            <a:pPr algn="ctr"/>
            <a:r>
              <a:rPr lang="en-US" sz="2400" b="1" dirty="0"/>
              <a:t>Comparing Cost to Corporate Benefit and Customer Utility</a:t>
            </a:r>
          </a:p>
        </p:txBody>
      </p:sp>
      <p:sp>
        <p:nvSpPr>
          <p:cNvPr id="3" name="Footer Placeholder 4">
            <a:extLst>
              <a:ext uri="{FF2B5EF4-FFF2-40B4-BE49-F238E27FC236}">
                <a16:creationId xmlns:a16="http://schemas.microsoft.com/office/drawing/2014/main" id="{E63EF94E-EF40-EEDA-B03C-9F8B4959D568}"/>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238822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05A8-506E-D996-A6C2-40ACBE21F9E7}"/>
              </a:ext>
            </a:extLst>
          </p:cNvPr>
          <p:cNvSpPr>
            <a:spLocks noGrp="1"/>
          </p:cNvSpPr>
          <p:nvPr>
            <p:ph type="title"/>
          </p:nvPr>
        </p:nvSpPr>
        <p:spPr>
          <a:xfrm>
            <a:off x="0" y="18255"/>
            <a:ext cx="12192000" cy="1325563"/>
          </a:xfrm>
        </p:spPr>
        <p:txBody>
          <a:bodyPr/>
          <a:lstStyle/>
          <a:p>
            <a:pPr algn="ctr"/>
            <a:r>
              <a:rPr lang="en-US" dirty="0"/>
              <a:t>Introduction: OTC-Medicine Dispensing Machine (TransPharm)</a:t>
            </a:r>
          </a:p>
        </p:txBody>
      </p:sp>
      <p:sp>
        <p:nvSpPr>
          <p:cNvPr id="3" name="Content Placeholder 2">
            <a:extLst>
              <a:ext uri="{FF2B5EF4-FFF2-40B4-BE49-F238E27FC236}">
                <a16:creationId xmlns:a16="http://schemas.microsoft.com/office/drawing/2014/main" id="{BC51C6C0-3101-BAB7-0A29-9711843CDBF1}"/>
              </a:ext>
            </a:extLst>
          </p:cNvPr>
          <p:cNvSpPr>
            <a:spLocks noGrp="1"/>
          </p:cNvSpPr>
          <p:nvPr>
            <p:ph idx="1"/>
          </p:nvPr>
        </p:nvSpPr>
        <p:spPr>
          <a:xfrm>
            <a:off x="1" y="1419512"/>
            <a:ext cx="6719582" cy="4351338"/>
          </a:xfrm>
        </p:spPr>
        <p:txBody>
          <a:bodyPr/>
          <a:lstStyle/>
          <a:p>
            <a:r>
              <a:rPr lang="en-US" dirty="0"/>
              <a:t>You are an engineer developing a vending machine for over-the-counter medicines and related health products.</a:t>
            </a:r>
          </a:p>
          <a:p>
            <a:r>
              <a:rPr lang="en-US" dirty="0"/>
              <a:t>You are tasked with determining what the design requirements for this machine would be. As a socially responsible engineer, you seek input from stakeholders. </a:t>
            </a:r>
          </a:p>
          <a:p>
            <a:r>
              <a:rPr lang="en-US" dirty="0"/>
              <a:t>After some contemplation, you identify a high-level set of stakeholders: those in a university campus.</a:t>
            </a:r>
          </a:p>
        </p:txBody>
      </p:sp>
      <p:cxnSp>
        <p:nvCxnSpPr>
          <p:cNvPr id="4" name="Straight Connector 3">
            <a:extLst>
              <a:ext uri="{FF2B5EF4-FFF2-40B4-BE49-F238E27FC236}">
                <a16:creationId xmlns:a16="http://schemas.microsoft.com/office/drawing/2014/main" id="{741B89FF-1C41-E652-52A8-4B7D2E36C777}"/>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0C9C693-92CC-9271-7DB4-7E8C931128D1}"/>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 name="Date Placeholder 3">
            <a:extLst>
              <a:ext uri="{FF2B5EF4-FFF2-40B4-BE49-F238E27FC236}">
                <a16:creationId xmlns:a16="http://schemas.microsoft.com/office/drawing/2014/main" id="{26D9BACF-F3F9-39C3-9223-49EB4C6CF4AB}"/>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8" name="Slide Number Placeholder 5">
            <a:extLst>
              <a:ext uri="{FF2B5EF4-FFF2-40B4-BE49-F238E27FC236}">
                <a16:creationId xmlns:a16="http://schemas.microsoft.com/office/drawing/2014/main" id="{4F15825B-4474-4F98-6149-D9F1E510DE6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pic>
        <p:nvPicPr>
          <p:cNvPr id="13" name="Picture 12" descr="A screen shot of a video game&#10;&#10;Description automatically generated">
            <a:extLst>
              <a:ext uri="{FF2B5EF4-FFF2-40B4-BE49-F238E27FC236}">
                <a16:creationId xmlns:a16="http://schemas.microsoft.com/office/drawing/2014/main" id="{66D7DCC2-AB2A-9B02-A5EC-E2A2DE15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812" y="1108809"/>
            <a:ext cx="3362794" cy="4972744"/>
          </a:xfrm>
          <a:prstGeom prst="rect">
            <a:avLst/>
          </a:prstGeom>
        </p:spPr>
      </p:pic>
      <p:sp>
        <p:nvSpPr>
          <p:cNvPr id="11" name="Footer Placeholder 4">
            <a:extLst>
              <a:ext uri="{FF2B5EF4-FFF2-40B4-BE49-F238E27FC236}">
                <a16:creationId xmlns:a16="http://schemas.microsoft.com/office/drawing/2014/main" id="{FEC0198E-4CD9-9AB1-11FA-9B8062D191AA}"/>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141070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660697B-4E6B-49C2-31FA-E9305B633D5C}"/>
              </a:ext>
            </a:extLst>
          </p:cNvPr>
          <p:cNvSpPr>
            <a:spLocks noGrp="1"/>
          </p:cNvSpPr>
          <p:nvPr>
            <p:ph type="title"/>
          </p:nvPr>
        </p:nvSpPr>
        <p:spPr>
          <a:xfrm>
            <a:off x="0" y="0"/>
            <a:ext cx="12192000" cy="1373474"/>
          </a:xfrm>
        </p:spPr>
        <p:txBody>
          <a:bodyPr/>
          <a:lstStyle/>
          <a:p>
            <a:pPr algn="ctr"/>
            <a:r>
              <a:rPr lang="en-US" dirty="0"/>
              <a:t>Idealized Framework for Socially </a:t>
            </a:r>
            <a:br>
              <a:rPr lang="en-US" dirty="0"/>
            </a:br>
            <a:r>
              <a:rPr lang="en-US" dirty="0"/>
              <a:t>Responsible Engineering</a:t>
            </a:r>
          </a:p>
        </p:txBody>
      </p:sp>
      <p:sp>
        <p:nvSpPr>
          <p:cNvPr id="9" name="Date Placeholder 3">
            <a:extLst>
              <a:ext uri="{FF2B5EF4-FFF2-40B4-BE49-F238E27FC236}">
                <a16:creationId xmlns:a16="http://schemas.microsoft.com/office/drawing/2014/main" id="{C0954D74-F327-148F-205B-AE8B2F8B0755}"/>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11" name="Slide Number Placeholder 5">
            <a:extLst>
              <a:ext uri="{FF2B5EF4-FFF2-40B4-BE49-F238E27FC236}">
                <a16:creationId xmlns:a16="http://schemas.microsoft.com/office/drawing/2014/main" id="{967CA1EC-F110-52F4-5AD7-2FFA6C5D047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78A211F7-BD7C-28E3-676E-F1D04E3ACB20}"/>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4B8294C-82BC-FA19-0A93-11658A258E90}"/>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5" name="Picture 4" descr="A picture containing text, font, screenshot, handwriting&#10;&#10;Description automatically generated">
            <a:extLst>
              <a:ext uri="{FF2B5EF4-FFF2-40B4-BE49-F238E27FC236}">
                <a16:creationId xmlns:a16="http://schemas.microsoft.com/office/drawing/2014/main" id="{0F46BCE6-FD59-7642-8DEB-15706B22363B}"/>
              </a:ext>
            </a:extLst>
          </p:cNvPr>
          <p:cNvPicPr>
            <a:picLocks noChangeAspect="1"/>
          </p:cNvPicPr>
          <p:nvPr/>
        </p:nvPicPr>
        <p:blipFill>
          <a:blip r:embed="rId2"/>
          <a:stretch>
            <a:fillRect/>
          </a:stretch>
        </p:blipFill>
        <p:spPr>
          <a:xfrm>
            <a:off x="2651854" y="1277622"/>
            <a:ext cx="6888293" cy="4986653"/>
          </a:xfrm>
          <a:prstGeom prst="rect">
            <a:avLst/>
          </a:prstGeom>
        </p:spPr>
      </p:pic>
      <p:sp>
        <p:nvSpPr>
          <p:cNvPr id="2" name="Footer Placeholder 4">
            <a:extLst>
              <a:ext uri="{FF2B5EF4-FFF2-40B4-BE49-F238E27FC236}">
                <a16:creationId xmlns:a16="http://schemas.microsoft.com/office/drawing/2014/main" id="{532D3AB7-2929-335D-D507-1CC7E23C82FC}"/>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27008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E403-F786-C133-197D-B7A80B7FA357}"/>
              </a:ext>
            </a:extLst>
          </p:cNvPr>
          <p:cNvSpPr>
            <a:spLocks noGrp="1"/>
          </p:cNvSpPr>
          <p:nvPr>
            <p:ph type="title"/>
          </p:nvPr>
        </p:nvSpPr>
        <p:spPr>
          <a:xfrm>
            <a:off x="838199" y="0"/>
            <a:ext cx="10515600" cy="1325563"/>
          </a:xfrm>
        </p:spPr>
        <p:txBody>
          <a:bodyPr/>
          <a:lstStyle/>
          <a:p>
            <a:pPr algn="ctr"/>
            <a:r>
              <a:rPr lang="en-US" dirty="0"/>
              <a:t>Identifying Requirements for TransPharm</a:t>
            </a:r>
          </a:p>
        </p:txBody>
      </p:sp>
      <p:sp>
        <p:nvSpPr>
          <p:cNvPr id="3" name="Content Placeholder 2">
            <a:extLst>
              <a:ext uri="{FF2B5EF4-FFF2-40B4-BE49-F238E27FC236}">
                <a16:creationId xmlns:a16="http://schemas.microsoft.com/office/drawing/2014/main" id="{F2CDFADB-0EDF-D096-BDE6-13975A7EF307}"/>
              </a:ext>
            </a:extLst>
          </p:cNvPr>
          <p:cNvSpPr>
            <a:spLocks noGrp="1"/>
          </p:cNvSpPr>
          <p:nvPr>
            <p:ph idx="1"/>
          </p:nvPr>
        </p:nvSpPr>
        <p:spPr>
          <a:xfrm>
            <a:off x="838200" y="1690688"/>
            <a:ext cx="10515600" cy="4351338"/>
          </a:xfrm>
        </p:spPr>
        <p:txBody>
          <a:bodyPr/>
          <a:lstStyle/>
          <a:p>
            <a:r>
              <a:rPr lang="en-US" b="1" dirty="0"/>
              <a:t>Step 1: Identify your stakeholders in granular detail. </a:t>
            </a:r>
          </a:p>
          <a:p>
            <a:r>
              <a:rPr lang="en-US" dirty="0"/>
              <a:t>Step 2: Begin generating maps of stakeholder beliefs, decision-making process, and power differentials now and over time using SODA and CBPR. Use specific examples to abstract out generalizable requirements. </a:t>
            </a:r>
          </a:p>
          <a:p>
            <a:r>
              <a:rPr lang="en-US" dirty="0"/>
              <a:t>Step 3: Create your tradespace and rank priority using SODA and CBPR. As a stakeholder as well, use your knowledge of your company’s capabilities to prioritize as well. </a:t>
            </a:r>
          </a:p>
        </p:txBody>
      </p:sp>
      <p:sp>
        <p:nvSpPr>
          <p:cNvPr id="5" name="Slide Number Placeholder 5">
            <a:extLst>
              <a:ext uri="{FF2B5EF4-FFF2-40B4-BE49-F238E27FC236}">
                <a16:creationId xmlns:a16="http://schemas.microsoft.com/office/drawing/2014/main" id="{3F27375D-21FE-CAA8-20D6-3F67CB8FB76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6" name="Straight Connector 5">
            <a:extLst>
              <a:ext uri="{FF2B5EF4-FFF2-40B4-BE49-F238E27FC236}">
                <a16:creationId xmlns:a16="http://schemas.microsoft.com/office/drawing/2014/main" id="{FDF5B826-EFEE-BAF4-3BE3-9784A935F0B2}"/>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CD13675-7AA6-5E2E-D562-2CDDBD6DB51E}"/>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3">
            <a:extLst>
              <a:ext uri="{FF2B5EF4-FFF2-40B4-BE49-F238E27FC236}">
                <a16:creationId xmlns:a16="http://schemas.microsoft.com/office/drawing/2014/main" id="{CCFFE1EE-A8BD-59A3-670B-C04AC9C3CC02}"/>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9" name="Footer Placeholder 4">
            <a:extLst>
              <a:ext uri="{FF2B5EF4-FFF2-40B4-BE49-F238E27FC236}">
                <a16:creationId xmlns:a16="http://schemas.microsoft.com/office/drawing/2014/main" id="{1D7F6BF0-4000-A645-2CEF-72EE808182C9}"/>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170824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660697B-4E6B-49C2-31FA-E9305B633D5C}"/>
              </a:ext>
            </a:extLst>
          </p:cNvPr>
          <p:cNvSpPr>
            <a:spLocks noGrp="1"/>
          </p:cNvSpPr>
          <p:nvPr>
            <p:ph type="title"/>
          </p:nvPr>
        </p:nvSpPr>
        <p:spPr>
          <a:xfrm>
            <a:off x="0" y="0"/>
            <a:ext cx="12191999" cy="1325563"/>
          </a:xfrm>
        </p:spPr>
        <p:txBody>
          <a:bodyPr/>
          <a:lstStyle/>
          <a:p>
            <a:pPr algn="ctr"/>
            <a:r>
              <a:rPr lang="en-US" dirty="0"/>
              <a:t>Example Practice for Identifying Stakeholders</a:t>
            </a:r>
          </a:p>
        </p:txBody>
      </p:sp>
      <p:sp>
        <p:nvSpPr>
          <p:cNvPr id="11" name="Slide Number Placeholder 5">
            <a:extLst>
              <a:ext uri="{FF2B5EF4-FFF2-40B4-BE49-F238E27FC236}">
                <a16:creationId xmlns:a16="http://schemas.microsoft.com/office/drawing/2014/main" id="{967CA1EC-F110-52F4-5AD7-2FFA6C5D047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4BD106A-87FE-387C-C613-BEC54EF0AC02}"/>
              </a:ext>
            </a:extLst>
          </p:cNvPr>
          <p:cNvGraphicFramePr>
            <a:graphicFrameLocks noGrp="1"/>
          </p:cNvGraphicFramePr>
          <p:nvPr>
            <p:extLst>
              <p:ext uri="{D42A27DB-BD31-4B8C-83A1-F6EECF244321}">
                <p14:modId xmlns:p14="http://schemas.microsoft.com/office/powerpoint/2010/main" val="955615479"/>
              </p:ext>
            </p:extLst>
          </p:nvPr>
        </p:nvGraphicFramePr>
        <p:xfrm>
          <a:off x="0" y="1418230"/>
          <a:ext cx="12192000" cy="4847328"/>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1304952200"/>
                    </a:ext>
                  </a:extLst>
                </a:gridCol>
                <a:gridCol w="6096000">
                  <a:extLst>
                    <a:ext uri="{9D8B030D-6E8A-4147-A177-3AD203B41FA5}">
                      <a16:colId xmlns:a16="http://schemas.microsoft.com/office/drawing/2014/main" val="1108669093"/>
                    </a:ext>
                  </a:extLst>
                </a:gridCol>
              </a:tblGrid>
              <a:tr h="410478">
                <a:tc>
                  <a:txBody>
                    <a:bodyPr/>
                    <a:lstStyle/>
                    <a:p>
                      <a:pPr marL="0" marR="0" indent="0" algn="ctr">
                        <a:spcBef>
                          <a:spcPts val="600"/>
                        </a:spcBef>
                        <a:spcAft>
                          <a:spcPts val="600"/>
                        </a:spcAft>
                      </a:pPr>
                      <a:r>
                        <a:rPr lang="en-US" sz="1600" dirty="0">
                          <a:solidFill>
                            <a:schemeClr val="tx1"/>
                          </a:solidFill>
                          <a:effectLst/>
                          <a:latin typeface="Times New Roman" panose="02020603050405020304" pitchFamily="18" charset="0"/>
                          <a:cs typeface="Times New Roman" panose="02020603050405020304" pitchFamily="18" charset="0"/>
                        </a:rPr>
                        <a:t>Principles of Stakeholder Identification and Evaluation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spcBef>
                          <a:spcPts val="600"/>
                        </a:spcBef>
                        <a:spcAft>
                          <a:spcPts val="600"/>
                        </a:spcAft>
                      </a:pPr>
                      <a:r>
                        <a:rPr lang="en-US" sz="1600" dirty="0">
                          <a:solidFill>
                            <a:schemeClr val="tx1"/>
                          </a:solidFill>
                          <a:effectLst/>
                          <a:latin typeface="Times New Roman" panose="02020603050405020304" pitchFamily="18" charset="0"/>
                          <a:cs typeface="Times New Roman" panose="02020603050405020304" pitchFamily="18" charset="0"/>
                        </a:rPr>
                        <a:t>Explanation of Stakeholder Identification and Evaluation Principles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623744"/>
                  </a:ext>
                </a:extLst>
              </a:tr>
              <a:tr h="605025">
                <a:tc>
                  <a:txBody>
                    <a:bodyPr/>
                    <a:lstStyle/>
                    <a:p>
                      <a:pPr marL="0" marR="0" indent="0" algn="ctr">
                        <a:spcBef>
                          <a:spcPts val="600"/>
                        </a:spcBef>
                        <a:spcAft>
                          <a:spcPts val="600"/>
                        </a:spcAft>
                      </a:pPr>
                      <a:r>
                        <a:rPr lang="en-US" sz="1300" b="0" dirty="0">
                          <a:solidFill>
                            <a:schemeClr val="tx1"/>
                          </a:solidFill>
                          <a:effectLst/>
                          <a:latin typeface="Times New Roman" panose="02020603050405020304" pitchFamily="18" charset="0"/>
                          <a:cs typeface="Times New Roman" panose="02020603050405020304" pitchFamily="18" charset="0"/>
                        </a:rPr>
                        <a:t>The list of stakeholders relevant to a design decision is contextual and time-dependent.</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spcBef>
                          <a:spcPts val="600"/>
                        </a:spcBef>
                        <a:spcAft>
                          <a:spcPts val="600"/>
                        </a:spcAft>
                      </a:pPr>
                      <a:r>
                        <a:rPr lang="en-US" sz="1300" dirty="0">
                          <a:solidFill>
                            <a:schemeClr val="tx1"/>
                          </a:solidFill>
                          <a:effectLst/>
                          <a:latin typeface="Times New Roman" panose="02020603050405020304" pitchFamily="18" charset="0"/>
                          <a:cs typeface="Times New Roman" panose="02020603050405020304" pitchFamily="18" charset="0"/>
                        </a:rPr>
                        <a:t>Over time and for different circumstances, the list of stakeholders who (1) may impact the design decision or (2) be impacted by the design decision can change.</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3677515"/>
                  </a:ext>
                </a:extLst>
              </a:tr>
              <a:tr h="605025">
                <a:tc>
                  <a:txBody>
                    <a:bodyPr/>
                    <a:lstStyle/>
                    <a:p>
                      <a:pPr marL="0" marR="0" indent="0" algn="ctr">
                        <a:spcBef>
                          <a:spcPts val="600"/>
                        </a:spcBef>
                        <a:spcAft>
                          <a:spcPts val="600"/>
                        </a:spcAft>
                      </a:pPr>
                      <a:r>
                        <a:rPr lang="en-US" sz="1300" b="0" dirty="0">
                          <a:solidFill>
                            <a:schemeClr val="tx1"/>
                          </a:solidFill>
                          <a:effectLst/>
                          <a:latin typeface="Times New Roman" panose="02020603050405020304" pitchFamily="18" charset="0"/>
                          <a:cs typeface="Times New Roman" panose="02020603050405020304" pitchFamily="18" charset="0"/>
                        </a:rPr>
                        <a:t>Stakeholders can hold multiple roles at any given time and circumstance. They should not become essentialized at all.</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spcBef>
                          <a:spcPts val="600"/>
                        </a:spcBef>
                        <a:spcAft>
                          <a:spcPts val="600"/>
                        </a:spcAft>
                      </a:pPr>
                      <a:r>
                        <a:rPr lang="en-US" sz="1300">
                          <a:solidFill>
                            <a:schemeClr val="tx1"/>
                          </a:solidFill>
                          <a:effectLst/>
                          <a:latin typeface="Times New Roman" panose="02020603050405020304" pitchFamily="18" charset="0"/>
                          <a:cs typeface="Times New Roman" panose="02020603050405020304" pitchFamily="18" charset="0"/>
                        </a:rPr>
                        <a:t>Depending on the circumstances, stakeholders could impact the design decision and likewise get impacted by it. Depending on the decision, the stakeholders' roles could change.</a:t>
                      </a:r>
                      <a:endParaRPr lang="en-US"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0187776"/>
                  </a:ext>
                </a:extLst>
              </a:tr>
              <a:tr h="605025">
                <a:tc>
                  <a:txBody>
                    <a:bodyPr/>
                    <a:lstStyle/>
                    <a:p>
                      <a:pPr marL="0" marR="0" indent="0" algn="ctr">
                        <a:spcBef>
                          <a:spcPts val="600"/>
                        </a:spcBef>
                        <a:spcAft>
                          <a:spcPts val="600"/>
                        </a:spcAft>
                      </a:pPr>
                      <a:r>
                        <a:rPr lang="en-US" sz="1300" b="0" dirty="0">
                          <a:solidFill>
                            <a:schemeClr val="tx1"/>
                          </a:solidFill>
                          <a:effectLst/>
                          <a:latin typeface="Times New Roman" panose="02020603050405020304" pitchFamily="18" charset="0"/>
                          <a:cs typeface="Times New Roman" panose="02020603050405020304" pitchFamily="18" charset="0"/>
                        </a:rPr>
                        <a:t>Individual stakeholders within a group can have different beliefs, opinions, and values. Complete an inductive (bottom-up) stakeholder assessment.</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spcBef>
                          <a:spcPts val="600"/>
                        </a:spcBef>
                        <a:spcAft>
                          <a:spcPts val="600"/>
                        </a:spcAft>
                      </a:pPr>
                      <a:r>
                        <a:rPr lang="en-US" sz="1300">
                          <a:solidFill>
                            <a:schemeClr val="tx1"/>
                          </a:solidFill>
                          <a:effectLst/>
                          <a:latin typeface="Times New Roman" panose="02020603050405020304" pitchFamily="18" charset="0"/>
                          <a:cs typeface="Times New Roman" panose="02020603050405020304" pitchFamily="18" charset="0"/>
                        </a:rPr>
                        <a:t>No two people are the same. They may differ critically, though the group may trend towards one set of beliefs and values.</a:t>
                      </a:r>
                      <a:endParaRPr lang="en-US"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566379"/>
                  </a:ext>
                </a:extLst>
              </a:tr>
              <a:tr h="605025">
                <a:tc>
                  <a:txBody>
                    <a:bodyPr/>
                    <a:lstStyle/>
                    <a:p>
                      <a:pPr marL="0" marR="0" indent="0" algn="ctr">
                        <a:spcBef>
                          <a:spcPts val="600"/>
                        </a:spcBef>
                        <a:spcAft>
                          <a:spcPts val="600"/>
                        </a:spcAft>
                      </a:pPr>
                      <a:r>
                        <a:rPr lang="en-US" sz="1300" b="0" dirty="0">
                          <a:solidFill>
                            <a:schemeClr val="tx1"/>
                          </a:solidFill>
                          <a:effectLst/>
                          <a:latin typeface="Times New Roman" panose="02020603050405020304" pitchFamily="18" charset="0"/>
                          <a:cs typeface="Times New Roman" panose="02020603050405020304" pitchFamily="18" charset="0"/>
                        </a:rPr>
                        <a:t>Over time and in different contexts, stakeholder roles, beliefs, values, and power dynamics could change.</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spcBef>
                          <a:spcPts val="600"/>
                        </a:spcBef>
                        <a:spcAft>
                          <a:spcPts val="600"/>
                        </a:spcAft>
                      </a:pPr>
                      <a:r>
                        <a:rPr lang="en-US" sz="1300">
                          <a:solidFill>
                            <a:schemeClr val="tx1"/>
                          </a:solidFill>
                          <a:effectLst/>
                          <a:latin typeface="Times New Roman" panose="02020603050405020304" pitchFamily="18" charset="0"/>
                          <a:cs typeface="Times New Roman" panose="02020603050405020304" pitchFamily="18" charset="0"/>
                        </a:rPr>
                        <a:t>Accumulated experience or changes in the circumstances could yield new roles, updated belief and value systems, and altered power dynamics relevant to design decisions.</a:t>
                      </a:r>
                      <a:endParaRPr lang="en-US"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0722523"/>
                  </a:ext>
                </a:extLst>
              </a:tr>
              <a:tr h="605025">
                <a:tc>
                  <a:txBody>
                    <a:bodyPr/>
                    <a:lstStyle/>
                    <a:p>
                      <a:pPr marL="0" marR="0" indent="0" algn="ctr">
                        <a:spcBef>
                          <a:spcPts val="600"/>
                        </a:spcBef>
                        <a:spcAft>
                          <a:spcPts val="600"/>
                        </a:spcAft>
                      </a:pPr>
                      <a:r>
                        <a:rPr lang="en-US" sz="1300" b="0" dirty="0">
                          <a:solidFill>
                            <a:schemeClr val="tx1"/>
                          </a:solidFill>
                          <a:effectLst/>
                          <a:latin typeface="Times New Roman" panose="02020603050405020304" pitchFamily="18" charset="0"/>
                          <a:cs typeface="Times New Roman" panose="02020603050405020304" pitchFamily="18" charset="0"/>
                        </a:rPr>
                        <a:t>Establish defined boundaries for marginalization and exclusion in stakeholder identification.</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spcBef>
                          <a:spcPts val="600"/>
                        </a:spcBef>
                        <a:spcAft>
                          <a:spcPts val="600"/>
                        </a:spcAft>
                      </a:pPr>
                      <a:r>
                        <a:rPr lang="en-US" sz="1300" dirty="0">
                          <a:solidFill>
                            <a:schemeClr val="tx1"/>
                          </a:solidFill>
                          <a:effectLst/>
                          <a:latin typeface="Times New Roman" panose="02020603050405020304" pitchFamily="18" charset="0"/>
                          <a:cs typeface="Times New Roman" panose="02020603050405020304" pitchFamily="18" charset="0"/>
                        </a:rPr>
                        <a:t>Marginalization comes in many forms and levels, and it is impossible to account for all marginalized stakeholders. Setting bounds for exclusion allows for stakeholder identification within that bounded set.</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1080494"/>
                  </a:ext>
                </a:extLst>
              </a:tr>
              <a:tr h="806700">
                <a:tc>
                  <a:txBody>
                    <a:bodyPr/>
                    <a:lstStyle/>
                    <a:p>
                      <a:pPr marL="0" marR="0" indent="0" algn="ctr">
                        <a:spcBef>
                          <a:spcPts val="600"/>
                        </a:spcBef>
                        <a:spcAft>
                          <a:spcPts val="600"/>
                        </a:spcAft>
                      </a:pPr>
                      <a:r>
                        <a:rPr lang="en-US" sz="1300" b="0" dirty="0">
                          <a:solidFill>
                            <a:schemeClr val="tx1"/>
                          </a:solidFill>
                          <a:effectLst/>
                          <a:latin typeface="Times New Roman" panose="02020603050405020304" pitchFamily="18" charset="0"/>
                          <a:cs typeface="Times New Roman" panose="02020603050405020304" pitchFamily="18" charset="0"/>
                        </a:rPr>
                        <a:t>Remember that the researchers, those who fund the researchers, and other corporate/industrial leaders are also stakeholders in the design decision.</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spcBef>
                          <a:spcPts val="600"/>
                        </a:spcBef>
                        <a:spcAft>
                          <a:spcPts val="600"/>
                        </a:spcAft>
                      </a:pPr>
                      <a:r>
                        <a:rPr lang="en-US" sz="1300" dirty="0">
                          <a:solidFill>
                            <a:schemeClr val="tx1"/>
                          </a:solidFill>
                          <a:effectLst/>
                          <a:latin typeface="Times New Roman" panose="02020603050405020304" pitchFamily="18" charset="0"/>
                          <a:cs typeface="Times New Roman" panose="02020603050405020304" pitchFamily="18" charset="0"/>
                        </a:rPr>
                        <a:t>Consider that the entity generating the product is also a stakeholder in its decision. Additionally, consider that these groups are also impacted by the design decision, along with the customers and other relevant stakeholders.</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1395619"/>
                  </a:ext>
                </a:extLst>
              </a:tr>
              <a:tr h="605025">
                <a:tc>
                  <a:txBody>
                    <a:bodyPr/>
                    <a:lstStyle/>
                    <a:p>
                      <a:pPr marL="0" marR="0" indent="0" algn="ctr">
                        <a:spcBef>
                          <a:spcPts val="600"/>
                        </a:spcBef>
                        <a:spcAft>
                          <a:spcPts val="600"/>
                        </a:spcAft>
                      </a:pPr>
                      <a:r>
                        <a:rPr lang="en-US" sz="1300" b="0" dirty="0">
                          <a:solidFill>
                            <a:schemeClr val="tx1"/>
                          </a:solidFill>
                          <a:effectLst/>
                          <a:latin typeface="Times New Roman" panose="02020603050405020304" pitchFamily="18" charset="0"/>
                          <a:cs typeface="Times New Roman" panose="02020603050405020304" pitchFamily="18" charset="0"/>
                        </a:rPr>
                        <a:t>Stakeholder identification and the assessment of possible design decisions is a coupled problem that should iterate concerning each other.</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spcBef>
                          <a:spcPts val="600"/>
                        </a:spcBef>
                        <a:spcAft>
                          <a:spcPts val="600"/>
                        </a:spcAft>
                      </a:pPr>
                      <a:r>
                        <a:rPr lang="en-US" sz="1300" dirty="0">
                          <a:solidFill>
                            <a:schemeClr val="tx1"/>
                          </a:solidFill>
                          <a:effectLst/>
                          <a:latin typeface="Times New Roman" panose="02020603050405020304" pitchFamily="18" charset="0"/>
                          <a:cs typeface="Times New Roman" panose="02020603050405020304" pitchFamily="18" charset="0"/>
                        </a:rPr>
                        <a:t>Identified stakeholders impact the design decision, and the design decision can reveal new stakeholders to the decision. As a result, they feed into each other and should be addressed together and iteratively as needed.</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3085949"/>
                  </a:ext>
                </a:extLst>
              </a:tr>
            </a:tbl>
          </a:graphicData>
        </a:graphic>
      </p:graphicFrame>
      <p:cxnSp>
        <p:nvCxnSpPr>
          <p:cNvPr id="3" name="Straight Connector 2">
            <a:extLst>
              <a:ext uri="{FF2B5EF4-FFF2-40B4-BE49-F238E27FC236}">
                <a16:creationId xmlns:a16="http://schemas.microsoft.com/office/drawing/2014/main" id="{0221DC90-3154-7EA5-3C48-4C7DB1784453}"/>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F8F7A8CB-0763-2F26-BF5E-B94337CAD532}"/>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 name="Date Placeholder 3">
            <a:extLst>
              <a:ext uri="{FF2B5EF4-FFF2-40B4-BE49-F238E27FC236}">
                <a16:creationId xmlns:a16="http://schemas.microsoft.com/office/drawing/2014/main" id="{3638B873-B2B7-FF04-D8EF-8AD4256EBB4B}"/>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6" name="Footer Placeholder 4">
            <a:extLst>
              <a:ext uri="{FF2B5EF4-FFF2-40B4-BE49-F238E27FC236}">
                <a16:creationId xmlns:a16="http://schemas.microsoft.com/office/drawing/2014/main" id="{269E2240-2EC8-F840-A0B4-D1C27197E117}"/>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41769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6C72-E155-89BB-AE5A-2BA6D4B20464}"/>
              </a:ext>
            </a:extLst>
          </p:cNvPr>
          <p:cNvSpPr>
            <a:spLocks noGrp="1"/>
          </p:cNvSpPr>
          <p:nvPr>
            <p:ph type="title"/>
          </p:nvPr>
        </p:nvSpPr>
        <p:spPr>
          <a:xfrm>
            <a:off x="838200" y="18255"/>
            <a:ext cx="10515600" cy="1325563"/>
          </a:xfrm>
        </p:spPr>
        <p:txBody>
          <a:bodyPr/>
          <a:lstStyle/>
          <a:p>
            <a:pPr algn="ctr"/>
            <a:r>
              <a:rPr lang="en-US" dirty="0"/>
              <a:t>Map of Stakeholders</a:t>
            </a:r>
          </a:p>
        </p:txBody>
      </p:sp>
      <p:sp>
        <p:nvSpPr>
          <p:cNvPr id="5" name="Slide Number Placeholder 5">
            <a:extLst>
              <a:ext uri="{FF2B5EF4-FFF2-40B4-BE49-F238E27FC236}">
                <a16:creationId xmlns:a16="http://schemas.microsoft.com/office/drawing/2014/main" id="{737643A1-6F04-E544-5151-7170EE79103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6" name="Straight Connector 5">
            <a:extLst>
              <a:ext uri="{FF2B5EF4-FFF2-40B4-BE49-F238E27FC236}">
                <a16:creationId xmlns:a16="http://schemas.microsoft.com/office/drawing/2014/main" id="{9A8D875E-DC43-AF38-B45F-343C8B8A3A4C}"/>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4173F1-59F9-7B9F-AF69-3B6DBCE5F080}"/>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3">
            <a:extLst>
              <a:ext uri="{FF2B5EF4-FFF2-40B4-BE49-F238E27FC236}">
                <a16:creationId xmlns:a16="http://schemas.microsoft.com/office/drawing/2014/main" id="{8D75E32E-4A35-4BE1-9AA6-07257DC29BF1}"/>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pic>
        <p:nvPicPr>
          <p:cNvPr id="9" name="Picture 8">
            <a:extLst>
              <a:ext uri="{FF2B5EF4-FFF2-40B4-BE49-F238E27FC236}">
                <a16:creationId xmlns:a16="http://schemas.microsoft.com/office/drawing/2014/main" id="{85EB6399-2147-4EB4-A284-9ED058B03F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80950" y="1045308"/>
            <a:ext cx="8878811" cy="5218955"/>
          </a:xfrm>
          <a:prstGeom prst="rect">
            <a:avLst/>
          </a:prstGeom>
        </p:spPr>
      </p:pic>
      <p:sp>
        <p:nvSpPr>
          <p:cNvPr id="3" name="Footer Placeholder 4">
            <a:extLst>
              <a:ext uri="{FF2B5EF4-FFF2-40B4-BE49-F238E27FC236}">
                <a16:creationId xmlns:a16="http://schemas.microsoft.com/office/drawing/2014/main" id="{292EA6B2-9C4D-017A-0C84-90AC63EF1411}"/>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205186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5A51-B2B9-E4E9-97EB-03134E52EADE}"/>
              </a:ext>
            </a:extLst>
          </p:cNvPr>
          <p:cNvSpPr>
            <a:spLocks noGrp="1"/>
          </p:cNvSpPr>
          <p:nvPr>
            <p:ph type="title"/>
          </p:nvPr>
        </p:nvSpPr>
        <p:spPr>
          <a:xfrm>
            <a:off x="-1" y="0"/>
            <a:ext cx="12192001" cy="1325563"/>
          </a:xfrm>
        </p:spPr>
        <p:txBody>
          <a:bodyPr/>
          <a:lstStyle/>
          <a:p>
            <a:pPr algn="ctr"/>
            <a:r>
              <a:rPr lang="en-US" dirty="0"/>
              <a:t>Sample List of Stakeholders and                   Questions to Consider (In the University)</a:t>
            </a:r>
          </a:p>
        </p:txBody>
      </p:sp>
      <p:graphicFrame>
        <p:nvGraphicFramePr>
          <p:cNvPr id="14" name="Content Placeholder 13">
            <a:extLst>
              <a:ext uri="{FF2B5EF4-FFF2-40B4-BE49-F238E27FC236}">
                <a16:creationId xmlns:a16="http://schemas.microsoft.com/office/drawing/2014/main" id="{5EB50289-E75D-103A-C757-01E0DC802412}"/>
              </a:ext>
            </a:extLst>
          </p:cNvPr>
          <p:cNvGraphicFramePr>
            <a:graphicFrameLocks noGrp="1"/>
          </p:cNvGraphicFramePr>
          <p:nvPr>
            <p:ph idx="1"/>
            <p:extLst>
              <p:ext uri="{D42A27DB-BD31-4B8C-83A1-F6EECF244321}">
                <p14:modId xmlns:p14="http://schemas.microsoft.com/office/powerpoint/2010/main" val="1893803405"/>
              </p:ext>
            </p:extLst>
          </p:nvPr>
        </p:nvGraphicFramePr>
        <p:xfrm>
          <a:off x="0" y="1430695"/>
          <a:ext cx="12192000" cy="4642934"/>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883213876"/>
                    </a:ext>
                  </a:extLst>
                </a:gridCol>
                <a:gridCol w="6096000">
                  <a:extLst>
                    <a:ext uri="{9D8B030D-6E8A-4147-A177-3AD203B41FA5}">
                      <a16:colId xmlns:a16="http://schemas.microsoft.com/office/drawing/2014/main" val="1458939619"/>
                    </a:ext>
                  </a:extLst>
                </a:gridCol>
              </a:tblGrid>
              <a:tr h="389617">
                <a:tc>
                  <a:txBody>
                    <a:bodyPr/>
                    <a:lstStyle/>
                    <a:p>
                      <a:pPr algn="ctr"/>
                      <a:r>
                        <a:rPr lang="en-US" dirty="0">
                          <a:solidFill>
                            <a:schemeClr val="tx1"/>
                          </a:solidFill>
                          <a:latin typeface="Times New Roman" panose="02020603050405020304" pitchFamily="18" charset="0"/>
                          <a:cs typeface="Times New Roman" panose="02020603050405020304" pitchFamily="18" charset="0"/>
                        </a:rPr>
                        <a:t>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Questions to Consider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8061334"/>
                  </a:ext>
                </a:extLst>
              </a:tr>
              <a:tr h="100651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Students (denoted by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do students need today?</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have they needed before?</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will they continue to need in the future?</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requirements would students have for the medicine dispenser?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1309066"/>
                  </a:ext>
                </a:extLst>
              </a:tr>
              <a:tr h="100651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Student Advocacy Groups (denoted by SAG)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are the current issues for students on campus?</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have been existing issues, and what appears to be continuing issues?</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student needs are most often reported to them?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latin typeface="Times New Roman" panose="02020603050405020304" pitchFamily="18" charset="0"/>
                          <a:cs typeface="Times New Roman" panose="02020603050405020304" pitchFamily="18" charset="0"/>
                        </a:rPr>
                        <a:t>What requirements would students have for the medicine dispenser?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7515475"/>
                  </a:ext>
                </a:extLst>
              </a:tr>
              <a:tr h="100651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University Administration (denoted by UA)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Political/religious concerns about certain medicines/technologies?</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On a high level, what is the makeup of the student population?</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infrastructure is in place for TransPharm, and what would the requirements be for it to be implemented successfully?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7135400"/>
                  </a:ext>
                </a:extLst>
              </a:tr>
              <a:tr h="1233787">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Custodial Staff (denoted by 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impacts would this machine have on custodial operations?</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are the current responsibilities of custodial staff, now, before, and potentially in the future?</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technical skills would a custodial staff have?</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Would universities want these machines to be accessible to custodial staff?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9134135"/>
                  </a:ext>
                </a:extLst>
              </a:tr>
            </a:tbl>
          </a:graphicData>
        </a:graphic>
      </p:graphicFrame>
      <p:sp>
        <p:nvSpPr>
          <p:cNvPr id="16" name="Slide Number Placeholder 5">
            <a:extLst>
              <a:ext uri="{FF2B5EF4-FFF2-40B4-BE49-F238E27FC236}">
                <a16:creationId xmlns:a16="http://schemas.microsoft.com/office/drawing/2014/main" id="{8C0D0D1D-08E2-CD72-9306-E33F208074A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5C869778-8878-6317-BA61-0846B47F591D}"/>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E94A6A7-47E7-5490-E301-974CD9B1D9F9}"/>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9" name="Date Placeholder 3">
            <a:extLst>
              <a:ext uri="{FF2B5EF4-FFF2-40B4-BE49-F238E27FC236}">
                <a16:creationId xmlns:a16="http://schemas.microsoft.com/office/drawing/2014/main" id="{41508F42-726B-822E-CDF1-41B8488061B2}"/>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3" name="Footer Placeholder 4">
            <a:extLst>
              <a:ext uri="{FF2B5EF4-FFF2-40B4-BE49-F238E27FC236}">
                <a16:creationId xmlns:a16="http://schemas.microsoft.com/office/drawing/2014/main" id="{AD62D658-279A-082C-C48E-AFD052D422C6}"/>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171710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75AAEE-0FB8-0F4C-A2E1-9B91A2A86676}"/>
              </a:ext>
            </a:extLst>
          </p:cNvPr>
          <p:cNvSpPr>
            <a:spLocks noGrp="1"/>
          </p:cNvSpPr>
          <p:nvPr>
            <p:ph type="title"/>
          </p:nvPr>
        </p:nvSpPr>
        <p:spPr>
          <a:xfrm>
            <a:off x="-1" y="0"/>
            <a:ext cx="12192001" cy="1325563"/>
          </a:xfrm>
        </p:spPr>
        <p:txBody>
          <a:bodyPr/>
          <a:lstStyle/>
          <a:p>
            <a:pPr algn="ctr"/>
            <a:r>
              <a:rPr lang="en-US" dirty="0"/>
              <a:t>Sample List of Stakeholders and                   Questions to Consider (External to University)</a:t>
            </a:r>
          </a:p>
        </p:txBody>
      </p:sp>
      <p:graphicFrame>
        <p:nvGraphicFramePr>
          <p:cNvPr id="5" name="Content Placeholder 13">
            <a:extLst>
              <a:ext uri="{FF2B5EF4-FFF2-40B4-BE49-F238E27FC236}">
                <a16:creationId xmlns:a16="http://schemas.microsoft.com/office/drawing/2014/main" id="{F1C7C90A-4E91-5E9E-9CB4-6F63CBC5BA9C}"/>
              </a:ext>
            </a:extLst>
          </p:cNvPr>
          <p:cNvGraphicFramePr>
            <a:graphicFrameLocks noGrp="1"/>
          </p:cNvGraphicFramePr>
          <p:nvPr>
            <p:ph idx="1"/>
            <p:extLst>
              <p:ext uri="{D42A27DB-BD31-4B8C-83A1-F6EECF244321}">
                <p14:modId xmlns:p14="http://schemas.microsoft.com/office/powerpoint/2010/main" val="2603320876"/>
              </p:ext>
            </p:extLst>
          </p:nvPr>
        </p:nvGraphicFramePr>
        <p:xfrm>
          <a:off x="0" y="1430695"/>
          <a:ext cx="12192000" cy="2981914"/>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883213876"/>
                    </a:ext>
                  </a:extLst>
                </a:gridCol>
                <a:gridCol w="6096000">
                  <a:extLst>
                    <a:ext uri="{9D8B030D-6E8A-4147-A177-3AD203B41FA5}">
                      <a16:colId xmlns:a16="http://schemas.microsoft.com/office/drawing/2014/main" val="1458939619"/>
                    </a:ext>
                  </a:extLst>
                </a:gridCol>
              </a:tblGrid>
              <a:tr h="411298">
                <a:tc>
                  <a:txBody>
                    <a:bodyPr/>
                    <a:lstStyle/>
                    <a:p>
                      <a:pPr algn="ctr"/>
                      <a:r>
                        <a:rPr lang="en-US" dirty="0">
                          <a:solidFill>
                            <a:schemeClr val="tx1"/>
                          </a:solidFill>
                          <a:latin typeface="Times New Roman" panose="02020603050405020304" pitchFamily="18" charset="0"/>
                          <a:cs typeface="Times New Roman" panose="02020603050405020304" pitchFamily="18" charset="0"/>
                        </a:rPr>
                        <a:t>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Questions to Consider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8061334"/>
                  </a:ext>
                </a:extLst>
              </a:tr>
              <a:tr h="582673">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Medicine Supplier (denoted by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technical skills do medicine suppliers have [pertaining to restocking]?</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medicines are they able to provide, and what can they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354662"/>
                  </a:ext>
                </a:extLst>
              </a:tr>
              <a:tr h="822597">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TransPharm Maintenance Crew (denoted by 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Training maintenance crew to take care of TransPharm?</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How do TransPharm requirements from other entities translate to maintenance 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1167246"/>
                  </a:ext>
                </a:extLst>
              </a:tr>
              <a:tr h="582673">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TransPharm </a:t>
                      </a:r>
                      <a:r>
                        <a:rPr lang="en-US" sz="1800" dirty="0" err="1">
                          <a:solidFill>
                            <a:schemeClr val="tx1"/>
                          </a:solidFill>
                          <a:latin typeface="Times New Roman" panose="02020603050405020304" pitchFamily="18" charset="0"/>
                          <a:cs typeface="Times New Roman" panose="02020603050405020304" pitchFamily="18" charset="0"/>
                        </a:rPr>
                        <a:t>Restocker</a:t>
                      </a:r>
                      <a:r>
                        <a:rPr lang="en-US" sz="1800" dirty="0">
                          <a:solidFill>
                            <a:schemeClr val="tx1"/>
                          </a:solidFill>
                          <a:latin typeface="Times New Roman" panose="02020603050405020304" pitchFamily="18" charset="0"/>
                          <a:cs typeface="Times New Roman" panose="02020603050405020304" pitchFamily="18" charset="0"/>
                        </a:rPr>
                        <a:t> (denoted by 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technical skills do the restocking crew need to have?</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Can the medicine supplier take charge of this?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5035387"/>
                  </a:ext>
                </a:extLst>
              </a:tr>
              <a:tr h="582673">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TransPharm Designer i.e., us (denoted by 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Do we account for other entities’ requirements?</a:t>
                      </a: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What requirements are feasible to meet, and what are infeasible?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9250660"/>
                  </a:ext>
                </a:extLst>
              </a:tr>
            </a:tbl>
          </a:graphicData>
        </a:graphic>
      </p:graphicFrame>
      <p:sp>
        <p:nvSpPr>
          <p:cNvPr id="7" name="Slide Number Placeholder 5">
            <a:extLst>
              <a:ext uri="{FF2B5EF4-FFF2-40B4-BE49-F238E27FC236}">
                <a16:creationId xmlns:a16="http://schemas.microsoft.com/office/drawing/2014/main" id="{628F4C9F-AF54-ADBC-12E2-F8613E0FE56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8" name="Straight Connector 7">
            <a:extLst>
              <a:ext uri="{FF2B5EF4-FFF2-40B4-BE49-F238E27FC236}">
                <a16:creationId xmlns:a16="http://schemas.microsoft.com/office/drawing/2014/main" id="{335BBFF0-C43A-34AE-C3D7-CF73F951F386}"/>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332371A-02D7-0312-EA5F-2B5AB988D153}"/>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0" name="Date Placeholder 3">
            <a:extLst>
              <a:ext uri="{FF2B5EF4-FFF2-40B4-BE49-F238E27FC236}">
                <a16:creationId xmlns:a16="http://schemas.microsoft.com/office/drawing/2014/main" id="{0B8B192A-E1DE-594C-2B32-88418A3350F8}"/>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2" name="Footer Placeholder 4">
            <a:extLst>
              <a:ext uri="{FF2B5EF4-FFF2-40B4-BE49-F238E27FC236}">
                <a16:creationId xmlns:a16="http://schemas.microsoft.com/office/drawing/2014/main" id="{DA746F01-F55D-D69B-A4EC-9A8E9CBAB3C6}"/>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29703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E403-F786-C133-197D-B7A80B7FA357}"/>
              </a:ext>
            </a:extLst>
          </p:cNvPr>
          <p:cNvSpPr>
            <a:spLocks noGrp="1"/>
          </p:cNvSpPr>
          <p:nvPr>
            <p:ph type="title"/>
          </p:nvPr>
        </p:nvSpPr>
        <p:spPr>
          <a:xfrm>
            <a:off x="838200" y="0"/>
            <a:ext cx="10515600" cy="1325563"/>
          </a:xfrm>
        </p:spPr>
        <p:txBody>
          <a:bodyPr/>
          <a:lstStyle/>
          <a:p>
            <a:r>
              <a:rPr lang="en-US" dirty="0"/>
              <a:t>Identifying Requirements for TransPharm</a:t>
            </a:r>
          </a:p>
        </p:txBody>
      </p:sp>
      <p:sp>
        <p:nvSpPr>
          <p:cNvPr id="3" name="Content Placeholder 2">
            <a:extLst>
              <a:ext uri="{FF2B5EF4-FFF2-40B4-BE49-F238E27FC236}">
                <a16:creationId xmlns:a16="http://schemas.microsoft.com/office/drawing/2014/main" id="{F2CDFADB-0EDF-D096-BDE6-13975A7EF307}"/>
              </a:ext>
            </a:extLst>
          </p:cNvPr>
          <p:cNvSpPr>
            <a:spLocks noGrp="1"/>
          </p:cNvSpPr>
          <p:nvPr>
            <p:ph idx="1"/>
          </p:nvPr>
        </p:nvSpPr>
        <p:spPr>
          <a:xfrm>
            <a:off x="838200" y="1690688"/>
            <a:ext cx="10515600" cy="4351338"/>
          </a:xfrm>
        </p:spPr>
        <p:txBody>
          <a:bodyPr/>
          <a:lstStyle/>
          <a:p>
            <a:r>
              <a:rPr lang="en-US" dirty="0"/>
              <a:t>Step 1: Identify your stakeholders in granular detail. (Slide 13)</a:t>
            </a:r>
          </a:p>
          <a:p>
            <a:r>
              <a:rPr lang="en-US" b="1" dirty="0"/>
              <a:t>Step 2: Begin generating maps of stakeholder beliefs, decision-making process, and power differentials now and over time using SODA and CBPR. Use specific examples to abstract out generalizable requirements. (slide 17 and 18)</a:t>
            </a:r>
          </a:p>
          <a:p>
            <a:r>
              <a:rPr lang="en-US" dirty="0"/>
              <a:t>Step 3: Create your tradespace and rank priority using SODA and CBPR. As a stakeholder as well, use your knowledge of your company’s capabilities to prioritize as well. (Slide 22)</a:t>
            </a:r>
          </a:p>
        </p:txBody>
      </p:sp>
      <p:sp>
        <p:nvSpPr>
          <p:cNvPr id="5" name="Slide Number Placeholder 5">
            <a:extLst>
              <a:ext uri="{FF2B5EF4-FFF2-40B4-BE49-F238E27FC236}">
                <a16:creationId xmlns:a16="http://schemas.microsoft.com/office/drawing/2014/main" id="{CF3EA29D-49DE-B3CE-DE88-806975B7C01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6" name="Straight Connector 5">
            <a:extLst>
              <a:ext uri="{FF2B5EF4-FFF2-40B4-BE49-F238E27FC236}">
                <a16:creationId xmlns:a16="http://schemas.microsoft.com/office/drawing/2014/main" id="{9B7A96F5-CC37-CA4E-EFC0-8DA46DFAEF8B}"/>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0240A9D-6373-2C5D-256A-6F3D251C25F2}"/>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3">
            <a:extLst>
              <a:ext uri="{FF2B5EF4-FFF2-40B4-BE49-F238E27FC236}">
                <a16:creationId xmlns:a16="http://schemas.microsoft.com/office/drawing/2014/main" id="{8894A502-78F1-135D-D9AF-50F6362EA613}"/>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11" name="Oval 10">
            <a:extLst>
              <a:ext uri="{FF2B5EF4-FFF2-40B4-BE49-F238E27FC236}">
                <a16:creationId xmlns:a16="http://schemas.microsoft.com/office/drawing/2014/main" id="{D7055301-AEA4-F599-6B7F-536DE0E6E791}"/>
              </a:ext>
            </a:extLst>
          </p:cNvPr>
          <p:cNvSpPr/>
          <p:nvPr/>
        </p:nvSpPr>
        <p:spPr>
          <a:xfrm>
            <a:off x="2816602" y="5310667"/>
            <a:ext cx="1895911" cy="884040"/>
          </a:xfrm>
          <a:prstGeom prst="ellipse">
            <a:avLst/>
          </a:prstGeom>
          <a:solidFill>
            <a:srgbClr val="1560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Decision Made by a Stakeholder</a:t>
            </a:r>
          </a:p>
        </p:txBody>
      </p:sp>
      <p:sp>
        <p:nvSpPr>
          <p:cNvPr id="12" name="Rectangle 11">
            <a:extLst>
              <a:ext uri="{FF2B5EF4-FFF2-40B4-BE49-F238E27FC236}">
                <a16:creationId xmlns:a16="http://schemas.microsoft.com/office/drawing/2014/main" id="{19F7769D-E820-4674-12CA-AF9119FE1FB2}"/>
              </a:ext>
            </a:extLst>
          </p:cNvPr>
          <p:cNvSpPr/>
          <p:nvPr/>
        </p:nvSpPr>
        <p:spPr>
          <a:xfrm>
            <a:off x="4887983" y="5390529"/>
            <a:ext cx="1928072" cy="7243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Requirement for the TransPharm Designer (MD)</a:t>
            </a:r>
          </a:p>
        </p:txBody>
      </p:sp>
      <p:sp>
        <p:nvSpPr>
          <p:cNvPr id="9" name="Rectangle: Rounded Corners 8">
            <a:extLst>
              <a:ext uri="{FF2B5EF4-FFF2-40B4-BE49-F238E27FC236}">
                <a16:creationId xmlns:a16="http://schemas.microsoft.com/office/drawing/2014/main" id="{6A6CD5FB-5365-8868-2FE6-7EAD36423604}"/>
              </a:ext>
            </a:extLst>
          </p:cNvPr>
          <p:cNvSpPr/>
          <p:nvPr/>
        </p:nvSpPr>
        <p:spPr>
          <a:xfrm>
            <a:off x="516961" y="5363750"/>
            <a:ext cx="2058275" cy="777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Key for Decision-Making Flow</a:t>
            </a:r>
          </a:p>
        </p:txBody>
      </p:sp>
      <p:sp>
        <p:nvSpPr>
          <p:cNvPr id="10" name="Footer Placeholder 4">
            <a:extLst>
              <a:ext uri="{FF2B5EF4-FFF2-40B4-BE49-F238E27FC236}">
                <a16:creationId xmlns:a16="http://schemas.microsoft.com/office/drawing/2014/main" id="{8AEEAC8A-2F85-EAFF-8FB8-72C504509A05}"/>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405733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EBEE-E19E-E2E2-C945-A30E548E3D26}"/>
              </a:ext>
            </a:extLst>
          </p:cNvPr>
          <p:cNvSpPr>
            <a:spLocks noGrp="1"/>
          </p:cNvSpPr>
          <p:nvPr>
            <p:ph type="title"/>
          </p:nvPr>
        </p:nvSpPr>
        <p:spPr>
          <a:xfrm>
            <a:off x="0" y="10083"/>
            <a:ext cx="12192000" cy="1325563"/>
          </a:xfrm>
        </p:spPr>
        <p:txBody>
          <a:bodyPr/>
          <a:lstStyle/>
          <a:p>
            <a:r>
              <a:rPr lang="en-US" dirty="0"/>
              <a:t>Strategic Options and Development Analysis </a:t>
            </a:r>
            <a:r>
              <a:rPr lang="en-US" sz="4000" dirty="0"/>
              <a:t>(SODA)</a:t>
            </a:r>
            <a:endParaRPr lang="en-US" dirty="0"/>
          </a:p>
        </p:txBody>
      </p:sp>
      <p:cxnSp>
        <p:nvCxnSpPr>
          <p:cNvPr id="4" name="Straight Connector 3">
            <a:extLst>
              <a:ext uri="{FF2B5EF4-FFF2-40B4-BE49-F238E27FC236}">
                <a16:creationId xmlns:a16="http://schemas.microsoft.com/office/drawing/2014/main" id="{0C084C78-D011-2EC2-ECEB-55180593A214}"/>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DEAEFB4B-6472-8F4B-4CDF-2CA5828776B2}"/>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 name="Date Placeholder 3">
            <a:extLst>
              <a:ext uri="{FF2B5EF4-FFF2-40B4-BE49-F238E27FC236}">
                <a16:creationId xmlns:a16="http://schemas.microsoft.com/office/drawing/2014/main" id="{9A452B7F-8AF2-E44B-D249-7EFE05CB6906}"/>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8" name="Slide Number Placeholder 5">
            <a:extLst>
              <a:ext uri="{FF2B5EF4-FFF2-40B4-BE49-F238E27FC236}">
                <a16:creationId xmlns:a16="http://schemas.microsoft.com/office/drawing/2014/main" id="{D0EC135D-272A-A409-0E65-C6CC863924F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a:extLst>
              <a:ext uri="{FF2B5EF4-FFF2-40B4-BE49-F238E27FC236}">
                <a16:creationId xmlns:a16="http://schemas.microsoft.com/office/drawing/2014/main" id="{496FCD58-14DC-3A63-2937-0AB102576800}"/>
              </a:ext>
            </a:extLst>
          </p:cNvPr>
          <p:cNvSpPr>
            <a:spLocks noGrp="1"/>
          </p:cNvSpPr>
          <p:nvPr>
            <p:ph idx="1"/>
          </p:nvPr>
        </p:nvSpPr>
        <p:spPr>
          <a:xfrm>
            <a:off x="-1" y="1411305"/>
            <a:ext cx="6418556" cy="4852970"/>
          </a:xfrm>
        </p:spPr>
        <p:txBody>
          <a:bodyPr>
            <a:normAutofit/>
          </a:bodyPr>
          <a:lstStyle/>
          <a:p>
            <a:r>
              <a:rPr lang="en-US" dirty="0"/>
              <a:t>The goal of SODA is to give a top-down evaluation of how groups or communities come together to perceive a situation and how they would act accordingly.</a:t>
            </a:r>
          </a:p>
          <a:p>
            <a:pPr lvl="1"/>
            <a:r>
              <a:rPr lang="en-US" dirty="0"/>
              <a:t>With stakeholders identified, SODA provides a way to organize the high-level structure of a sociotechnical system and map the individuals within it.</a:t>
            </a:r>
          </a:p>
          <a:p>
            <a:pPr lvl="1"/>
            <a:r>
              <a:rPr lang="en-US" dirty="0"/>
              <a:t>Although SODA requires a complete understanding of different types of interactions within a community, SODA does not provide an inherent way to complete the requisite analysis. </a:t>
            </a:r>
          </a:p>
        </p:txBody>
      </p:sp>
      <p:pic>
        <p:nvPicPr>
          <p:cNvPr id="21" name="Picture 20">
            <a:extLst>
              <a:ext uri="{FF2B5EF4-FFF2-40B4-BE49-F238E27FC236}">
                <a16:creationId xmlns:a16="http://schemas.microsoft.com/office/drawing/2014/main" id="{2E3695FF-02AC-6A3E-0B30-351565F7B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555" y="1335646"/>
            <a:ext cx="5773445" cy="4677328"/>
          </a:xfrm>
          <a:prstGeom prst="rect">
            <a:avLst/>
          </a:prstGeom>
        </p:spPr>
      </p:pic>
      <p:sp>
        <p:nvSpPr>
          <p:cNvPr id="3" name="Footer Placeholder 4">
            <a:extLst>
              <a:ext uri="{FF2B5EF4-FFF2-40B4-BE49-F238E27FC236}">
                <a16:creationId xmlns:a16="http://schemas.microsoft.com/office/drawing/2014/main" id="{D0B14BD6-7B00-F5ED-1D5E-22F09EE6D036}"/>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181563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660697B-4E6B-49C2-31FA-E9305B633D5C}"/>
              </a:ext>
            </a:extLst>
          </p:cNvPr>
          <p:cNvSpPr>
            <a:spLocks noGrp="1"/>
          </p:cNvSpPr>
          <p:nvPr>
            <p:ph type="title"/>
          </p:nvPr>
        </p:nvSpPr>
        <p:spPr>
          <a:xfrm>
            <a:off x="0" y="0"/>
            <a:ext cx="12192000" cy="1373474"/>
          </a:xfrm>
        </p:spPr>
        <p:txBody>
          <a:bodyPr/>
          <a:lstStyle/>
          <a:p>
            <a:pPr algn="ctr"/>
            <a:r>
              <a:rPr lang="en-US" dirty="0"/>
              <a:t>Abhishek Ram</a:t>
            </a:r>
          </a:p>
        </p:txBody>
      </p:sp>
      <p:sp>
        <p:nvSpPr>
          <p:cNvPr id="9" name="Date Placeholder 3">
            <a:extLst>
              <a:ext uri="{FF2B5EF4-FFF2-40B4-BE49-F238E27FC236}">
                <a16:creationId xmlns:a16="http://schemas.microsoft.com/office/drawing/2014/main" id="{C0954D74-F327-148F-205B-AE8B2F8B0755}"/>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11" name="Slide Number Placeholder 5">
            <a:extLst>
              <a:ext uri="{FF2B5EF4-FFF2-40B4-BE49-F238E27FC236}">
                <a16:creationId xmlns:a16="http://schemas.microsoft.com/office/drawing/2014/main" id="{967CA1EC-F110-52F4-5AD7-2FFA6C5D047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78A211F7-BD7C-28E3-676E-F1D04E3ACB20}"/>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4B8294C-82BC-FA19-0A93-11658A258E90}"/>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30" name="Picture 29" descr="A qr code on a white background&#10;&#10;Description automatically generated">
            <a:extLst>
              <a:ext uri="{FF2B5EF4-FFF2-40B4-BE49-F238E27FC236}">
                <a16:creationId xmlns:a16="http://schemas.microsoft.com/office/drawing/2014/main" id="{2A845DFC-D38B-804D-64E1-CC9BFCEA0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1976" y="0"/>
            <a:ext cx="1820024" cy="1820024"/>
          </a:xfrm>
          <a:prstGeom prst="rect">
            <a:avLst/>
          </a:prstGeom>
        </p:spPr>
      </p:pic>
      <p:sp>
        <p:nvSpPr>
          <p:cNvPr id="31" name="Freeform: Shape 30">
            <a:extLst>
              <a:ext uri="{FF2B5EF4-FFF2-40B4-BE49-F238E27FC236}">
                <a16:creationId xmlns:a16="http://schemas.microsoft.com/office/drawing/2014/main" id="{791C52A5-3CC3-A736-7A99-49CB2578F5AF}"/>
              </a:ext>
            </a:extLst>
          </p:cNvPr>
          <p:cNvSpPr/>
          <p:nvPr/>
        </p:nvSpPr>
        <p:spPr>
          <a:xfrm>
            <a:off x="4040529" y="1573320"/>
            <a:ext cx="566649" cy="703507"/>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pPr>
            <a:endParaRPr kumimoji="0" sz="30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2" name="Freeform: Shape 31">
            <a:extLst>
              <a:ext uri="{FF2B5EF4-FFF2-40B4-BE49-F238E27FC236}">
                <a16:creationId xmlns:a16="http://schemas.microsoft.com/office/drawing/2014/main" id="{EB6408C4-60E1-C322-F489-D919B790BE61}"/>
              </a:ext>
            </a:extLst>
          </p:cNvPr>
          <p:cNvSpPr/>
          <p:nvPr/>
        </p:nvSpPr>
        <p:spPr>
          <a:xfrm>
            <a:off x="4475473" y="2417667"/>
            <a:ext cx="566649" cy="703507"/>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pPr>
            <a:endParaRPr kumimoji="0" sz="30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3" name="Freeform: Shape 32">
            <a:extLst>
              <a:ext uri="{FF2B5EF4-FFF2-40B4-BE49-F238E27FC236}">
                <a16:creationId xmlns:a16="http://schemas.microsoft.com/office/drawing/2014/main" id="{648D6BF5-E1C9-4B2F-D901-FE4F7C9C135C}"/>
              </a:ext>
            </a:extLst>
          </p:cNvPr>
          <p:cNvSpPr/>
          <p:nvPr/>
        </p:nvSpPr>
        <p:spPr>
          <a:xfrm>
            <a:off x="4043481" y="3267740"/>
            <a:ext cx="566649" cy="703507"/>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pPr>
            <a:endParaRPr kumimoji="0" sz="30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4" name="Freeform: Shape 33">
            <a:extLst>
              <a:ext uri="{FF2B5EF4-FFF2-40B4-BE49-F238E27FC236}">
                <a16:creationId xmlns:a16="http://schemas.microsoft.com/office/drawing/2014/main" id="{405F2261-CC89-CA53-8883-57C961F3BBED}"/>
              </a:ext>
            </a:extLst>
          </p:cNvPr>
          <p:cNvSpPr/>
          <p:nvPr/>
        </p:nvSpPr>
        <p:spPr>
          <a:xfrm>
            <a:off x="4358228" y="5081458"/>
            <a:ext cx="638691" cy="703507"/>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pPr>
            <a:endParaRPr kumimoji="0" sz="30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5" name="Shape">
            <a:extLst>
              <a:ext uri="{FF2B5EF4-FFF2-40B4-BE49-F238E27FC236}">
                <a16:creationId xmlns:a16="http://schemas.microsoft.com/office/drawing/2014/main" id="{51EAED49-3FB2-5712-0E5F-FE777B76E99D}"/>
              </a:ext>
            </a:extLst>
          </p:cNvPr>
          <p:cNvSpPr/>
          <p:nvPr/>
        </p:nvSpPr>
        <p:spPr>
          <a:xfrm>
            <a:off x="3830891" y="1060663"/>
            <a:ext cx="1414732" cy="5016864"/>
          </a:xfrm>
          <a:custGeom>
            <a:avLst/>
            <a:gdLst>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8251 h 21577"/>
              <a:gd name="connsiteX11" fmla="*/ 2427 w 21286"/>
              <a:gd name="connsiteY11" fmla="*/ 17785 h 21577"/>
              <a:gd name="connsiteX12" fmla="*/ 468 w 21286"/>
              <a:gd name="connsiteY12" fmla="*/ 16885 h 21577"/>
              <a:gd name="connsiteX13" fmla="*/ 468 w 21286"/>
              <a:gd name="connsiteY13" fmla="*/ 15952 h 21577"/>
              <a:gd name="connsiteX14" fmla="*/ 2427 w 21286"/>
              <a:gd name="connsiteY14" fmla="*/ 15053 h 21577"/>
              <a:gd name="connsiteX15" fmla="*/ 5475 w 21286"/>
              <a:gd name="connsiteY15" fmla="*/ 14587 h 21577"/>
              <a:gd name="connsiteX16" fmla="*/ 15801 w 21286"/>
              <a:gd name="connsiteY16" fmla="*/ 14587 h 21577"/>
              <a:gd name="connsiteX17" fmla="*/ 17748 w 21286"/>
              <a:gd name="connsiteY17" fmla="*/ 14290 h 21577"/>
              <a:gd name="connsiteX18" fmla="*/ 19707 w 21286"/>
              <a:gd name="connsiteY18" fmla="*/ 13390 h 21577"/>
              <a:gd name="connsiteX19" fmla="*/ 19707 w 21286"/>
              <a:gd name="connsiteY19" fmla="*/ 12795 h 21577"/>
              <a:gd name="connsiteX20" fmla="*/ 17748 w 21286"/>
              <a:gd name="connsiteY20" fmla="*/ 11895 h 21577"/>
              <a:gd name="connsiteX21" fmla="*/ 15801 w 21286"/>
              <a:gd name="connsiteY21" fmla="*/ 11598 h 21577"/>
              <a:gd name="connsiteX22" fmla="*/ 5475 w 21286"/>
              <a:gd name="connsiteY22" fmla="*/ 11598 h 21577"/>
              <a:gd name="connsiteX23" fmla="*/ 2427 w 21286"/>
              <a:gd name="connsiteY23" fmla="*/ 11132 h 21577"/>
              <a:gd name="connsiteX24" fmla="*/ 468 w 21286"/>
              <a:gd name="connsiteY24" fmla="*/ 10233 h 21577"/>
              <a:gd name="connsiteX25" fmla="*/ 468 w 21286"/>
              <a:gd name="connsiteY25" fmla="*/ 9299 h 21577"/>
              <a:gd name="connsiteX26" fmla="*/ 2427 w 21286"/>
              <a:gd name="connsiteY26" fmla="*/ 8400 h 21577"/>
              <a:gd name="connsiteX27" fmla="*/ 5475 w 21286"/>
              <a:gd name="connsiteY27" fmla="*/ 7934 h 21577"/>
              <a:gd name="connsiteX28" fmla="*/ 15801 w 21286"/>
              <a:gd name="connsiteY28" fmla="*/ 7934 h 21577"/>
              <a:gd name="connsiteX29" fmla="*/ 17748 w 21286"/>
              <a:gd name="connsiteY29" fmla="*/ 7637 h 21577"/>
              <a:gd name="connsiteX30" fmla="*/ 19707 w 21286"/>
              <a:gd name="connsiteY30" fmla="*/ 6738 h 21577"/>
              <a:gd name="connsiteX31" fmla="*/ 19707 w 21286"/>
              <a:gd name="connsiteY31" fmla="*/ 6142 h 21577"/>
              <a:gd name="connsiteX32" fmla="*/ 17748 w 21286"/>
              <a:gd name="connsiteY32" fmla="*/ 5242 h 21577"/>
              <a:gd name="connsiteX33" fmla="*/ 15801 w 21286"/>
              <a:gd name="connsiteY33" fmla="*/ 4945 h 21577"/>
              <a:gd name="connsiteX34" fmla="*/ 5475 w 21286"/>
              <a:gd name="connsiteY34" fmla="*/ 4945 h 21577"/>
              <a:gd name="connsiteX35" fmla="*/ 2427 w 21286"/>
              <a:gd name="connsiteY35" fmla="*/ 4480 h 21577"/>
              <a:gd name="connsiteX36" fmla="*/ 468 w 21286"/>
              <a:gd name="connsiteY36" fmla="*/ 3580 h 21577"/>
              <a:gd name="connsiteX37" fmla="*/ 468 w 21286"/>
              <a:gd name="connsiteY37" fmla="*/ 2647 h 21577"/>
              <a:gd name="connsiteX38" fmla="*/ 2427 w 21286"/>
              <a:gd name="connsiteY38" fmla="*/ 1747 h 21577"/>
              <a:gd name="connsiteX39" fmla="*/ 5475 w 21286"/>
              <a:gd name="connsiteY39" fmla="*/ 1282 h 21577"/>
              <a:gd name="connsiteX40" fmla="*/ 12149 w 21286"/>
              <a:gd name="connsiteY40" fmla="*/ 1282 h 21577"/>
              <a:gd name="connsiteX41" fmla="*/ 14096 w 21286"/>
              <a:gd name="connsiteY41" fmla="*/ 985 h 21577"/>
              <a:gd name="connsiteX42" fmla="*/ 16055 w 21286"/>
              <a:gd name="connsiteY42" fmla="*/ 85 h 21577"/>
              <a:gd name="connsiteX43" fmla="*/ 16927 w 21286"/>
              <a:gd name="connsiteY43" fmla="*/ 23 h 21577"/>
              <a:gd name="connsiteX44" fmla="*/ 17162 w 21286"/>
              <a:gd name="connsiteY44" fmla="*/ 254 h 21577"/>
              <a:gd name="connsiteX45" fmla="*/ 15203 w 21286"/>
              <a:gd name="connsiteY45" fmla="*/ 1153 h 21577"/>
              <a:gd name="connsiteX46" fmla="*/ 12155 w 21286"/>
              <a:gd name="connsiteY46" fmla="*/ 1619 h 21577"/>
              <a:gd name="connsiteX47" fmla="*/ 5481 w 21286"/>
              <a:gd name="connsiteY47" fmla="*/ 1619 h 21577"/>
              <a:gd name="connsiteX48" fmla="*/ 3534 w 21286"/>
              <a:gd name="connsiteY48" fmla="*/ 1916 h 21577"/>
              <a:gd name="connsiteX49" fmla="*/ 1575 w 21286"/>
              <a:gd name="connsiteY49" fmla="*/ 2816 h 21577"/>
              <a:gd name="connsiteX50" fmla="*/ 1575 w 21286"/>
              <a:gd name="connsiteY50" fmla="*/ 3411 h 21577"/>
              <a:gd name="connsiteX51" fmla="*/ 3534 w 21286"/>
              <a:gd name="connsiteY51" fmla="*/ 4311 h 21577"/>
              <a:gd name="connsiteX52" fmla="*/ 5481 w 21286"/>
              <a:gd name="connsiteY52" fmla="*/ 4608 h 21577"/>
              <a:gd name="connsiteX53" fmla="*/ 15807 w 21286"/>
              <a:gd name="connsiteY53" fmla="*/ 4608 h 21577"/>
              <a:gd name="connsiteX54" fmla="*/ 18855 w 21286"/>
              <a:gd name="connsiteY54" fmla="*/ 5074 h 21577"/>
              <a:gd name="connsiteX55" fmla="*/ 20814 w 21286"/>
              <a:gd name="connsiteY55" fmla="*/ 5973 h 21577"/>
              <a:gd name="connsiteX56" fmla="*/ 20814 w 21286"/>
              <a:gd name="connsiteY56" fmla="*/ 6906 h 21577"/>
              <a:gd name="connsiteX57" fmla="*/ 18855 w 21286"/>
              <a:gd name="connsiteY57" fmla="*/ 7806 h 21577"/>
              <a:gd name="connsiteX58" fmla="*/ 15807 w 21286"/>
              <a:gd name="connsiteY58" fmla="*/ 8272 h 21577"/>
              <a:gd name="connsiteX59" fmla="*/ 5481 w 21286"/>
              <a:gd name="connsiteY59" fmla="*/ 8272 h 21577"/>
              <a:gd name="connsiteX60" fmla="*/ 3534 w 21286"/>
              <a:gd name="connsiteY60" fmla="*/ 8569 h 21577"/>
              <a:gd name="connsiteX61" fmla="*/ 1575 w 21286"/>
              <a:gd name="connsiteY61" fmla="*/ 9468 h 21577"/>
              <a:gd name="connsiteX62" fmla="*/ 1575 w 21286"/>
              <a:gd name="connsiteY62" fmla="*/ 10064 h 21577"/>
              <a:gd name="connsiteX63" fmla="*/ 3534 w 21286"/>
              <a:gd name="connsiteY63" fmla="*/ 10963 h 21577"/>
              <a:gd name="connsiteX64" fmla="*/ 5481 w 21286"/>
              <a:gd name="connsiteY64" fmla="*/ 11261 h 21577"/>
              <a:gd name="connsiteX65" fmla="*/ 15807 w 21286"/>
              <a:gd name="connsiteY65" fmla="*/ 11261 h 21577"/>
              <a:gd name="connsiteX66" fmla="*/ 18855 w 21286"/>
              <a:gd name="connsiteY66" fmla="*/ 11726 h 21577"/>
              <a:gd name="connsiteX67" fmla="*/ 20814 w 21286"/>
              <a:gd name="connsiteY67" fmla="*/ 12626 h 21577"/>
              <a:gd name="connsiteX68" fmla="*/ 20814 w 21286"/>
              <a:gd name="connsiteY68" fmla="*/ 13559 h 21577"/>
              <a:gd name="connsiteX69" fmla="*/ 18855 w 21286"/>
              <a:gd name="connsiteY69" fmla="*/ 14459 h 21577"/>
              <a:gd name="connsiteX70" fmla="*/ 15807 w 21286"/>
              <a:gd name="connsiteY70" fmla="*/ 14924 h 21577"/>
              <a:gd name="connsiteX71" fmla="*/ 5481 w 21286"/>
              <a:gd name="connsiteY71" fmla="*/ 14924 h 21577"/>
              <a:gd name="connsiteX72" fmla="*/ 1575 w 21286"/>
              <a:gd name="connsiteY72" fmla="*/ 16121 h 21577"/>
              <a:gd name="connsiteX73" fmla="*/ 1575 w 21286"/>
              <a:gd name="connsiteY73" fmla="*/ 16717 h 21577"/>
              <a:gd name="connsiteX74" fmla="*/ 3534 w 21286"/>
              <a:gd name="connsiteY74" fmla="*/ 17616 h 21577"/>
              <a:gd name="connsiteX75" fmla="*/ 5481 w 21286"/>
              <a:gd name="connsiteY75" fmla="*/ 17913 h 21577"/>
              <a:gd name="connsiteX76" fmla="*/ 15807 w 21286"/>
              <a:gd name="connsiteY76" fmla="*/ 17913 h 21577"/>
              <a:gd name="connsiteX77" fmla="*/ 18855 w 21286"/>
              <a:gd name="connsiteY77" fmla="*/ 18379 h 21577"/>
              <a:gd name="connsiteX78" fmla="*/ 20814 w 21286"/>
              <a:gd name="connsiteY78" fmla="*/ 19278 h 21577"/>
              <a:gd name="connsiteX79" fmla="*/ 20814 w 21286"/>
              <a:gd name="connsiteY79" fmla="*/ 20212 h 21577"/>
              <a:gd name="connsiteX80" fmla="*/ 18855 w 21286"/>
              <a:gd name="connsiteY80" fmla="*/ 21111 h 21577"/>
              <a:gd name="connsiteX81" fmla="*/ 15801 w 21286"/>
              <a:gd name="connsiteY81"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8251 h 21577"/>
              <a:gd name="connsiteX11" fmla="*/ 2427 w 21286"/>
              <a:gd name="connsiteY11" fmla="*/ 17785 h 21577"/>
              <a:gd name="connsiteX12" fmla="*/ 468 w 21286"/>
              <a:gd name="connsiteY12" fmla="*/ 16885 h 21577"/>
              <a:gd name="connsiteX13" fmla="*/ 468 w 21286"/>
              <a:gd name="connsiteY13" fmla="*/ 15952 h 21577"/>
              <a:gd name="connsiteX14" fmla="*/ 5475 w 21286"/>
              <a:gd name="connsiteY14" fmla="*/ 14587 h 21577"/>
              <a:gd name="connsiteX15" fmla="*/ 15801 w 21286"/>
              <a:gd name="connsiteY15" fmla="*/ 14587 h 21577"/>
              <a:gd name="connsiteX16" fmla="*/ 17748 w 21286"/>
              <a:gd name="connsiteY16" fmla="*/ 14290 h 21577"/>
              <a:gd name="connsiteX17" fmla="*/ 19707 w 21286"/>
              <a:gd name="connsiteY17" fmla="*/ 13390 h 21577"/>
              <a:gd name="connsiteX18" fmla="*/ 19707 w 21286"/>
              <a:gd name="connsiteY18" fmla="*/ 12795 h 21577"/>
              <a:gd name="connsiteX19" fmla="*/ 17748 w 21286"/>
              <a:gd name="connsiteY19" fmla="*/ 11895 h 21577"/>
              <a:gd name="connsiteX20" fmla="*/ 15801 w 21286"/>
              <a:gd name="connsiteY20" fmla="*/ 11598 h 21577"/>
              <a:gd name="connsiteX21" fmla="*/ 5475 w 21286"/>
              <a:gd name="connsiteY21" fmla="*/ 11598 h 21577"/>
              <a:gd name="connsiteX22" fmla="*/ 2427 w 21286"/>
              <a:gd name="connsiteY22" fmla="*/ 11132 h 21577"/>
              <a:gd name="connsiteX23" fmla="*/ 468 w 21286"/>
              <a:gd name="connsiteY23" fmla="*/ 10233 h 21577"/>
              <a:gd name="connsiteX24" fmla="*/ 468 w 21286"/>
              <a:gd name="connsiteY24" fmla="*/ 9299 h 21577"/>
              <a:gd name="connsiteX25" fmla="*/ 2427 w 21286"/>
              <a:gd name="connsiteY25" fmla="*/ 8400 h 21577"/>
              <a:gd name="connsiteX26" fmla="*/ 5475 w 21286"/>
              <a:gd name="connsiteY26" fmla="*/ 7934 h 21577"/>
              <a:gd name="connsiteX27" fmla="*/ 15801 w 21286"/>
              <a:gd name="connsiteY27" fmla="*/ 7934 h 21577"/>
              <a:gd name="connsiteX28" fmla="*/ 17748 w 21286"/>
              <a:gd name="connsiteY28" fmla="*/ 7637 h 21577"/>
              <a:gd name="connsiteX29" fmla="*/ 19707 w 21286"/>
              <a:gd name="connsiteY29" fmla="*/ 6738 h 21577"/>
              <a:gd name="connsiteX30" fmla="*/ 19707 w 21286"/>
              <a:gd name="connsiteY30" fmla="*/ 6142 h 21577"/>
              <a:gd name="connsiteX31" fmla="*/ 17748 w 21286"/>
              <a:gd name="connsiteY31" fmla="*/ 5242 h 21577"/>
              <a:gd name="connsiteX32" fmla="*/ 15801 w 21286"/>
              <a:gd name="connsiteY32" fmla="*/ 4945 h 21577"/>
              <a:gd name="connsiteX33" fmla="*/ 5475 w 21286"/>
              <a:gd name="connsiteY33" fmla="*/ 4945 h 21577"/>
              <a:gd name="connsiteX34" fmla="*/ 2427 w 21286"/>
              <a:gd name="connsiteY34" fmla="*/ 4480 h 21577"/>
              <a:gd name="connsiteX35" fmla="*/ 468 w 21286"/>
              <a:gd name="connsiteY35" fmla="*/ 3580 h 21577"/>
              <a:gd name="connsiteX36" fmla="*/ 468 w 21286"/>
              <a:gd name="connsiteY36" fmla="*/ 2647 h 21577"/>
              <a:gd name="connsiteX37" fmla="*/ 2427 w 21286"/>
              <a:gd name="connsiteY37" fmla="*/ 1747 h 21577"/>
              <a:gd name="connsiteX38" fmla="*/ 5475 w 21286"/>
              <a:gd name="connsiteY38" fmla="*/ 1282 h 21577"/>
              <a:gd name="connsiteX39" fmla="*/ 12149 w 21286"/>
              <a:gd name="connsiteY39" fmla="*/ 1282 h 21577"/>
              <a:gd name="connsiteX40" fmla="*/ 14096 w 21286"/>
              <a:gd name="connsiteY40" fmla="*/ 985 h 21577"/>
              <a:gd name="connsiteX41" fmla="*/ 16055 w 21286"/>
              <a:gd name="connsiteY41" fmla="*/ 85 h 21577"/>
              <a:gd name="connsiteX42" fmla="*/ 16927 w 21286"/>
              <a:gd name="connsiteY42" fmla="*/ 23 h 21577"/>
              <a:gd name="connsiteX43" fmla="*/ 17162 w 21286"/>
              <a:gd name="connsiteY43" fmla="*/ 254 h 21577"/>
              <a:gd name="connsiteX44" fmla="*/ 15203 w 21286"/>
              <a:gd name="connsiteY44" fmla="*/ 1153 h 21577"/>
              <a:gd name="connsiteX45" fmla="*/ 12155 w 21286"/>
              <a:gd name="connsiteY45" fmla="*/ 1619 h 21577"/>
              <a:gd name="connsiteX46" fmla="*/ 5481 w 21286"/>
              <a:gd name="connsiteY46" fmla="*/ 1619 h 21577"/>
              <a:gd name="connsiteX47" fmla="*/ 3534 w 21286"/>
              <a:gd name="connsiteY47" fmla="*/ 1916 h 21577"/>
              <a:gd name="connsiteX48" fmla="*/ 1575 w 21286"/>
              <a:gd name="connsiteY48" fmla="*/ 2816 h 21577"/>
              <a:gd name="connsiteX49" fmla="*/ 1575 w 21286"/>
              <a:gd name="connsiteY49" fmla="*/ 3411 h 21577"/>
              <a:gd name="connsiteX50" fmla="*/ 3534 w 21286"/>
              <a:gd name="connsiteY50" fmla="*/ 4311 h 21577"/>
              <a:gd name="connsiteX51" fmla="*/ 5481 w 21286"/>
              <a:gd name="connsiteY51" fmla="*/ 4608 h 21577"/>
              <a:gd name="connsiteX52" fmla="*/ 15807 w 21286"/>
              <a:gd name="connsiteY52" fmla="*/ 4608 h 21577"/>
              <a:gd name="connsiteX53" fmla="*/ 18855 w 21286"/>
              <a:gd name="connsiteY53" fmla="*/ 5074 h 21577"/>
              <a:gd name="connsiteX54" fmla="*/ 20814 w 21286"/>
              <a:gd name="connsiteY54" fmla="*/ 5973 h 21577"/>
              <a:gd name="connsiteX55" fmla="*/ 20814 w 21286"/>
              <a:gd name="connsiteY55" fmla="*/ 6906 h 21577"/>
              <a:gd name="connsiteX56" fmla="*/ 18855 w 21286"/>
              <a:gd name="connsiteY56" fmla="*/ 7806 h 21577"/>
              <a:gd name="connsiteX57" fmla="*/ 15807 w 21286"/>
              <a:gd name="connsiteY57" fmla="*/ 8272 h 21577"/>
              <a:gd name="connsiteX58" fmla="*/ 5481 w 21286"/>
              <a:gd name="connsiteY58" fmla="*/ 8272 h 21577"/>
              <a:gd name="connsiteX59" fmla="*/ 3534 w 21286"/>
              <a:gd name="connsiteY59" fmla="*/ 8569 h 21577"/>
              <a:gd name="connsiteX60" fmla="*/ 1575 w 21286"/>
              <a:gd name="connsiteY60" fmla="*/ 9468 h 21577"/>
              <a:gd name="connsiteX61" fmla="*/ 1575 w 21286"/>
              <a:gd name="connsiteY61" fmla="*/ 10064 h 21577"/>
              <a:gd name="connsiteX62" fmla="*/ 3534 w 21286"/>
              <a:gd name="connsiteY62" fmla="*/ 10963 h 21577"/>
              <a:gd name="connsiteX63" fmla="*/ 5481 w 21286"/>
              <a:gd name="connsiteY63" fmla="*/ 11261 h 21577"/>
              <a:gd name="connsiteX64" fmla="*/ 15807 w 21286"/>
              <a:gd name="connsiteY64" fmla="*/ 11261 h 21577"/>
              <a:gd name="connsiteX65" fmla="*/ 18855 w 21286"/>
              <a:gd name="connsiteY65" fmla="*/ 11726 h 21577"/>
              <a:gd name="connsiteX66" fmla="*/ 20814 w 21286"/>
              <a:gd name="connsiteY66" fmla="*/ 12626 h 21577"/>
              <a:gd name="connsiteX67" fmla="*/ 20814 w 21286"/>
              <a:gd name="connsiteY67" fmla="*/ 13559 h 21577"/>
              <a:gd name="connsiteX68" fmla="*/ 18855 w 21286"/>
              <a:gd name="connsiteY68" fmla="*/ 14459 h 21577"/>
              <a:gd name="connsiteX69" fmla="*/ 15807 w 21286"/>
              <a:gd name="connsiteY69" fmla="*/ 14924 h 21577"/>
              <a:gd name="connsiteX70" fmla="*/ 5481 w 21286"/>
              <a:gd name="connsiteY70" fmla="*/ 14924 h 21577"/>
              <a:gd name="connsiteX71" fmla="*/ 1575 w 21286"/>
              <a:gd name="connsiteY71" fmla="*/ 16121 h 21577"/>
              <a:gd name="connsiteX72" fmla="*/ 1575 w 21286"/>
              <a:gd name="connsiteY72" fmla="*/ 16717 h 21577"/>
              <a:gd name="connsiteX73" fmla="*/ 3534 w 21286"/>
              <a:gd name="connsiteY73" fmla="*/ 17616 h 21577"/>
              <a:gd name="connsiteX74" fmla="*/ 5481 w 21286"/>
              <a:gd name="connsiteY74" fmla="*/ 17913 h 21577"/>
              <a:gd name="connsiteX75" fmla="*/ 15807 w 21286"/>
              <a:gd name="connsiteY75" fmla="*/ 17913 h 21577"/>
              <a:gd name="connsiteX76" fmla="*/ 18855 w 21286"/>
              <a:gd name="connsiteY76" fmla="*/ 18379 h 21577"/>
              <a:gd name="connsiteX77" fmla="*/ 20814 w 21286"/>
              <a:gd name="connsiteY77" fmla="*/ 19278 h 21577"/>
              <a:gd name="connsiteX78" fmla="*/ 20814 w 21286"/>
              <a:gd name="connsiteY78" fmla="*/ 20212 h 21577"/>
              <a:gd name="connsiteX79" fmla="*/ 18855 w 21286"/>
              <a:gd name="connsiteY79" fmla="*/ 21111 h 21577"/>
              <a:gd name="connsiteX80" fmla="*/ 15801 w 21286"/>
              <a:gd name="connsiteY80"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8251 h 21577"/>
              <a:gd name="connsiteX11" fmla="*/ 2427 w 21286"/>
              <a:gd name="connsiteY11" fmla="*/ 17785 h 21577"/>
              <a:gd name="connsiteX12" fmla="*/ 468 w 21286"/>
              <a:gd name="connsiteY12" fmla="*/ 16885 h 21577"/>
              <a:gd name="connsiteX13" fmla="*/ 5475 w 21286"/>
              <a:gd name="connsiteY13" fmla="*/ 14587 h 21577"/>
              <a:gd name="connsiteX14" fmla="*/ 15801 w 21286"/>
              <a:gd name="connsiteY14" fmla="*/ 14587 h 21577"/>
              <a:gd name="connsiteX15" fmla="*/ 17748 w 21286"/>
              <a:gd name="connsiteY15" fmla="*/ 14290 h 21577"/>
              <a:gd name="connsiteX16" fmla="*/ 19707 w 21286"/>
              <a:gd name="connsiteY16" fmla="*/ 13390 h 21577"/>
              <a:gd name="connsiteX17" fmla="*/ 19707 w 21286"/>
              <a:gd name="connsiteY17" fmla="*/ 12795 h 21577"/>
              <a:gd name="connsiteX18" fmla="*/ 17748 w 21286"/>
              <a:gd name="connsiteY18" fmla="*/ 11895 h 21577"/>
              <a:gd name="connsiteX19" fmla="*/ 15801 w 21286"/>
              <a:gd name="connsiteY19" fmla="*/ 11598 h 21577"/>
              <a:gd name="connsiteX20" fmla="*/ 5475 w 21286"/>
              <a:gd name="connsiteY20" fmla="*/ 11598 h 21577"/>
              <a:gd name="connsiteX21" fmla="*/ 2427 w 21286"/>
              <a:gd name="connsiteY21" fmla="*/ 11132 h 21577"/>
              <a:gd name="connsiteX22" fmla="*/ 468 w 21286"/>
              <a:gd name="connsiteY22" fmla="*/ 10233 h 21577"/>
              <a:gd name="connsiteX23" fmla="*/ 468 w 21286"/>
              <a:gd name="connsiteY23" fmla="*/ 9299 h 21577"/>
              <a:gd name="connsiteX24" fmla="*/ 2427 w 21286"/>
              <a:gd name="connsiteY24" fmla="*/ 8400 h 21577"/>
              <a:gd name="connsiteX25" fmla="*/ 5475 w 21286"/>
              <a:gd name="connsiteY25" fmla="*/ 7934 h 21577"/>
              <a:gd name="connsiteX26" fmla="*/ 15801 w 21286"/>
              <a:gd name="connsiteY26" fmla="*/ 7934 h 21577"/>
              <a:gd name="connsiteX27" fmla="*/ 17748 w 21286"/>
              <a:gd name="connsiteY27" fmla="*/ 7637 h 21577"/>
              <a:gd name="connsiteX28" fmla="*/ 19707 w 21286"/>
              <a:gd name="connsiteY28" fmla="*/ 6738 h 21577"/>
              <a:gd name="connsiteX29" fmla="*/ 19707 w 21286"/>
              <a:gd name="connsiteY29" fmla="*/ 6142 h 21577"/>
              <a:gd name="connsiteX30" fmla="*/ 17748 w 21286"/>
              <a:gd name="connsiteY30" fmla="*/ 5242 h 21577"/>
              <a:gd name="connsiteX31" fmla="*/ 15801 w 21286"/>
              <a:gd name="connsiteY31" fmla="*/ 4945 h 21577"/>
              <a:gd name="connsiteX32" fmla="*/ 5475 w 21286"/>
              <a:gd name="connsiteY32" fmla="*/ 4945 h 21577"/>
              <a:gd name="connsiteX33" fmla="*/ 2427 w 21286"/>
              <a:gd name="connsiteY33" fmla="*/ 4480 h 21577"/>
              <a:gd name="connsiteX34" fmla="*/ 468 w 21286"/>
              <a:gd name="connsiteY34" fmla="*/ 3580 h 21577"/>
              <a:gd name="connsiteX35" fmla="*/ 468 w 21286"/>
              <a:gd name="connsiteY35" fmla="*/ 2647 h 21577"/>
              <a:gd name="connsiteX36" fmla="*/ 2427 w 21286"/>
              <a:gd name="connsiteY36" fmla="*/ 1747 h 21577"/>
              <a:gd name="connsiteX37" fmla="*/ 5475 w 21286"/>
              <a:gd name="connsiteY37" fmla="*/ 1282 h 21577"/>
              <a:gd name="connsiteX38" fmla="*/ 12149 w 21286"/>
              <a:gd name="connsiteY38" fmla="*/ 1282 h 21577"/>
              <a:gd name="connsiteX39" fmla="*/ 14096 w 21286"/>
              <a:gd name="connsiteY39" fmla="*/ 985 h 21577"/>
              <a:gd name="connsiteX40" fmla="*/ 16055 w 21286"/>
              <a:gd name="connsiteY40" fmla="*/ 85 h 21577"/>
              <a:gd name="connsiteX41" fmla="*/ 16927 w 21286"/>
              <a:gd name="connsiteY41" fmla="*/ 23 h 21577"/>
              <a:gd name="connsiteX42" fmla="*/ 17162 w 21286"/>
              <a:gd name="connsiteY42" fmla="*/ 254 h 21577"/>
              <a:gd name="connsiteX43" fmla="*/ 15203 w 21286"/>
              <a:gd name="connsiteY43" fmla="*/ 1153 h 21577"/>
              <a:gd name="connsiteX44" fmla="*/ 12155 w 21286"/>
              <a:gd name="connsiteY44" fmla="*/ 1619 h 21577"/>
              <a:gd name="connsiteX45" fmla="*/ 5481 w 21286"/>
              <a:gd name="connsiteY45" fmla="*/ 1619 h 21577"/>
              <a:gd name="connsiteX46" fmla="*/ 3534 w 21286"/>
              <a:gd name="connsiteY46" fmla="*/ 1916 h 21577"/>
              <a:gd name="connsiteX47" fmla="*/ 1575 w 21286"/>
              <a:gd name="connsiteY47" fmla="*/ 2816 h 21577"/>
              <a:gd name="connsiteX48" fmla="*/ 1575 w 21286"/>
              <a:gd name="connsiteY48" fmla="*/ 3411 h 21577"/>
              <a:gd name="connsiteX49" fmla="*/ 3534 w 21286"/>
              <a:gd name="connsiteY49" fmla="*/ 4311 h 21577"/>
              <a:gd name="connsiteX50" fmla="*/ 5481 w 21286"/>
              <a:gd name="connsiteY50" fmla="*/ 4608 h 21577"/>
              <a:gd name="connsiteX51" fmla="*/ 15807 w 21286"/>
              <a:gd name="connsiteY51" fmla="*/ 4608 h 21577"/>
              <a:gd name="connsiteX52" fmla="*/ 18855 w 21286"/>
              <a:gd name="connsiteY52" fmla="*/ 5074 h 21577"/>
              <a:gd name="connsiteX53" fmla="*/ 20814 w 21286"/>
              <a:gd name="connsiteY53" fmla="*/ 5973 h 21577"/>
              <a:gd name="connsiteX54" fmla="*/ 20814 w 21286"/>
              <a:gd name="connsiteY54" fmla="*/ 6906 h 21577"/>
              <a:gd name="connsiteX55" fmla="*/ 18855 w 21286"/>
              <a:gd name="connsiteY55" fmla="*/ 7806 h 21577"/>
              <a:gd name="connsiteX56" fmla="*/ 15807 w 21286"/>
              <a:gd name="connsiteY56" fmla="*/ 8272 h 21577"/>
              <a:gd name="connsiteX57" fmla="*/ 5481 w 21286"/>
              <a:gd name="connsiteY57" fmla="*/ 8272 h 21577"/>
              <a:gd name="connsiteX58" fmla="*/ 3534 w 21286"/>
              <a:gd name="connsiteY58" fmla="*/ 8569 h 21577"/>
              <a:gd name="connsiteX59" fmla="*/ 1575 w 21286"/>
              <a:gd name="connsiteY59" fmla="*/ 9468 h 21577"/>
              <a:gd name="connsiteX60" fmla="*/ 1575 w 21286"/>
              <a:gd name="connsiteY60" fmla="*/ 10064 h 21577"/>
              <a:gd name="connsiteX61" fmla="*/ 3534 w 21286"/>
              <a:gd name="connsiteY61" fmla="*/ 10963 h 21577"/>
              <a:gd name="connsiteX62" fmla="*/ 5481 w 21286"/>
              <a:gd name="connsiteY62" fmla="*/ 11261 h 21577"/>
              <a:gd name="connsiteX63" fmla="*/ 15807 w 21286"/>
              <a:gd name="connsiteY63" fmla="*/ 11261 h 21577"/>
              <a:gd name="connsiteX64" fmla="*/ 18855 w 21286"/>
              <a:gd name="connsiteY64" fmla="*/ 11726 h 21577"/>
              <a:gd name="connsiteX65" fmla="*/ 20814 w 21286"/>
              <a:gd name="connsiteY65" fmla="*/ 12626 h 21577"/>
              <a:gd name="connsiteX66" fmla="*/ 20814 w 21286"/>
              <a:gd name="connsiteY66" fmla="*/ 13559 h 21577"/>
              <a:gd name="connsiteX67" fmla="*/ 18855 w 21286"/>
              <a:gd name="connsiteY67" fmla="*/ 14459 h 21577"/>
              <a:gd name="connsiteX68" fmla="*/ 15807 w 21286"/>
              <a:gd name="connsiteY68" fmla="*/ 14924 h 21577"/>
              <a:gd name="connsiteX69" fmla="*/ 5481 w 21286"/>
              <a:gd name="connsiteY69" fmla="*/ 14924 h 21577"/>
              <a:gd name="connsiteX70" fmla="*/ 1575 w 21286"/>
              <a:gd name="connsiteY70" fmla="*/ 16121 h 21577"/>
              <a:gd name="connsiteX71" fmla="*/ 1575 w 21286"/>
              <a:gd name="connsiteY71" fmla="*/ 16717 h 21577"/>
              <a:gd name="connsiteX72" fmla="*/ 3534 w 21286"/>
              <a:gd name="connsiteY72" fmla="*/ 17616 h 21577"/>
              <a:gd name="connsiteX73" fmla="*/ 5481 w 21286"/>
              <a:gd name="connsiteY73" fmla="*/ 17913 h 21577"/>
              <a:gd name="connsiteX74" fmla="*/ 15807 w 21286"/>
              <a:gd name="connsiteY74" fmla="*/ 17913 h 21577"/>
              <a:gd name="connsiteX75" fmla="*/ 18855 w 21286"/>
              <a:gd name="connsiteY75" fmla="*/ 18379 h 21577"/>
              <a:gd name="connsiteX76" fmla="*/ 20814 w 21286"/>
              <a:gd name="connsiteY76" fmla="*/ 19278 h 21577"/>
              <a:gd name="connsiteX77" fmla="*/ 20814 w 21286"/>
              <a:gd name="connsiteY77" fmla="*/ 20212 h 21577"/>
              <a:gd name="connsiteX78" fmla="*/ 18855 w 21286"/>
              <a:gd name="connsiteY78" fmla="*/ 21111 h 21577"/>
              <a:gd name="connsiteX79" fmla="*/ 15801 w 21286"/>
              <a:gd name="connsiteY79"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8251 h 21577"/>
              <a:gd name="connsiteX11" fmla="*/ 2427 w 21286"/>
              <a:gd name="connsiteY11" fmla="*/ 17785 h 21577"/>
              <a:gd name="connsiteX12" fmla="*/ 468 w 21286"/>
              <a:gd name="connsiteY12" fmla="*/ 16885 h 21577"/>
              <a:gd name="connsiteX13" fmla="*/ 5475 w 21286"/>
              <a:gd name="connsiteY13" fmla="*/ 14587 h 21577"/>
              <a:gd name="connsiteX14" fmla="*/ 15801 w 21286"/>
              <a:gd name="connsiteY14" fmla="*/ 14587 h 21577"/>
              <a:gd name="connsiteX15" fmla="*/ 17748 w 21286"/>
              <a:gd name="connsiteY15" fmla="*/ 14290 h 21577"/>
              <a:gd name="connsiteX16" fmla="*/ 19707 w 21286"/>
              <a:gd name="connsiteY16" fmla="*/ 13390 h 21577"/>
              <a:gd name="connsiteX17" fmla="*/ 19707 w 21286"/>
              <a:gd name="connsiteY17" fmla="*/ 12795 h 21577"/>
              <a:gd name="connsiteX18" fmla="*/ 17748 w 21286"/>
              <a:gd name="connsiteY18" fmla="*/ 11895 h 21577"/>
              <a:gd name="connsiteX19" fmla="*/ 15801 w 21286"/>
              <a:gd name="connsiteY19" fmla="*/ 11598 h 21577"/>
              <a:gd name="connsiteX20" fmla="*/ 5475 w 21286"/>
              <a:gd name="connsiteY20" fmla="*/ 11598 h 21577"/>
              <a:gd name="connsiteX21" fmla="*/ 2427 w 21286"/>
              <a:gd name="connsiteY21" fmla="*/ 11132 h 21577"/>
              <a:gd name="connsiteX22" fmla="*/ 468 w 21286"/>
              <a:gd name="connsiteY22" fmla="*/ 10233 h 21577"/>
              <a:gd name="connsiteX23" fmla="*/ 468 w 21286"/>
              <a:gd name="connsiteY23" fmla="*/ 9299 h 21577"/>
              <a:gd name="connsiteX24" fmla="*/ 2427 w 21286"/>
              <a:gd name="connsiteY24" fmla="*/ 8400 h 21577"/>
              <a:gd name="connsiteX25" fmla="*/ 5475 w 21286"/>
              <a:gd name="connsiteY25" fmla="*/ 7934 h 21577"/>
              <a:gd name="connsiteX26" fmla="*/ 15801 w 21286"/>
              <a:gd name="connsiteY26" fmla="*/ 7934 h 21577"/>
              <a:gd name="connsiteX27" fmla="*/ 17748 w 21286"/>
              <a:gd name="connsiteY27" fmla="*/ 7637 h 21577"/>
              <a:gd name="connsiteX28" fmla="*/ 19707 w 21286"/>
              <a:gd name="connsiteY28" fmla="*/ 6738 h 21577"/>
              <a:gd name="connsiteX29" fmla="*/ 19707 w 21286"/>
              <a:gd name="connsiteY29" fmla="*/ 6142 h 21577"/>
              <a:gd name="connsiteX30" fmla="*/ 17748 w 21286"/>
              <a:gd name="connsiteY30" fmla="*/ 5242 h 21577"/>
              <a:gd name="connsiteX31" fmla="*/ 15801 w 21286"/>
              <a:gd name="connsiteY31" fmla="*/ 4945 h 21577"/>
              <a:gd name="connsiteX32" fmla="*/ 5475 w 21286"/>
              <a:gd name="connsiteY32" fmla="*/ 4945 h 21577"/>
              <a:gd name="connsiteX33" fmla="*/ 2427 w 21286"/>
              <a:gd name="connsiteY33" fmla="*/ 4480 h 21577"/>
              <a:gd name="connsiteX34" fmla="*/ 468 w 21286"/>
              <a:gd name="connsiteY34" fmla="*/ 3580 h 21577"/>
              <a:gd name="connsiteX35" fmla="*/ 468 w 21286"/>
              <a:gd name="connsiteY35" fmla="*/ 2647 h 21577"/>
              <a:gd name="connsiteX36" fmla="*/ 2427 w 21286"/>
              <a:gd name="connsiteY36" fmla="*/ 1747 h 21577"/>
              <a:gd name="connsiteX37" fmla="*/ 5475 w 21286"/>
              <a:gd name="connsiteY37" fmla="*/ 1282 h 21577"/>
              <a:gd name="connsiteX38" fmla="*/ 12149 w 21286"/>
              <a:gd name="connsiteY38" fmla="*/ 1282 h 21577"/>
              <a:gd name="connsiteX39" fmla="*/ 14096 w 21286"/>
              <a:gd name="connsiteY39" fmla="*/ 985 h 21577"/>
              <a:gd name="connsiteX40" fmla="*/ 16055 w 21286"/>
              <a:gd name="connsiteY40" fmla="*/ 85 h 21577"/>
              <a:gd name="connsiteX41" fmla="*/ 16927 w 21286"/>
              <a:gd name="connsiteY41" fmla="*/ 23 h 21577"/>
              <a:gd name="connsiteX42" fmla="*/ 17162 w 21286"/>
              <a:gd name="connsiteY42" fmla="*/ 254 h 21577"/>
              <a:gd name="connsiteX43" fmla="*/ 15203 w 21286"/>
              <a:gd name="connsiteY43" fmla="*/ 1153 h 21577"/>
              <a:gd name="connsiteX44" fmla="*/ 12155 w 21286"/>
              <a:gd name="connsiteY44" fmla="*/ 1619 h 21577"/>
              <a:gd name="connsiteX45" fmla="*/ 5481 w 21286"/>
              <a:gd name="connsiteY45" fmla="*/ 1619 h 21577"/>
              <a:gd name="connsiteX46" fmla="*/ 3534 w 21286"/>
              <a:gd name="connsiteY46" fmla="*/ 1916 h 21577"/>
              <a:gd name="connsiteX47" fmla="*/ 1575 w 21286"/>
              <a:gd name="connsiteY47" fmla="*/ 2816 h 21577"/>
              <a:gd name="connsiteX48" fmla="*/ 1575 w 21286"/>
              <a:gd name="connsiteY48" fmla="*/ 3411 h 21577"/>
              <a:gd name="connsiteX49" fmla="*/ 3534 w 21286"/>
              <a:gd name="connsiteY49" fmla="*/ 4311 h 21577"/>
              <a:gd name="connsiteX50" fmla="*/ 5481 w 21286"/>
              <a:gd name="connsiteY50" fmla="*/ 4608 h 21577"/>
              <a:gd name="connsiteX51" fmla="*/ 15807 w 21286"/>
              <a:gd name="connsiteY51" fmla="*/ 4608 h 21577"/>
              <a:gd name="connsiteX52" fmla="*/ 18855 w 21286"/>
              <a:gd name="connsiteY52" fmla="*/ 5074 h 21577"/>
              <a:gd name="connsiteX53" fmla="*/ 20814 w 21286"/>
              <a:gd name="connsiteY53" fmla="*/ 5973 h 21577"/>
              <a:gd name="connsiteX54" fmla="*/ 20814 w 21286"/>
              <a:gd name="connsiteY54" fmla="*/ 6906 h 21577"/>
              <a:gd name="connsiteX55" fmla="*/ 18855 w 21286"/>
              <a:gd name="connsiteY55" fmla="*/ 7806 h 21577"/>
              <a:gd name="connsiteX56" fmla="*/ 15807 w 21286"/>
              <a:gd name="connsiteY56" fmla="*/ 8272 h 21577"/>
              <a:gd name="connsiteX57" fmla="*/ 5481 w 21286"/>
              <a:gd name="connsiteY57" fmla="*/ 8272 h 21577"/>
              <a:gd name="connsiteX58" fmla="*/ 3534 w 21286"/>
              <a:gd name="connsiteY58" fmla="*/ 8569 h 21577"/>
              <a:gd name="connsiteX59" fmla="*/ 1575 w 21286"/>
              <a:gd name="connsiteY59" fmla="*/ 9468 h 21577"/>
              <a:gd name="connsiteX60" fmla="*/ 1575 w 21286"/>
              <a:gd name="connsiteY60" fmla="*/ 10064 h 21577"/>
              <a:gd name="connsiteX61" fmla="*/ 3534 w 21286"/>
              <a:gd name="connsiteY61" fmla="*/ 10963 h 21577"/>
              <a:gd name="connsiteX62" fmla="*/ 5481 w 21286"/>
              <a:gd name="connsiteY62" fmla="*/ 11261 h 21577"/>
              <a:gd name="connsiteX63" fmla="*/ 15807 w 21286"/>
              <a:gd name="connsiteY63" fmla="*/ 11261 h 21577"/>
              <a:gd name="connsiteX64" fmla="*/ 18855 w 21286"/>
              <a:gd name="connsiteY64" fmla="*/ 11726 h 21577"/>
              <a:gd name="connsiteX65" fmla="*/ 20814 w 21286"/>
              <a:gd name="connsiteY65" fmla="*/ 12626 h 21577"/>
              <a:gd name="connsiteX66" fmla="*/ 20814 w 21286"/>
              <a:gd name="connsiteY66" fmla="*/ 13559 h 21577"/>
              <a:gd name="connsiteX67" fmla="*/ 18855 w 21286"/>
              <a:gd name="connsiteY67" fmla="*/ 14459 h 21577"/>
              <a:gd name="connsiteX68" fmla="*/ 15807 w 21286"/>
              <a:gd name="connsiteY68" fmla="*/ 14924 h 21577"/>
              <a:gd name="connsiteX69" fmla="*/ 5481 w 21286"/>
              <a:gd name="connsiteY69" fmla="*/ 14924 h 21577"/>
              <a:gd name="connsiteX70" fmla="*/ 1575 w 21286"/>
              <a:gd name="connsiteY70" fmla="*/ 16717 h 21577"/>
              <a:gd name="connsiteX71" fmla="*/ 3534 w 21286"/>
              <a:gd name="connsiteY71" fmla="*/ 17616 h 21577"/>
              <a:gd name="connsiteX72" fmla="*/ 5481 w 21286"/>
              <a:gd name="connsiteY72" fmla="*/ 17913 h 21577"/>
              <a:gd name="connsiteX73" fmla="*/ 15807 w 21286"/>
              <a:gd name="connsiteY73" fmla="*/ 17913 h 21577"/>
              <a:gd name="connsiteX74" fmla="*/ 18855 w 21286"/>
              <a:gd name="connsiteY74" fmla="*/ 18379 h 21577"/>
              <a:gd name="connsiteX75" fmla="*/ 20814 w 21286"/>
              <a:gd name="connsiteY75" fmla="*/ 19278 h 21577"/>
              <a:gd name="connsiteX76" fmla="*/ 20814 w 21286"/>
              <a:gd name="connsiteY76" fmla="*/ 20212 h 21577"/>
              <a:gd name="connsiteX77" fmla="*/ 18855 w 21286"/>
              <a:gd name="connsiteY77" fmla="*/ 21111 h 21577"/>
              <a:gd name="connsiteX78" fmla="*/ 15801 w 21286"/>
              <a:gd name="connsiteY78"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8251 h 21577"/>
              <a:gd name="connsiteX11" fmla="*/ 2427 w 21286"/>
              <a:gd name="connsiteY11" fmla="*/ 17785 h 21577"/>
              <a:gd name="connsiteX12" fmla="*/ 5475 w 21286"/>
              <a:gd name="connsiteY12" fmla="*/ 14587 h 21577"/>
              <a:gd name="connsiteX13" fmla="*/ 15801 w 21286"/>
              <a:gd name="connsiteY13" fmla="*/ 14587 h 21577"/>
              <a:gd name="connsiteX14" fmla="*/ 17748 w 21286"/>
              <a:gd name="connsiteY14" fmla="*/ 14290 h 21577"/>
              <a:gd name="connsiteX15" fmla="*/ 19707 w 21286"/>
              <a:gd name="connsiteY15" fmla="*/ 13390 h 21577"/>
              <a:gd name="connsiteX16" fmla="*/ 19707 w 21286"/>
              <a:gd name="connsiteY16" fmla="*/ 12795 h 21577"/>
              <a:gd name="connsiteX17" fmla="*/ 17748 w 21286"/>
              <a:gd name="connsiteY17" fmla="*/ 11895 h 21577"/>
              <a:gd name="connsiteX18" fmla="*/ 15801 w 21286"/>
              <a:gd name="connsiteY18" fmla="*/ 11598 h 21577"/>
              <a:gd name="connsiteX19" fmla="*/ 5475 w 21286"/>
              <a:gd name="connsiteY19" fmla="*/ 11598 h 21577"/>
              <a:gd name="connsiteX20" fmla="*/ 2427 w 21286"/>
              <a:gd name="connsiteY20" fmla="*/ 11132 h 21577"/>
              <a:gd name="connsiteX21" fmla="*/ 468 w 21286"/>
              <a:gd name="connsiteY21" fmla="*/ 10233 h 21577"/>
              <a:gd name="connsiteX22" fmla="*/ 468 w 21286"/>
              <a:gd name="connsiteY22" fmla="*/ 9299 h 21577"/>
              <a:gd name="connsiteX23" fmla="*/ 2427 w 21286"/>
              <a:gd name="connsiteY23" fmla="*/ 8400 h 21577"/>
              <a:gd name="connsiteX24" fmla="*/ 5475 w 21286"/>
              <a:gd name="connsiteY24" fmla="*/ 7934 h 21577"/>
              <a:gd name="connsiteX25" fmla="*/ 15801 w 21286"/>
              <a:gd name="connsiteY25" fmla="*/ 7934 h 21577"/>
              <a:gd name="connsiteX26" fmla="*/ 17748 w 21286"/>
              <a:gd name="connsiteY26" fmla="*/ 7637 h 21577"/>
              <a:gd name="connsiteX27" fmla="*/ 19707 w 21286"/>
              <a:gd name="connsiteY27" fmla="*/ 6738 h 21577"/>
              <a:gd name="connsiteX28" fmla="*/ 19707 w 21286"/>
              <a:gd name="connsiteY28" fmla="*/ 6142 h 21577"/>
              <a:gd name="connsiteX29" fmla="*/ 17748 w 21286"/>
              <a:gd name="connsiteY29" fmla="*/ 5242 h 21577"/>
              <a:gd name="connsiteX30" fmla="*/ 15801 w 21286"/>
              <a:gd name="connsiteY30" fmla="*/ 4945 h 21577"/>
              <a:gd name="connsiteX31" fmla="*/ 5475 w 21286"/>
              <a:gd name="connsiteY31" fmla="*/ 4945 h 21577"/>
              <a:gd name="connsiteX32" fmla="*/ 2427 w 21286"/>
              <a:gd name="connsiteY32" fmla="*/ 4480 h 21577"/>
              <a:gd name="connsiteX33" fmla="*/ 468 w 21286"/>
              <a:gd name="connsiteY33" fmla="*/ 3580 h 21577"/>
              <a:gd name="connsiteX34" fmla="*/ 468 w 21286"/>
              <a:gd name="connsiteY34" fmla="*/ 2647 h 21577"/>
              <a:gd name="connsiteX35" fmla="*/ 2427 w 21286"/>
              <a:gd name="connsiteY35" fmla="*/ 1747 h 21577"/>
              <a:gd name="connsiteX36" fmla="*/ 5475 w 21286"/>
              <a:gd name="connsiteY36" fmla="*/ 1282 h 21577"/>
              <a:gd name="connsiteX37" fmla="*/ 12149 w 21286"/>
              <a:gd name="connsiteY37" fmla="*/ 1282 h 21577"/>
              <a:gd name="connsiteX38" fmla="*/ 14096 w 21286"/>
              <a:gd name="connsiteY38" fmla="*/ 985 h 21577"/>
              <a:gd name="connsiteX39" fmla="*/ 16055 w 21286"/>
              <a:gd name="connsiteY39" fmla="*/ 85 h 21577"/>
              <a:gd name="connsiteX40" fmla="*/ 16927 w 21286"/>
              <a:gd name="connsiteY40" fmla="*/ 23 h 21577"/>
              <a:gd name="connsiteX41" fmla="*/ 17162 w 21286"/>
              <a:gd name="connsiteY41" fmla="*/ 254 h 21577"/>
              <a:gd name="connsiteX42" fmla="*/ 15203 w 21286"/>
              <a:gd name="connsiteY42" fmla="*/ 1153 h 21577"/>
              <a:gd name="connsiteX43" fmla="*/ 12155 w 21286"/>
              <a:gd name="connsiteY43" fmla="*/ 1619 h 21577"/>
              <a:gd name="connsiteX44" fmla="*/ 5481 w 21286"/>
              <a:gd name="connsiteY44" fmla="*/ 1619 h 21577"/>
              <a:gd name="connsiteX45" fmla="*/ 3534 w 21286"/>
              <a:gd name="connsiteY45" fmla="*/ 1916 h 21577"/>
              <a:gd name="connsiteX46" fmla="*/ 1575 w 21286"/>
              <a:gd name="connsiteY46" fmla="*/ 2816 h 21577"/>
              <a:gd name="connsiteX47" fmla="*/ 1575 w 21286"/>
              <a:gd name="connsiteY47" fmla="*/ 3411 h 21577"/>
              <a:gd name="connsiteX48" fmla="*/ 3534 w 21286"/>
              <a:gd name="connsiteY48" fmla="*/ 4311 h 21577"/>
              <a:gd name="connsiteX49" fmla="*/ 5481 w 21286"/>
              <a:gd name="connsiteY49" fmla="*/ 4608 h 21577"/>
              <a:gd name="connsiteX50" fmla="*/ 15807 w 21286"/>
              <a:gd name="connsiteY50" fmla="*/ 4608 h 21577"/>
              <a:gd name="connsiteX51" fmla="*/ 18855 w 21286"/>
              <a:gd name="connsiteY51" fmla="*/ 5074 h 21577"/>
              <a:gd name="connsiteX52" fmla="*/ 20814 w 21286"/>
              <a:gd name="connsiteY52" fmla="*/ 5973 h 21577"/>
              <a:gd name="connsiteX53" fmla="*/ 20814 w 21286"/>
              <a:gd name="connsiteY53" fmla="*/ 6906 h 21577"/>
              <a:gd name="connsiteX54" fmla="*/ 18855 w 21286"/>
              <a:gd name="connsiteY54" fmla="*/ 7806 h 21577"/>
              <a:gd name="connsiteX55" fmla="*/ 15807 w 21286"/>
              <a:gd name="connsiteY55" fmla="*/ 8272 h 21577"/>
              <a:gd name="connsiteX56" fmla="*/ 5481 w 21286"/>
              <a:gd name="connsiteY56" fmla="*/ 8272 h 21577"/>
              <a:gd name="connsiteX57" fmla="*/ 3534 w 21286"/>
              <a:gd name="connsiteY57" fmla="*/ 8569 h 21577"/>
              <a:gd name="connsiteX58" fmla="*/ 1575 w 21286"/>
              <a:gd name="connsiteY58" fmla="*/ 9468 h 21577"/>
              <a:gd name="connsiteX59" fmla="*/ 1575 w 21286"/>
              <a:gd name="connsiteY59" fmla="*/ 10064 h 21577"/>
              <a:gd name="connsiteX60" fmla="*/ 3534 w 21286"/>
              <a:gd name="connsiteY60" fmla="*/ 10963 h 21577"/>
              <a:gd name="connsiteX61" fmla="*/ 5481 w 21286"/>
              <a:gd name="connsiteY61" fmla="*/ 11261 h 21577"/>
              <a:gd name="connsiteX62" fmla="*/ 15807 w 21286"/>
              <a:gd name="connsiteY62" fmla="*/ 11261 h 21577"/>
              <a:gd name="connsiteX63" fmla="*/ 18855 w 21286"/>
              <a:gd name="connsiteY63" fmla="*/ 11726 h 21577"/>
              <a:gd name="connsiteX64" fmla="*/ 20814 w 21286"/>
              <a:gd name="connsiteY64" fmla="*/ 12626 h 21577"/>
              <a:gd name="connsiteX65" fmla="*/ 20814 w 21286"/>
              <a:gd name="connsiteY65" fmla="*/ 13559 h 21577"/>
              <a:gd name="connsiteX66" fmla="*/ 18855 w 21286"/>
              <a:gd name="connsiteY66" fmla="*/ 14459 h 21577"/>
              <a:gd name="connsiteX67" fmla="*/ 15807 w 21286"/>
              <a:gd name="connsiteY67" fmla="*/ 14924 h 21577"/>
              <a:gd name="connsiteX68" fmla="*/ 5481 w 21286"/>
              <a:gd name="connsiteY68" fmla="*/ 14924 h 21577"/>
              <a:gd name="connsiteX69" fmla="*/ 1575 w 21286"/>
              <a:gd name="connsiteY69" fmla="*/ 16717 h 21577"/>
              <a:gd name="connsiteX70" fmla="*/ 3534 w 21286"/>
              <a:gd name="connsiteY70" fmla="*/ 17616 h 21577"/>
              <a:gd name="connsiteX71" fmla="*/ 5481 w 21286"/>
              <a:gd name="connsiteY71" fmla="*/ 17913 h 21577"/>
              <a:gd name="connsiteX72" fmla="*/ 15807 w 21286"/>
              <a:gd name="connsiteY72" fmla="*/ 17913 h 21577"/>
              <a:gd name="connsiteX73" fmla="*/ 18855 w 21286"/>
              <a:gd name="connsiteY73" fmla="*/ 18379 h 21577"/>
              <a:gd name="connsiteX74" fmla="*/ 20814 w 21286"/>
              <a:gd name="connsiteY74" fmla="*/ 19278 h 21577"/>
              <a:gd name="connsiteX75" fmla="*/ 20814 w 21286"/>
              <a:gd name="connsiteY75" fmla="*/ 20212 h 21577"/>
              <a:gd name="connsiteX76" fmla="*/ 18855 w 21286"/>
              <a:gd name="connsiteY76" fmla="*/ 21111 h 21577"/>
              <a:gd name="connsiteX77" fmla="*/ 15801 w 21286"/>
              <a:gd name="connsiteY77"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8251 h 21577"/>
              <a:gd name="connsiteX11" fmla="*/ 2427 w 21286"/>
              <a:gd name="connsiteY11" fmla="*/ 17785 h 21577"/>
              <a:gd name="connsiteX12" fmla="*/ 5475 w 21286"/>
              <a:gd name="connsiteY12" fmla="*/ 14587 h 21577"/>
              <a:gd name="connsiteX13" fmla="*/ 15801 w 21286"/>
              <a:gd name="connsiteY13" fmla="*/ 14587 h 21577"/>
              <a:gd name="connsiteX14" fmla="*/ 17748 w 21286"/>
              <a:gd name="connsiteY14" fmla="*/ 14290 h 21577"/>
              <a:gd name="connsiteX15" fmla="*/ 19707 w 21286"/>
              <a:gd name="connsiteY15" fmla="*/ 13390 h 21577"/>
              <a:gd name="connsiteX16" fmla="*/ 19707 w 21286"/>
              <a:gd name="connsiteY16" fmla="*/ 12795 h 21577"/>
              <a:gd name="connsiteX17" fmla="*/ 17748 w 21286"/>
              <a:gd name="connsiteY17" fmla="*/ 11895 h 21577"/>
              <a:gd name="connsiteX18" fmla="*/ 15801 w 21286"/>
              <a:gd name="connsiteY18" fmla="*/ 11598 h 21577"/>
              <a:gd name="connsiteX19" fmla="*/ 5475 w 21286"/>
              <a:gd name="connsiteY19" fmla="*/ 11598 h 21577"/>
              <a:gd name="connsiteX20" fmla="*/ 2427 w 21286"/>
              <a:gd name="connsiteY20" fmla="*/ 11132 h 21577"/>
              <a:gd name="connsiteX21" fmla="*/ 468 w 21286"/>
              <a:gd name="connsiteY21" fmla="*/ 10233 h 21577"/>
              <a:gd name="connsiteX22" fmla="*/ 468 w 21286"/>
              <a:gd name="connsiteY22" fmla="*/ 9299 h 21577"/>
              <a:gd name="connsiteX23" fmla="*/ 2427 w 21286"/>
              <a:gd name="connsiteY23" fmla="*/ 8400 h 21577"/>
              <a:gd name="connsiteX24" fmla="*/ 5475 w 21286"/>
              <a:gd name="connsiteY24" fmla="*/ 7934 h 21577"/>
              <a:gd name="connsiteX25" fmla="*/ 15801 w 21286"/>
              <a:gd name="connsiteY25" fmla="*/ 7934 h 21577"/>
              <a:gd name="connsiteX26" fmla="*/ 17748 w 21286"/>
              <a:gd name="connsiteY26" fmla="*/ 7637 h 21577"/>
              <a:gd name="connsiteX27" fmla="*/ 19707 w 21286"/>
              <a:gd name="connsiteY27" fmla="*/ 6738 h 21577"/>
              <a:gd name="connsiteX28" fmla="*/ 19707 w 21286"/>
              <a:gd name="connsiteY28" fmla="*/ 6142 h 21577"/>
              <a:gd name="connsiteX29" fmla="*/ 17748 w 21286"/>
              <a:gd name="connsiteY29" fmla="*/ 5242 h 21577"/>
              <a:gd name="connsiteX30" fmla="*/ 15801 w 21286"/>
              <a:gd name="connsiteY30" fmla="*/ 4945 h 21577"/>
              <a:gd name="connsiteX31" fmla="*/ 5475 w 21286"/>
              <a:gd name="connsiteY31" fmla="*/ 4945 h 21577"/>
              <a:gd name="connsiteX32" fmla="*/ 2427 w 21286"/>
              <a:gd name="connsiteY32" fmla="*/ 4480 h 21577"/>
              <a:gd name="connsiteX33" fmla="*/ 468 w 21286"/>
              <a:gd name="connsiteY33" fmla="*/ 3580 h 21577"/>
              <a:gd name="connsiteX34" fmla="*/ 468 w 21286"/>
              <a:gd name="connsiteY34" fmla="*/ 2647 h 21577"/>
              <a:gd name="connsiteX35" fmla="*/ 2427 w 21286"/>
              <a:gd name="connsiteY35" fmla="*/ 1747 h 21577"/>
              <a:gd name="connsiteX36" fmla="*/ 5475 w 21286"/>
              <a:gd name="connsiteY36" fmla="*/ 1282 h 21577"/>
              <a:gd name="connsiteX37" fmla="*/ 12149 w 21286"/>
              <a:gd name="connsiteY37" fmla="*/ 1282 h 21577"/>
              <a:gd name="connsiteX38" fmla="*/ 14096 w 21286"/>
              <a:gd name="connsiteY38" fmla="*/ 985 h 21577"/>
              <a:gd name="connsiteX39" fmla="*/ 16055 w 21286"/>
              <a:gd name="connsiteY39" fmla="*/ 85 h 21577"/>
              <a:gd name="connsiteX40" fmla="*/ 16927 w 21286"/>
              <a:gd name="connsiteY40" fmla="*/ 23 h 21577"/>
              <a:gd name="connsiteX41" fmla="*/ 17162 w 21286"/>
              <a:gd name="connsiteY41" fmla="*/ 254 h 21577"/>
              <a:gd name="connsiteX42" fmla="*/ 15203 w 21286"/>
              <a:gd name="connsiteY42" fmla="*/ 1153 h 21577"/>
              <a:gd name="connsiteX43" fmla="*/ 12155 w 21286"/>
              <a:gd name="connsiteY43" fmla="*/ 1619 h 21577"/>
              <a:gd name="connsiteX44" fmla="*/ 5481 w 21286"/>
              <a:gd name="connsiteY44" fmla="*/ 1619 h 21577"/>
              <a:gd name="connsiteX45" fmla="*/ 3534 w 21286"/>
              <a:gd name="connsiteY45" fmla="*/ 1916 h 21577"/>
              <a:gd name="connsiteX46" fmla="*/ 1575 w 21286"/>
              <a:gd name="connsiteY46" fmla="*/ 2816 h 21577"/>
              <a:gd name="connsiteX47" fmla="*/ 1575 w 21286"/>
              <a:gd name="connsiteY47" fmla="*/ 3411 h 21577"/>
              <a:gd name="connsiteX48" fmla="*/ 3534 w 21286"/>
              <a:gd name="connsiteY48" fmla="*/ 4311 h 21577"/>
              <a:gd name="connsiteX49" fmla="*/ 5481 w 21286"/>
              <a:gd name="connsiteY49" fmla="*/ 4608 h 21577"/>
              <a:gd name="connsiteX50" fmla="*/ 15807 w 21286"/>
              <a:gd name="connsiteY50" fmla="*/ 4608 h 21577"/>
              <a:gd name="connsiteX51" fmla="*/ 18855 w 21286"/>
              <a:gd name="connsiteY51" fmla="*/ 5074 h 21577"/>
              <a:gd name="connsiteX52" fmla="*/ 20814 w 21286"/>
              <a:gd name="connsiteY52" fmla="*/ 5973 h 21577"/>
              <a:gd name="connsiteX53" fmla="*/ 20814 w 21286"/>
              <a:gd name="connsiteY53" fmla="*/ 6906 h 21577"/>
              <a:gd name="connsiteX54" fmla="*/ 18855 w 21286"/>
              <a:gd name="connsiteY54" fmla="*/ 7806 h 21577"/>
              <a:gd name="connsiteX55" fmla="*/ 15807 w 21286"/>
              <a:gd name="connsiteY55" fmla="*/ 8272 h 21577"/>
              <a:gd name="connsiteX56" fmla="*/ 5481 w 21286"/>
              <a:gd name="connsiteY56" fmla="*/ 8272 h 21577"/>
              <a:gd name="connsiteX57" fmla="*/ 3534 w 21286"/>
              <a:gd name="connsiteY57" fmla="*/ 8569 h 21577"/>
              <a:gd name="connsiteX58" fmla="*/ 1575 w 21286"/>
              <a:gd name="connsiteY58" fmla="*/ 9468 h 21577"/>
              <a:gd name="connsiteX59" fmla="*/ 1575 w 21286"/>
              <a:gd name="connsiteY59" fmla="*/ 10064 h 21577"/>
              <a:gd name="connsiteX60" fmla="*/ 3534 w 21286"/>
              <a:gd name="connsiteY60" fmla="*/ 10963 h 21577"/>
              <a:gd name="connsiteX61" fmla="*/ 5481 w 21286"/>
              <a:gd name="connsiteY61" fmla="*/ 11261 h 21577"/>
              <a:gd name="connsiteX62" fmla="*/ 15807 w 21286"/>
              <a:gd name="connsiteY62" fmla="*/ 11261 h 21577"/>
              <a:gd name="connsiteX63" fmla="*/ 18855 w 21286"/>
              <a:gd name="connsiteY63" fmla="*/ 11726 h 21577"/>
              <a:gd name="connsiteX64" fmla="*/ 20814 w 21286"/>
              <a:gd name="connsiteY64" fmla="*/ 12626 h 21577"/>
              <a:gd name="connsiteX65" fmla="*/ 20814 w 21286"/>
              <a:gd name="connsiteY65" fmla="*/ 13559 h 21577"/>
              <a:gd name="connsiteX66" fmla="*/ 18855 w 21286"/>
              <a:gd name="connsiteY66" fmla="*/ 14459 h 21577"/>
              <a:gd name="connsiteX67" fmla="*/ 15807 w 21286"/>
              <a:gd name="connsiteY67" fmla="*/ 14924 h 21577"/>
              <a:gd name="connsiteX68" fmla="*/ 5481 w 21286"/>
              <a:gd name="connsiteY68" fmla="*/ 14924 h 21577"/>
              <a:gd name="connsiteX69" fmla="*/ 3534 w 21286"/>
              <a:gd name="connsiteY69" fmla="*/ 17616 h 21577"/>
              <a:gd name="connsiteX70" fmla="*/ 5481 w 21286"/>
              <a:gd name="connsiteY70" fmla="*/ 17913 h 21577"/>
              <a:gd name="connsiteX71" fmla="*/ 15807 w 21286"/>
              <a:gd name="connsiteY71" fmla="*/ 17913 h 21577"/>
              <a:gd name="connsiteX72" fmla="*/ 18855 w 21286"/>
              <a:gd name="connsiteY72" fmla="*/ 18379 h 21577"/>
              <a:gd name="connsiteX73" fmla="*/ 20814 w 21286"/>
              <a:gd name="connsiteY73" fmla="*/ 19278 h 21577"/>
              <a:gd name="connsiteX74" fmla="*/ 20814 w 21286"/>
              <a:gd name="connsiteY74" fmla="*/ 20212 h 21577"/>
              <a:gd name="connsiteX75" fmla="*/ 18855 w 21286"/>
              <a:gd name="connsiteY75" fmla="*/ 21111 h 21577"/>
              <a:gd name="connsiteX76" fmla="*/ 15801 w 21286"/>
              <a:gd name="connsiteY76"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8251 h 21577"/>
              <a:gd name="connsiteX11" fmla="*/ 2427 w 21286"/>
              <a:gd name="connsiteY11" fmla="*/ 17785 h 21577"/>
              <a:gd name="connsiteX12" fmla="*/ 5475 w 21286"/>
              <a:gd name="connsiteY12" fmla="*/ 14587 h 21577"/>
              <a:gd name="connsiteX13" fmla="*/ 15801 w 21286"/>
              <a:gd name="connsiteY13" fmla="*/ 14587 h 21577"/>
              <a:gd name="connsiteX14" fmla="*/ 17748 w 21286"/>
              <a:gd name="connsiteY14" fmla="*/ 14290 h 21577"/>
              <a:gd name="connsiteX15" fmla="*/ 19707 w 21286"/>
              <a:gd name="connsiteY15" fmla="*/ 13390 h 21577"/>
              <a:gd name="connsiteX16" fmla="*/ 19707 w 21286"/>
              <a:gd name="connsiteY16" fmla="*/ 12795 h 21577"/>
              <a:gd name="connsiteX17" fmla="*/ 17748 w 21286"/>
              <a:gd name="connsiteY17" fmla="*/ 11895 h 21577"/>
              <a:gd name="connsiteX18" fmla="*/ 15801 w 21286"/>
              <a:gd name="connsiteY18" fmla="*/ 11598 h 21577"/>
              <a:gd name="connsiteX19" fmla="*/ 5475 w 21286"/>
              <a:gd name="connsiteY19" fmla="*/ 11598 h 21577"/>
              <a:gd name="connsiteX20" fmla="*/ 2427 w 21286"/>
              <a:gd name="connsiteY20" fmla="*/ 11132 h 21577"/>
              <a:gd name="connsiteX21" fmla="*/ 468 w 21286"/>
              <a:gd name="connsiteY21" fmla="*/ 10233 h 21577"/>
              <a:gd name="connsiteX22" fmla="*/ 468 w 21286"/>
              <a:gd name="connsiteY22" fmla="*/ 9299 h 21577"/>
              <a:gd name="connsiteX23" fmla="*/ 2427 w 21286"/>
              <a:gd name="connsiteY23" fmla="*/ 8400 h 21577"/>
              <a:gd name="connsiteX24" fmla="*/ 5475 w 21286"/>
              <a:gd name="connsiteY24" fmla="*/ 7934 h 21577"/>
              <a:gd name="connsiteX25" fmla="*/ 15801 w 21286"/>
              <a:gd name="connsiteY25" fmla="*/ 7934 h 21577"/>
              <a:gd name="connsiteX26" fmla="*/ 17748 w 21286"/>
              <a:gd name="connsiteY26" fmla="*/ 7637 h 21577"/>
              <a:gd name="connsiteX27" fmla="*/ 19707 w 21286"/>
              <a:gd name="connsiteY27" fmla="*/ 6738 h 21577"/>
              <a:gd name="connsiteX28" fmla="*/ 19707 w 21286"/>
              <a:gd name="connsiteY28" fmla="*/ 6142 h 21577"/>
              <a:gd name="connsiteX29" fmla="*/ 17748 w 21286"/>
              <a:gd name="connsiteY29" fmla="*/ 5242 h 21577"/>
              <a:gd name="connsiteX30" fmla="*/ 15801 w 21286"/>
              <a:gd name="connsiteY30" fmla="*/ 4945 h 21577"/>
              <a:gd name="connsiteX31" fmla="*/ 5475 w 21286"/>
              <a:gd name="connsiteY31" fmla="*/ 4945 h 21577"/>
              <a:gd name="connsiteX32" fmla="*/ 2427 w 21286"/>
              <a:gd name="connsiteY32" fmla="*/ 4480 h 21577"/>
              <a:gd name="connsiteX33" fmla="*/ 468 w 21286"/>
              <a:gd name="connsiteY33" fmla="*/ 3580 h 21577"/>
              <a:gd name="connsiteX34" fmla="*/ 468 w 21286"/>
              <a:gd name="connsiteY34" fmla="*/ 2647 h 21577"/>
              <a:gd name="connsiteX35" fmla="*/ 2427 w 21286"/>
              <a:gd name="connsiteY35" fmla="*/ 1747 h 21577"/>
              <a:gd name="connsiteX36" fmla="*/ 5475 w 21286"/>
              <a:gd name="connsiteY36" fmla="*/ 1282 h 21577"/>
              <a:gd name="connsiteX37" fmla="*/ 12149 w 21286"/>
              <a:gd name="connsiteY37" fmla="*/ 1282 h 21577"/>
              <a:gd name="connsiteX38" fmla="*/ 14096 w 21286"/>
              <a:gd name="connsiteY38" fmla="*/ 985 h 21577"/>
              <a:gd name="connsiteX39" fmla="*/ 16055 w 21286"/>
              <a:gd name="connsiteY39" fmla="*/ 85 h 21577"/>
              <a:gd name="connsiteX40" fmla="*/ 16927 w 21286"/>
              <a:gd name="connsiteY40" fmla="*/ 23 h 21577"/>
              <a:gd name="connsiteX41" fmla="*/ 17162 w 21286"/>
              <a:gd name="connsiteY41" fmla="*/ 254 h 21577"/>
              <a:gd name="connsiteX42" fmla="*/ 15203 w 21286"/>
              <a:gd name="connsiteY42" fmla="*/ 1153 h 21577"/>
              <a:gd name="connsiteX43" fmla="*/ 12155 w 21286"/>
              <a:gd name="connsiteY43" fmla="*/ 1619 h 21577"/>
              <a:gd name="connsiteX44" fmla="*/ 5481 w 21286"/>
              <a:gd name="connsiteY44" fmla="*/ 1619 h 21577"/>
              <a:gd name="connsiteX45" fmla="*/ 3534 w 21286"/>
              <a:gd name="connsiteY45" fmla="*/ 1916 h 21577"/>
              <a:gd name="connsiteX46" fmla="*/ 1575 w 21286"/>
              <a:gd name="connsiteY46" fmla="*/ 2816 h 21577"/>
              <a:gd name="connsiteX47" fmla="*/ 1575 w 21286"/>
              <a:gd name="connsiteY47" fmla="*/ 3411 h 21577"/>
              <a:gd name="connsiteX48" fmla="*/ 3534 w 21286"/>
              <a:gd name="connsiteY48" fmla="*/ 4311 h 21577"/>
              <a:gd name="connsiteX49" fmla="*/ 5481 w 21286"/>
              <a:gd name="connsiteY49" fmla="*/ 4608 h 21577"/>
              <a:gd name="connsiteX50" fmla="*/ 15807 w 21286"/>
              <a:gd name="connsiteY50" fmla="*/ 4608 h 21577"/>
              <a:gd name="connsiteX51" fmla="*/ 18855 w 21286"/>
              <a:gd name="connsiteY51" fmla="*/ 5074 h 21577"/>
              <a:gd name="connsiteX52" fmla="*/ 20814 w 21286"/>
              <a:gd name="connsiteY52" fmla="*/ 5973 h 21577"/>
              <a:gd name="connsiteX53" fmla="*/ 20814 w 21286"/>
              <a:gd name="connsiteY53" fmla="*/ 6906 h 21577"/>
              <a:gd name="connsiteX54" fmla="*/ 18855 w 21286"/>
              <a:gd name="connsiteY54" fmla="*/ 7806 h 21577"/>
              <a:gd name="connsiteX55" fmla="*/ 15807 w 21286"/>
              <a:gd name="connsiteY55" fmla="*/ 8272 h 21577"/>
              <a:gd name="connsiteX56" fmla="*/ 5481 w 21286"/>
              <a:gd name="connsiteY56" fmla="*/ 8272 h 21577"/>
              <a:gd name="connsiteX57" fmla="*/ 3534 w 21286"/>
              <a:gd name="connsiteY57" fmla="*/ 8569 h 21577"/>
              <a:gd name="connsiteX58" fmla="*/ 1575 w 21286"/>
              <a:gd name="connsiteY58" fmla="*/ 9468 h 21577"/>
              <a:gd name="connsiteX59" fmla="*/ 1575 w 21286"/>
              <a:gd name="connsiteY59" fmla="*/ 10064 h 21577"/>
              <a:gd name="connsiteX60" fmla="*/ 3534 w 21286"/>
              <a:gd name="connsiteY60" fmla="*/ 10963 h 21577"/>
              <a:gd name="connsiteX61" fmla="*/ 5481 w 21286"/>
              <a:gd name="connsiteY61" fmla="*/ 11261 h 21577"/>
              <a:gd name="connsiteX62" fmla="*/ 15807 w 21286"/>
              <a:gd name="connsiteY62" fmla="*/ 11261 h 21577"/>
              <a:gd name="connsiteX63" fmla="*/ 18855 w 21286"/>
              <a:gd name="connsiteY63" fmla="*/ 11726 h 21577"/>
              <a:gd name="connsiteX64" fmla="*/ 20814 w 21286"/>
              <a:gd name="connsiteY64" fmla="*/ 12626 h 21577"/>
              <a:gd name="connsiteX65" fmla="*/ 20814 w 21286"/>
              <a:gd name="connsiteY65" fmla="*/ 13559 h 21577"/>
              <a:gd name="connsiteX66" fmla="*/ 18855 w 21286"/>
              <a:gd name="connsiteY66" fmla="*/ 14459 h 21577"/>
              <a:gd name="connsiteX67" fmla="*/ 15807 w 21286"/>
              <a:gd name="connsiteY67" fmla="*/ 14924 h 21577"/>
              <a:gd name="connsiteX68" fmla="*/ 5481 w 21286"/>
              <a:gd name="connsiteY68" fmla="*/ 14924 h 21577"/>
              <a:gd name="connsiteX69" fmla="*/ 5481 w 21286"/>
              <a:gd name="connsiteY69" fmla="*/ 17913 h 21577"/>
              <a:gd name="connsiteX70" fmla="*/ 15807 w 21286"/>
              <a:gd name="connsiteY70" fmla="*/ 17913 h 21577"/>
              <a:gd name="connsiteX71" fmla="*/ 18855 w 21286"/>
              <a:gd name="connsiteY71" fmla="*/ 18379 h 21577"/>
              <a:gd name="connsiteX72" fmla="*/ 20814 w 21286"/>
              <a:gd name="connsiteY72" fmla="*/ 19278 h 21577"/>
              <a:gd name="connsiteX73" fmla="*/ 20814 w 21286"/>
              <a:gd name="connsiteY73" fmla="*/ 20212 h 21577"/>
              <a:gd name="connsiteX74" fmla="*/ 18855 w 21286"/>
              <a:gd name="connsiteY74" fmla="*/ 21111 h 21577"/>
              <a:gd name="connsiteX75" fmla="*/ 15801 w 21286"/>
              <a:gd name="connsiteY75"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8251 h 21577"/>
              <a:gd name="connsiteX11" fmla="*/ 5475 w 21286"/>
              <a:gd name="connsiteY11" fmla="*/ 14587 h 21577"/>
              <a:gd name="connsiteX12" fmla="*/ 15801 w 21286"/>
              <a:gd name="connsiteY12" fmla="*/ 14587 h 21577"/>
              <a:gd name="connsiteX13" fmla="*/ 17748 w 21286"/>
              <a:gd name="connsiteY13" fmla="*/ 14290 h 21577"/>
              <a:gd name="connsiteX14" fmla="*/ 19707 w 21286"/>
              <a:gd name="connsiteY14" fmla="*/ 13390 h 21577"/>
              <a:gd name="connsiteX15" fmla="*/ 19707 w 21286"/>
              <a:gd name="connsiteY15" fmla="*/ 12795 h 21577"/>
              <a:gd name="connsiteX16" fmla="*/ 17748 w 21286"/>
              <a:gd name="connsiteY16" fmla="*/ 11895 h 21577"/>
              <a:gd name="connsiteX17" fmla="*/ 15801 w 21286"/>
              <a:gd name="connsiteY17" fmla="*/ 11598 h 21577"/>
              <a:gd name="connsiteX18" fmla="*/ 5475 w 21286"/>
              <a:gd name="connsiteY18" fmla="*/ 11598 h 21577"/>
              <a:gd name="connsiteX19" fmla="*/ 2427 w 21286"/>
              <a:gd name="connsiteY19" fmla="*/ 11132 h 21577"/>
              <a:gd name="connsiteX20" fmla="*/ 468 w 21286"/>
              <a:gd name="connsiteY20" fmla="*/ 10233 h 21577"/>
              <a:gd name="connsiteX21" fmla="*/ 468 w 21286"/>
              <a:gd name="connsiteY21" fmla="*/ 9299 h 21577"/>
              <a:gd name="connsiteX22" fmla="*/ 2427 w 21286"/>
              <a:gd name="connsiteY22" fmla="*/ 8400 h 21577"/>
              <a:gd name="connsiteX23" fmla="*/ 5475 w 21286"/>
              <a:gd name="connsiteY23" fmla="*/ 7934 h 21577"/>
              <a:gd name="connsiteX24" fmla="*/ 15801 w 21286"/>
              <a:gd name="connsiteY24" fmla="*/ 7934 h 21577"/>
              <a:gd name="connsiteX25" fmla="*/ 17748 w 21286"/>
              <a:gd name="connsiteY25" fmla="*/ 7637 h 21577"/>
              <a:gd name="connsiteX26" fmla="*/ 19707 w 21286"/>
              <a:gd name="connsiteY26" fmla="*/ 6738 h 21577"/>
              <a:gd name="connsiteX27" fmla="*/ 19707 w 21286"/>
              <a:gd name="connsiteY27" fmla="*/ 6142 h 21577"/>
              <a:gd name="connsiteX28" fmla="*/ 17748 w 21286"/>
              <a:gd name="connsiteY28" fmla="*/ 5242 h 21577"/>
              <a:gd name="connsiteX29" fmla="*/ 15801 w 21286"/>
              <a:gd name="connsiteY29" fmla="*/ 4945 h 21577"/>
              <a:gd name="connsiteX30" fmla="*/ 5475 w 21286"/>
              <a:gd name="connsiteY30" fmla="*/ 4945 h 21577"/>
              <a:gd name="connsiteX31" fmla="*/ 2427 w 21286"/>
              <a:gd name="connsiteY31" fmla="*/ 4480 h 21577"/>
              <a:gd name="connsiteX32" fmla="*/ 468 w 21286"/>
              <a:gd name="connsiteY32" fmla="*/ 3580 h 21577"/>
              <a:gd name="connsiteX33" fmla="*/ 468 w 21286"/>
              <a:gd name="connsiteY33" fmla="*/ 2647 h 21577"/>
              <a:gd name="connsiteX34" fmla="*/ 2427 w 21286"/>
              <a:gd name="connsiteY34" fmla="*/ 1747 h 21577"/>
              <a:gd name="connsiteX35" fmla="*/ 5475 w 21286"/>
              <a:gd name="connsiteY35" fmla="*/ 1282 h 21577"/>
              <a:gd name="connsiteX36" fmla="*/ 12149 w 21286"/>
              <a:gd name="connsiteY36" fmla="*/ 1282 h 21577"/>
              <a:gd name="connsiteX37" fmla="*/ 14096 w 21286"/>
              <a:gd name="connsiteY37" fmla="*/ 985 h 21577"/>
              <a:gd name="connsiteX38" fmla="*/ 16055 w 21286"/>
              <a:gd name="connsiteY38" fmla="*/ 85 h 21577"/>
              <a:gd name="connsiteX39" fmla="*/ 16927 w 21286"/>
              <a:gd name="connsiteY39" fmla="*/ 23 h 21577"/>
              <a:gd name="connsiteX40" fmla="*/ 17162 w 21286"/>
              <a:gd name="connsiteY40" fmla="*/ 254 h 21577"/>
              <a:gd name="connsiteX41" fmla="*/ 15203 w 21286"/>
              <a:gd name="connsiteY41" fmla="*/ 1153 h 21577"/>
              <a:gd name="connsiteX42" fmla="*/ 12155 w 21286"/>
              <a:gd name="connsiteY42" fmla="*/ 1619 h 21577"/>
              <a:gd name="connsiteX43" fmla="*/ 5481 w 21286"/>
              <a:gd name="connsiteY43" fmla="*/ 1619 h 21577"/>
              <a:gd name="connsiteX44" fmla="*/ 3534 w 21286"/>
              <a:gd name="connsiteY44" fmla="*/ 1916 h 21577"/>
              <a:gd name="connsiteX45" fmla="*/ 1575 w 21286"/>
              <a:gd name="connsiteY45" fmla="*/ 2816 h 21577"/>
              <a:gd name="connsiteX46" fmla="*/ 1575 w 21286"/>
              <a:gd name="connsiteY46" fmla="*/ 3411 h 21577"/>
              <a:gd name="connsiteX47" fmla="*/ 3534 w 21286"/>
              <a:gd name="connsiteY47" fmla="*/ 4311 h 21577"/>
              <a:gd name="connsiteX48" fmla="*/ 5481 w 21286"/>
              <a:gd name="connsiteY48" fmla="*/ 4608 h 21577"/>
              <a:gd name="connsiteX49" fmla="*/ 15807 w 21286"/>
              <a:gd name="connsiteY49" fmla="*/ 4608 h 21577"/>
              <a:gd name="connsiteX50" fmla="*/ 18855 w 21286"/>
              <a:gd name="connsiteY50" fmla="*/ 5074 h 21577"/>
              <a:gd name="connsiteX51" fmla="*/ 20814 w 21286"/>
              <a:gd name="connsiteY51" fmla="*/ 5973 h 21577"/>
              <a:gd name="connsiteX52" fmla="*/ 20814 w 21286"/>
              <a:gd name="connsiteY52" fmla="*/ 6906 h 21577"/>
              <a:gd name="connsiteX53" fmla="*/ 18855 w 21286"/>
              <a:gd name="connsiteY53" fmla="*/ 7806 h 21577"/>
              <a:gd name="connsiteX54" fmla="*/ 15807 w 21286"/>
              <a:gd name="connsiteY54" fmla="*/ 8272 h 21577"/>
              <a:gd name="connsiteX55" fmla="*/ 5481 w 21286"/>
              <a:gd name="connsiteY55" fmla="*/ 8272 h 21577"/>
              <a:gd name="connsiteX56" fmla="*/ 3534 w 21286"/>
              <a:gd name="connsiteY56" fmla="*/ 8569 h 21577"/>
              <a:gd name="connsiteX57" fmla="*/ 1575 w 21286"/>
              <a:gd name="connsiteY57" fmla="*/ 9468 h 21577"/>
              <a:gd name="connsiteX58" fmla="*/ 1575 w 21286"/>
              <a:gd name="connsiteY58" fmla="*/ 10064 h 21577"/>
              <a:gd name="connsiteX59" fmla="*/ 3534 w 21286"/>
              <a:gd name="connsiteY59" fmla="*/ 10963 h 21577"/>
              <a:gd name="connsiteX60" fmla="*/ 5481 w 21286"/>
              <a:gd name="connsiteY60" fmla="*/ 11261 h 21577"/>
              <a:gd name="connsiteX61" fmla="*/ 15807 w 21286"/>
              <a:gd name="connsiteY61" fmla="*/ 11261 h 21577"/>
              <a:gd name="connsiteX62" fmla="*/ 18855 w 21286"/>
              <a:gd name="connsiteY62" fmla="*/ 11726 h 21577"/>
              <a:gd name="connsiteX63" fmla="*/ 20814 w 21286"/>
              <a:gd name="connsiteY63" fmla="*/ 12626 h 21577"/>
              <a:gd name="connsiteX64" fmla="*/ 20814 w 21286"/>
              <a:gd name="connsiteY64" fmla="*/ 13559 h 21577"/>
              <a:gd name="connsiteX65" fmla="*/ 18855 w 21286"/>
              <a:gd name="connsiteY65" fmla="*/ 14459 h 21577"/>
              <a:gd name="connsiteX66" fmla="*/ 15807 w 21286"/>
              <a:gd name="connsiteY66" fmla="*/ 14924 h 21577"/>
              <a:gd name="connsiteX67" fmla="*/ 5481 w 21286"/>
              <a:gd name="connsiteY67" fmla="*/ 14924 h 21577"/>
              <a:gd name="connsiteX68" fmla="*/ 5481 w 21286"/>
              <a:gd name="connsiteY68" fmla="*/ 17913 h 21577"/>
              <a:gd name="connsiteX69" fmla="*/ 15807 w 21286"/>
              <a:gd name="connsiteY69" fmla="*/ 17913 h 21577"/>
              <a:gd name="connsiteX70" fmla="*/ 18855 w 21286"/>
              <a:gd name="connsiteY70" fmla="*/ 18379 h 21577"/>
              <a:gd name="connsiteX71" fmla="*/ 20814 w 21286"/>
              <a:gd name="connsiteY71" fmla="*/ 19278 h 21577"/>
              <a:gd name="connsiteX72" fmla="*/ 20814 w 21286"/>
              <a:gd name="connsiteY72" fmla="*/ 20212 h 21577"/>
              <a:gd name="connsiteX73" fmla="*/ 18855 w 21286"/>
              <a:gd name="connsiteY73" fmla="*/ 21111 h 21577"/>
              <a:gd name="connsiteX74" fmla="*/ 15801 w 21286"/>
              <a:gd name="connsiteY74"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8251 h 21577"/>
              <a:gd name="connsiteX11" fmla="*/ 5475 w 21286"/>
              <a:gd name="connsiteY11" fmla="*/ 14587 h 21577"/>
              <a:gd name="connsiteX12" fmla="*/ 15801 w 21286"/>
              <a:gd name="connsiteY12" fmla="*/ 14587 h 21577"/>
              <a:gd name="connsiteX13" fmla="*/ 17748 w 21286"/>
              <a:gd name="connsiteY13" fmla="*/ 14290 h 21577"/>
              <a:gd name="connsiteX14" fmla="*/ 19707 w 21286"/>
              <a:gd name="connsiteY14" fmla="*/ 13390 h 21577"/>
              <a:gd name="connsiteX15" fmla="*/ 19707 w 21286"/>
              <a:gd name="connsiteY15" fmla="*/ 12795 h 21577"/>
              <a:gd name="connsiteX16" fmla="*/ 17748 w 21286"/>
              <a:gd name="connsiteY16" fmla="*/ 11895 h 21577"/>
              <a:gd name="connsiteX17" fmla="*/ 15801 w 21286"/>
              <a:gd name="connsiteY17" fmla="*/ 11598 h 21577"/>
              <a:gd name="connsiteX18" fmla="*/ 5475 w 21286"/>
              <a:gd name="connsiteY18" fmla="*/ 11598 h 21577"/>
              <a:gd name="connsiteX19" fmla="*/ 2427 w 21286"/>
              <a:gd name="connsiteY19" fmla="*/ 11132 h 21577"/>
              <a:gd name="connsiteX20" fmla="*/ 468 w 21286"/>
              <a:gd name="connsiteY20" fmla="*/ 10233 h 21577"/>
              <a:gd name="connsiteX21" fmla="*/ 468 w 21286"/>
              <a:gd name="connsiteY21" fmla="*/ 9299 h 21577"/>
              <a:gd name="connsiteX22" fmla="*/ 2427 w 21286"/>
              <a:gd name="connsiteY22" fmla="*/ 8400 h 21577"/>
              <a:gd name="connsiteX23" fmla="*/ 5475 w 21286"/>
              <a:gd name="connsiteY23" fmla="*/ 7934 h 21577"/>
              <a:gd name="connsiteX24" fmla="*/ 15801 w 21286"/>
              <a:gd name="connsiteY24" fmla="*/ 7934 h 21577"/>
              <a:gd name="connsiteX25" fmla="*/ 17748 w 21286"/>
              <a:gd name="connsiteY25" fmla="*/ 7637 h 21577"/>
              <a:gd name="connsiteX26" fmla="*/ 19707 w 21286"/>
              <a:gd name="connsiteY26" fmla="*/ 6738 h 21577"/>
              <a:gd name="connsiteX27" fmla="*/ 19707 w 21286"/>
              <a:gd name="connsiteY27" fmla="*/ 6142 h 21577"/>
              <a:gd name="connsiteX28" fmla="*/ 17748 w 21286"/>
              <a:gd name="connsiteY28" fmla="*/ 5242 h 21577"/>
              <a:gd name="connsiteX29" fmla="*/ 15801 w 21286"/>
              <a:gd name="connsiteY29" fmla="*/ 4945 h 21577"/>
              <a:gd name="connsiteX30" fmla="*/ 5475 w 21286"/>
              <a:gd name="connsiteY30" fmla="*/ 4945 h 21577"/>
              <a:gd name="connsiteX31" fmla="*/ 2427 w 21286"/>
              <a:gd name="connsiteY31" fmla="*/ 4480 h 21577"/>
              <a:gd name="connsiteX32" fmla="*/ 468 w 21286"/>
              <a:gd name="connsiteY32" fmla="*/ 3580 h 21577"/>
              <a:gd name="connsiteX33" fmla="*/ 468 w 21286"/>
              <a:gd name="connsiteY33" fmla="*/ 2647 h 21577"/>
              <a:gd name="connsiteX34" fmla="*/ 2427 w 21286"/>
              <a:gd name="connsiteY34" fmla="*/ 1747 h 21577"/>
              <a:gd name="connsiteX35" fmla="*/ 5475 w 21286"/>
              <a:gd name="connsiteY35" fmla="*/ 1282 h 21577"/>
              <a:gd name="connsiteX36" fmla="*/ 12149 w 21286"/>
              <a:gd name="connsiteY36" fmla="*/ 1282 h 21577"/>
              <a:gd name="connsiteX37" fmla="*/ 14096 w 21286"/>
              <a:gd name="connsiteY37" fmla="*/ 985 h 21577"/>
              <a:gd name="connsiteX38" fmla="*/ 16055 w 21286"/>
              <a:gd name="connsiteY38" fmla="*/ 85 h 21577"/>
              <a:gd name="connsiteX39" fmla="*/ 16927 w 21286"/>
              <a:gd name="connsiteY39" fmla="*/ 23 h 21577"/>
              <a:gd name="connsiteX40" fmla="*/ 17162 w 21286"/>
              <a:gd name="connsiteY40" fmla="*/ 254 h 21577"/>
              <a:gd name="connsiteX41" fmla="*/ 15203 w 21286"/>
              <a:gd name="connsiteY41" fmla="*/ 1153 h 21577"/>
              <a:gd name="connsiteX42" fmla="*/ 12155 w 21286"/>
              <a:gd name="connsiteY42" fmla="*/ 1619 h 21577"/>
              <a:gd name="connsiteX43" fmla="*/ 5481 w 21286"/>
              <a:gd name="connsiteY43" fmla="*/ 1619 h 21577"/>
              <a:gd name="connsiteX44" fmla="*/ 3534 w 21286"/>
              <a:gd name="connsiteY44" fmla="*/ 1916 h 21577"/>
              <a:gd name="connsiteX45" fmla="*/ 1575 w 21286"/>
              <a:gd name="connsiteY45" fmla="*/ 2816 h 21577"/>
              <a:gd name="connsiteX46" fmla="*/ 1575 w 21286"/>
              <a:gd name="connsiteY46" fmla="*/ 3411 h 21577"/>
              <a:gd name="connsiteX47" fmla="*/ 3534 w 21286"/>
              <a:gd name="connsiteY47" fmla="*/ 4311 h 21577"/>
              <a:gd name="connsiteX48" fmla="*/ 5481 w 21286"/>
              <a:gd name="connsiteY48" fmla="*/ 4608 h 21577"/>
              <a:gd name="connsiteX49" fmla="*/ 15807 w 21286"/>
              <a:gd name="connsiteY49" fmla="*/ 4608 h 21577"/>
              <a:gd name="connsiteX50" fmla="*/ 18855 w 21286"/>
              <a:gd name="connsiteY50" fmla="*/ 5074 h 21577"/>
              <a:gd name="connsiteX51" fmla="*/ 20814 w 21286"/>
              <a:gd name="connsiteY51" fmla="*/ 5973 h 21577"/>
              <a:gd name="connsiteX52" fmla="*/ 20814 w 21286"/>
              <a:gd name="connsiteY52" fmla="*/ 6906 h 21577"/>
              <a:gd name="connsiteX53" fmla="*/ 18855 w 21286"/>
              <a:gd name="connsiteY53" fmla="*/ 7806 h 21577"/>
              <a:gd name="connsiteX54" fmla="*/ 15807 w 21286"/>
              <a:gd name="connsiteY54" fmla="*/ 8272 h 21577"/>
              <a:gd name="connsiteX55" fmla="*/ 5481 w 21286"/>
              <a:gd name="connsiteY55" fmla="*/ 8272 h 21577"/>
              <a:gd name="connsiteX56" fmla="*/ 3534 w 21286"/>
              <a:gd name="connsiteY56" fmla="*/ 8569 h 21577"/>
              <a:gd name="connsiteX57" fmla="*/ 1575 w 21286"/>
              <a:gd name="connsiteY57" fmla="*/ 9468 h 21577"/>
              <a:gd name="connsiteX58" fmla="*/ 1575 w 21286"/>
              <a:gd name="connsiteY58" fmla="*/ 10064 h 21577"/>
              <a:gd name="connsiteX59" fmla="*/ 3534 w 21286"/>
              <a:gd name="connsiteY59" fmla="*/ 10963 h 21577"/>
              <a:gd name="connsiteX60" fmla="*/ 5481 w 21286"/>
              <a:gd name="connsiteY60" fmla="*/ 11261 h 21577"/>
              <a:gd name="connsiteX61" fmla="*/ 15807 w 21286"/>
              <a:gd name="connsiteY61" fmla="*/ 11261 h 21577"/>
              <a:gd name="connsiteX62" fmla="*/ 18855 w 21286"/>
              <a:gd name="connsiteY62" fmla="*/ 11726 h 21577"/>
              <a:gd name="connsiteX63" fmla="*/ 20814 w 21286"/>
              <a:gd name="connsiteY63" fmla="*/ 12626 h 21577"/>
              <a:gd name="connsiteX64" fmla="*/ 20814 w 21286"/>
              <a:gd name="connsiteY64" fmla="*/ 13559 h 21577"/>
              <a:gd name="connsiteX65" fmla="*/ 18855 w 21286"/>
              <a:gd name="connsiteY65" fmla="*/ 14459 h 21577"/>
              <a:gd name="connsiteX66" fmla="*/ 15807 w 21286"/>
              <a:gd name="connsiteY66" fmla="*/ 14924 h 21577"/>
              <a:gd name="connsiteX67" fmla="*/ 5481 w 21286"/>
              <a:gd name="connsiteY67" fmla="*/ 14924 h 21577"/>
              <a:gd name="connsiteX68" fmla="*/ 15807 w 21286"/>
              <a:gd name="connsiteY68" fmla="*/ 17913 h 21577"/>
              <a:gd name="connsiteX69" fmla="*/ 18855 w 21286"/>
              <a:gd name="connsiteY69" fmla="*/ 18379 h 21577"/>
              <a:gd name="connsiteX70" fmla="*/ 20814 w 21286"/>
              <a:gd name="connsiteY70" fmla="*/ 19278 h 21577"/>
              <a:gd name="connsiteX71" fmla="*/ 20814 w 21286"/>
              <a:gd name="connsiteY71" fmla="*/ 20212 h 21577"/>
              <a:gd name="connsiteX72" fmla="*/ 18855 w 21286"/>
              <a:gd name="connsiteY72" fmla="*/ 21111 h 21577"/>
              <a:gd name="connsiteX73" fmla="*/ 15801 w 21286"/>
              <a:gd name="connsiteY73"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4587 h 21577"/>
              <a:gd name="connsiteX11" fmla="*/ 15801 w 21286"/>
              <a:gd name="connsiteY11" fmla="*/ 14587 h 21577"/>
              <a:gd name="connsiteX12" fmla="*/ 17748 w 21286"/>
              <a:gd name="connsiteY12" fmla="*/ 14290 h 21577"/>
              <a:gd name="connsiteX13" fmla="*/ 19707 w 21286"/>
              <a:gd name="connsiteY13" fmla="*/ 13390 h 21577"/>
              <a:gd name="connsiteX14" fmla="*/ 19707 w 21286"/>
              <a:gd name="connsiteY14" fmla="*/ 12795 h 21577"/>
              <a:gd name="connsiteX15" fmla="*/ 17748 w 21286"/>
              <a:gd name="connsiteY15" fmla="*/ 11895 h 21577"/>
              <a:gd name="connsiteX16" fmla="*/ 15801 w 21286"/>
              <a:gd name="connsiteY16" fmla="*/ 11598 h 21577"/>
              <a:gd name="connsiteX17" fmla="*/ 5475 w 21286"/>
              <a:gd name="connsiteY17" fmla="*/ 11598 h 21577"/>
              <a:gd name="connsiteX18" fmla="*/ 2427 w 21286"/>
              <a:gd name="connsiteY18" fmla="*/ 11132 h 21577"/>
              <a:gd name="connsiteX19" fmla="*/ 468 w 21286"/>
              <a:gd name="connsiteY19" fmla="*/ 10233 h 21577"/>
              <a:gd name="connsiteX20" fmla="*/ 468 w 21286"/>
              <a:gd name="connsiteY20" fmla="*/ 9299 h 21577"/>
              <a:gd name="connsiteX21" fmla="*/ 2427 w 21286"/>
              <a:gd name="connsiteY21" fmla="*/ 8400 h 21577"/>
              <a:gd name="connsiteX22" fmla="*/ 5475 w 21286"/>
              <a:gd name="connsiteY22" fmla="*/ 7934 h 21577"/>
              <a:gd name="connsiteX23" fmla="*/ 15801 w 21286"/>
              <a:gd name="connsiteY23" fmla="*/ 7934 h 21577"/>
              <a:gd name="connsiteX24" fmla="*/ 17748 w 21286"/>
              <a:gd name="connsiteY24" fmla="*/ 7637 h 21577"/>
              <a:gd name="connsiteX25" fmla="*/ 19707 w 21286"/>
              <a:gd name="connsiteY25" fmla="*/ 6738 h 21577"/>
              <a:gd name="connsiteX26" fmla="*/ 19707 w 21286"/>
              <a:gd name="connsiteY26" fmla="*/ 6142 h 21577"/>
              <a:gd name="connsiteX27" fmla="*/ 17748 w 21286"/>
              <a:gd name="connsiteY27" fmla="*/ 5242 h 21577"/>
              <a:gd name="connsiteX28" fmla="*/ 15801 w 21286"/>
              <a:gd name="connsiteY28" fmla="*/ 4945 h 21577"/>
              <a:gd name="connsiteX29" fmla="*/ 5475 w 21286"/>
              <a:gd name="connsiteY29" fmla="*/ 4945 h 21577"/>
              <a:gd name="connsiteX30" fmla="*/ 2427 w 21286"/>
              <a:gd name="connsiteY30" fmla="*/ 4480 h 21577"/>
              <a:gd name="connsiteX31" fmla="*/ 468 w 21286"/>
              <a:gd name="connsiteY31" fmla="*/ 3580 h 21577"/>
              <a:gd name="connsiteX32" fmla="*/ 468 w 21286"/>
              <a:gd name="connsiteY32" fmla="*/ 2647 h 21577"/>
              <a:gd name="connsiteX33" fmla="*/ 2427 w 21286"/>
              <a:gd name="connsiteY33" fmla="*/ 1747 h 21577"/>
              <a:gd name="connsiteX34" fmla="*/ 5475 w 21286"/>
              <a:gd name="connsiteY34" fmla="*/ 1282 h 21577"/>
              <a:gd name="connsiteX35" fmla="*/ 12149 w 21286"/>
              <a:gd name="connsiteY35" fmla="*/ 1282 h 21577"/>
              <a:gd name="connsiteX36" fmla="*/ 14096 w 21286"/>
              <a:gd name="connsiteY36" fmla="*/ 985 h 21577"/>
              <a:gd name="connsiteX37" fmla="*/ 16055 w 21286"/>
              <a:gd name="connsiteY37" fmla="*/ 85 h 21577"/>
              <a:gd name="connsiteX38" fmla="*/ 16927 w 21286"/>
              <a:gd name="connsiteY38" fmla="*/ 23 h 21577"/>
              <a:gd name="connsiteX39" fmla="*/ 17162 w 21286"/>
              <a:gd name="connsiteY39" fmla="*/ 254 h 21577"/>
              <a:gd name="connsiteX40" fmla="*/ 15203 w 21286"/>
              <a:gd name="connsiteY40" fmla="*/ 1153 h 21577"/>
              <a:gd name="connsiteX41" fmla="*/ 12155 w 21286"/>
              <a:gd name="connsiteY41" fmla="*/ 1619 h 21577"/>
              <a:gd name="connsiteX42" fmla="*/ 5481 w 21286"/>
              <a:gd name="connsiteY42" fmla="*/ 1619 h 21577"/>
              <a:gd name="connsiteX43" fmla="*/ 3534 w 21286"/>
              <a:gd name="connsiteY43" fmla="*/ 1916 h 21577"/>
              <a:gd name="connsiteX44" fmla="*/ 1575 w 21286"/>
              <a:gd name="connsiteY44" fmla="*/ 2816 h 21577"/>
              <a:gd name="connsiteX45" fmla="*/ 1575 w 21286"/>
              <a:gd name="connsiteY45" fmla="*/ 3411 h 21577"/>
              <a:gd name="connsiteX46" fmla="*/ 3534 w 21286"/>
              <a:gd name="connsiteY46" fmla="*/ 4311 h 21577"/>
              <a:gd name="connsiteX47" fmla="*/ 5481 w 21286"/>
              <a:gd name="connsiteY47" fmla="*/ 4608 h 21577"/>
              <a:gd name="connsiteX48" fmla="*/ 15807 w 21286"/>
              <a:gd name="connsiteY48" fmla="*/ 4608 h 21577"/>
              <a:gd name="connsiteX49" fmla="*/ 18855 w 21286"/>
              <a:gd name="connsiteY49" fmla="*/ 5074 h 21577"/>
              <a:gd name="connsiteX50" fmla="*/ 20814 w 21286"/>
              <a:gd name="connsiteY50" fmla="*/ 5973 h 21577"/>
              <a:gd name="connsiteX51" fmla="*/ 20814 w 21286"/>
              <a:gd name="connsiteY51" fmla="*/ 6906 h 21577"/>
              <a:gd name="connsiteX52" fmla="*/ 18855 w 21286"/>
              <a:gd name="connsiteY52" fmla="*/ 7806 h 21577"/>
              <a:gd name="connsiteX53" fmla="*/ 15807 w 21286"/>
              <a:gd name="connsiteY53" fmla="*/ 8272 h 21577"/>
              <a:gd name="connsiteX54" fmla="*/ 5481 w 21286"/>
              <a:gd name="connsiteY54" fmla="*/ 8272 h 21577"/>
              <a:gd name="connsiteX55" fmla="*/ 3534 w 21286"/>
              <a:gd name="connsiteY55" fmla="*/ 8569 h 21577"/>
              <a:gd name="connsiteX56" fmla="*/ 1575 w 21286"/>
              <a:gd name="connsiteY56" fmla="*/ 9468 h 21577"/>
              <a:gd name="connsiteX57" fmla="*/ 1575 w 21286"/>
              <a:gd name="connsiteY57" fmla="*/ 10064 h 21577"/>
              <a:gd name="connsiteX58" fmla="*/ 3534 w 21286"/>
              <a:gd name="connsiteY58" fmla="*/ 10963 h 21577"/>
              <a:gd name="connsiteX59" fmla="*/ 5481 w 21286"/>
              <a:gd name="connsiteY59" fmla="*/ 11261 h 21577"/>
              <a:gd name="connsiteX60" fmla="*/ 15807 w 21286"/>
              <a:gd name="connsiteY60" fmla="*/ 11261 h 21577"/>
              <a:gd name="connsiteX61" fmla="*/ 18855 w 21286"/>
              <a:gd name="connsiteY61" fmla="*/ 11726 h 21577"/>
              <a:gd name="connsiteX62" fmla="*/ 20814 w 21286"/>
              <a:gd name="connsiteY62" fmla="*/ 12626 h 21577"/>
              <a:gd name="connsiteX63" fmla="*/ 20814 w 21286"/>
              <a:gd name="connsiteY63" fmla="*/ 13559 h 21577"/>
              <a:gd name="connsiteX64" fmla="*/ 18855 w 21286"/>
              <a:gd name="connsiteY64" fmla="*/ 14459 h 21577"/>
              <a:gd name="connsiteX65" fmla="*/ 15807 w 21286"/>
              <a:gd name="connsiteY65" fmla="*/ 14924 h 21577"/>
              <a:gd name="connsiteX66" fmla="*/ 5481 w 21286"/>
              <a:gd name="connsiteY66" fmla="*/ 14924 h 21577"/>
              <a:gd name="connsiteX67" fmla="*/ 15807 w 21286"/>
              <a:gd name="connsiteY67" fmla="*/ 17913 h 21577"/>
              <a:gd name="connsiteX68" fmla="*/ 18855 w 21286"/>
              <a:gd name="connsiteY68" fmla="*/ 18379 h 21577"/>
              <a:gd name="connsiteX69" fmla="*/ 20814 w 21286"/>
              <a:gd name="connsiteY69" fmla="*/ 19278 h 21577"/>
              <a:gd name="connsiteX70" fmla="*/ 20814 w 21286"/>
              <a:gd name="connsiteY70" fmla="*/ 20212 h 21577"/>
              <a:gd name="connsiteX71" fmla="*/ 18855 w 21286"/>
              <a:gd name="connsiteY71" fmla="*/ 21111 h 21577"/>
              <a:gd name="connsiteX72" fmla="*/ 15801 w 21286"/>
              <a:gd name="connsiteY72" fmla="*/ 21577 h 21577"/>
              <a:gd name="connsiteX0" fmla="*/ 15801 w 21286"/>
              <a:gd name="connsiteY0" fmla="*/ 21577 h 21577"/>
              <a:gd name="connsiteX1" fmla="*/ 8910 w 21286"/>
              <a:gd name="connsiteY1" fmla="*/ 21577 h 21577"/>
              <a:gd name="connsiteX2" fmla="*/ 8274 w 21286"/>
              <a:gd name="connsiteY2" fmla="*/ 21408 h 21577"/>
              <a:gd name="connsiteX3" fmla="*/ 8910 w 21286"/>
              <a:gd name="connsiteY3" fmla="*/ 21239 h 21577"/>
              <a:gd name="connsiteX4" fmla="*/ 15801 w 21286"/>
              <a:gd name="connsiteY4" fmla="*/ 21239 h 21577"/>
              <a:gd name="connsiteX5" fmla="*/ 17748 w 21286"/>
              <a:gd name="connsiteY5" fmla="*/ 20942 h 21577"/>
              <a:gd name="connsiteX6" fmla="*/ 19707 w 21286"/>
              <a:gd name="connsiteY6" fmla="*/ 20043 h 21577"/>
              <a:gd name="connsiteX7" fmla="*/ 19707 w 21286"/>
              <a:gd name="connsiteY7" fmla="*/ 19447 h 21577"/>
              <a:gd name="connsiteX8" fmla="*/ 17748 w 21286"/>
              <a:gd name="connsiteY8" fmla="*/ 18548 h 21577"/>
              <a:gd name="connsiteX9" fmla="*/ 15801 w 21286"/>
              <a:gd name="connsiteY9" fmla="*/ 18251 h 21577"/>
              <a:gd name="connsiteX10" fmla="*/ 5475 w 21286"/>
              <a:gd name="connsiteY10" fmla="*/ 14587 h 21577"/>
              <a:gd name="connsiteX11" fmla="*/ 15801 w 21286"/>
              <a:gd name="connsiteY11" fmla="*/ 14587 h 21577"/>
              <a:gd name="connsiteX12" fmla="*/ 17748 w 21286"/>
              <a:gd name="connsiteY12" fmla="*/ 14290 h 21577"/>
              <a:gd name="connsiteX13" fmla="*/ 19707 w 21286"/>
              <a:gd name="connsiteY13" fmla="*/ 13390 h 21577"/>
              <a:gd name="connsiteX14" fmla="*/ 19707 w 21286"/>
              <a:gd name="connsiteY14" fmla="*/ 12795 h 21577"/>
              <a:gd name="connsiteX15" fmla="*/ 17748 w 21286"/>
              <a:gd name="connsiteY15" fmla="*/ 11895 h 21577"/>
              <a:gd name="connsiteX16" fmla="*/ 15801 w 21286"/>
              <a:gd name="connsiteY16" fmla="*/ 11598 h 21577"/>
              <a:gd name="connsiteX17" fmla="*/ 5475 w 21286"/>
              <a:gd name="connsiteY17" fmla="*/ 11598 h 21577"/>
              <a:gd name="connsiteX18" fmla="*/ 2427 w 21286"/>
              <a:gd name="connsiteY18" fmla="*/ 11132 h 21577"/>
              <a:gd name="connsiteX19" fmla="*/ 468 w 21286"/>
              <a:gd name="connsiteY19" fmla="*/ 10233 h 21577"/>
              <a:gd name="connsiteX20" fmla="*/ 468 w 21286"/>
              <a:gd name="connsiteY20" fmla="*/ 9299 h 21577"/>
              <a:gd name="connsiteX21" fmla="*/ 2427 w 21286"/>
              <a:gd name="connsiteY21" fmla="*/ 8400 h 21577"/>
              <a:gd name="connsiteX22" fmla="*/ 5475 w 21286"/>
              <a:gd name="connsiteY22" fmla="*/ 7934 h 21577"/>
              <a:gd name="connsiteX23" fmla="*/ 15801 w 21286"/>
              <a:gd name="connsiteY23" fmla="*/ 7934 h 21577"/>
              <a:gd name="connsiteX24" fmla="*/ 17748 w 21286"/>
              <a:gd name="connsiteY24" fmla="*/ 7637 h 21577"/>
              <a:gd name="connsiteX25" fmla="*/ 19707 w 21286"/>
              <a:gd name="connsiteY25" fmla="*/ 6738 h 21577"/>
              <a:gd name="connsiteX26" fmla="*/ 19707 w 21286"/>
              <a:gd name="connsiteY26" fmla="*/ 6142 h 21577"/>
              <a:gd name="connsiteX27" fmla="*/ 17748 w 21286"/>
              <a:gd name="connsiteY27" fmla="*/ 5242 h 21577"/>
              <a:gd name="connsiteX28" fmla="*/ 15801 w 21286"/>
              <a:gd name="connsiteY28" fmla="*/ 4945 h 21577"/>
              <a:gd name="connsiteX29" fmla="*/ 5475 w 21286"/>
              <a:gd name="connsiteY29" fmla="*/ 4945 h 21577"/>
              <a:gd name="connsiteX30" fmla="*/ 2427 w 21286"/>
              <a:gd name="connsiteY30" fmla="*/ 4480 h 21577"/>
              <a:gd name="connsiteX31" fmla="*/ 468 w 21286"/>
              <a:gd name="connsiteY31" fmla="*/ 3580 h 21577"/>
              <a:gd name="connsiteX32" fmla="*/ 468 w 21286"/>
              <a:gd name="connsiteY32" fmla="*/ 2647 h 21577"/>
              <a:gd name="connsiteX33" fmla="*/ 2427 w 21286"/>
              <a:gd name="connsiteY33" fmla="*/ 1747 h 21577"/>
              <a:gd name="connsiteX34" fmla="*/ 5475 w 21286"/>
              <a:gd name="connsiteY34" fmla="*/ 1282 h 21577"/>
              <a:gd name="connsiteX35" fmla="*/ 12149 w 21286"/>
              <a:gd name="connsiteY35" fmla="*/ 1282 h 21577"/>
              <a:gd name="connsiteX36" fmla="*/ 14096 w 21286"/>
              <a:gd name="connsiteY36" fmla="*/ 985 h 21577"/>
              <a:gd name="connsiteX37" fmla="*/ 16055 w 21286"/>
              <a:gd name="connsiteY37" fmla="*/ 85 h 21577"/>
              <a:gd name="connsiteX38" fmla="*/ 16927 w 21286"/>
              <a:gd name="connsiteY38" fmla="*/ 23 h 21577"/>
              <a:gd name="connsiteX39" fmla="*/ 17162 w 21286"/>
              <a:gd name="connsiteY39" fmla="*/ 254 h 21577"/>
              <a:gd name="connsiteX40" fmla="*/ 15203 w 21286"/>
              <a:gd name="connsiteY40" fmla="*/ 1153 h 21577"/>
              <a:gd name="connsiteX41" fmla="*/ 12155 w 21286"/>
              <a:gd name="connsiteY41" fmla="*/ 1619 h 21577"/>
              <a:gd name="connsiteX42" fmla="*/ 5481 w 21286"/>
              <a:gd name="connsiteY42" fmla="*/ 1619 h 21577"/>
              <a:gd name="connsiteX43" fmla="*/ 3534 w 21286"/>
              <a:gd name="connsiteY43" fmla="*/ 1916 h 21577"/>
              <a:gd name="connsiteX44" fmla="*/ 1575 w 21286"/>
              <a:gd name="connsiteY44" fmla="*/ 2816 h 21577"/>
              <a:gd name="connsiteX45" fmla="*/ 1575 w 21286"/>
              <a:gd name="connsiteY45" fmla="*/ 3411 h 21577"/>
              <a:gd name="connsiteX46" fmla="*/ 3534 w 21286"/>
              <a:gd name="connsiteY46" fmla="*/ 4311 h 21577"/>
              <a:gd name="connsiteX47" fmla="*/ 5481 w 21286"/>
              <a:gd name="connsiteY47" fmla="*/ 4608 h 21577"/>
              <a:gd name="connsiteX48" fmla="*/ 15807 w 21286"/>
              <a:gd name="connsiteY48" fmla="*/ 4608 h 21577"/>
              <a:gd name="connsiteX49" fmla="*/ 18855 w 21286"/>
              <a:gd name="connsiteY49" fmla="*/ 5074 h 21577"/>
              <a:gd name="connsiteX50" fmla="*/ 20814 w 21286"/>
              <a:gd name="connsiteY50" fmla="*/ 5973 h 21577"/>
              <a:gd name="connsiteX51" fmla="*/ 20814 w 21286"/>
              <a:gd name="connsiteY51" fmla="*/ 6906 h 21577"/>
              <a:gd name="connsiteX52" fmla="*/ 18855 w 21286"/>
              <a:gd name="connsiteY52" fmla="*/ 7806 h 21577"/>
              <a:gd name="connsiteX53" fmla="*/ 15807 w 21286"/>
              <a:gd name="connsiteY53" fmla="*/ 8272 h 21577"/>
              <a:gd name="connsiteX54" fmla="*/ 5481 w 21286"/>
              <a:gd name="connsiteY54" fmla="*/ 8272 h 21577"/>
              <a:gd name="connsiteX55" fmla="*/ 3534 w 21286"/>
              <a:gd name="connsiteY55" fmla="*/ 8569 h 21577"/>
              <a:gd name="connsiteX56" fmla="*/ 1575 w 21286"/>
              <a:gd name="connsiteY56" fmla="*/ 9468 h 21577"/>
              <a:gd name="connsiteX57" fmla="*/ 1575 w 21286"/>
              <a:gd name="connsiteY57" fmla="*/ 10064 h 21577"/>
              <a:gd name="connsiteX58" fmla="*/ 3534 w 21286"/>
              <a:gd name="connsiteY58" fmla="*/ 10963 h 21577"/>
              <a:gd name="connsiteX59" fmla="*/ 5481 w 21286"/>
              <a:gd name="connsiteY59" fmla="*/ 11261 h 21577"/>
              <a:gd name="connsiteX60" fmla="*/ 15807 w 21286"/>
              <a:gd name="connsiteY60" fmla="*/ 11261 h 21577"/>
              <a:gd name="connsiteX61" fmla="*/ 18855 w 21286"/>
              <a:gd name="connsiteY61" fmla="*/ 11726 h 21577"/>
              <a:gd name="connsiteX62" fmla="*/ 20814 w 21286"/>
              <a:gd name="connsiteY62" fmla="*/ 12626 h 21577"/>
              <a:gd name="connsiteX63" fmla="*/ 20814 w 21286"/>
              <a:gd name="connsiteY63" fmla="*/ 13559 h 21577"/>
              <a:gd name="connsiteX64" fmla="*/ 18855 w 21286"/>
              <a:gd name="connsiteY64" fmla="*/ 14459 h 21577"/>
              <a:gd name="connsiteX65" fmla="*/ 15807 w 21286"/>
              <a:gd name="connsiteY65" fmla="*/ 14924 h 21577"/>
              <a:gd name="connsiteX66" fmla="*/ 5481 w 21286"/>
              <a:gd name="connsiteY66" fmla="*/ 14924 h 21577"/>
              <a:gd name="connsiteX67" fmla="*/ 18855 w 21286"/>
              <a:gd name="connsiteY67" fmla="*/ 18379 h 21577"/>
              <a:gd name="connsiteX68" fmla="*/ 20814 w 21286"/>
              <a:gd name="connsiteY68" fmla="*/ 19278 h 21577"/>
              <a:gd name="connsiteX69" fmla="*/ 20814 w 21286"/>
              <a:gd name="connsiteY69" fmla="*/ 20212 h 21577"/>
              <a:gd name="connsiteX70" fmla="*/ 18855 w 21286"/>
              <a:gd name="connsiteY70" fmla="*/ 21111 h 21577"/>
              <a:gd name="connsiteX71" fmla="*/ 15801 w 21286"/>
              <a:gd name="connsiteY71" fmla="*/ 21577 h 21577"/>
              <a:gd name="connsiteX0" fmla="*/ 15801 w 21286"/>
              <a:gd name="connsiteY0" fmla="*/ 21577 h 21577"/>
              <a:gd name="connsiteX1" fmla="*/ 8910 w 21286"/>
              <a:gd name="connsiteY1" fmla="*/ 21577 h 21577"/>
              <a:gd name="connsiteX2" fmla="*/ 8274 w 21286"/>
              <a:gd name="connsiteY2" fmla="*/ 21408 h 21577"/>
              <a:gd name="connsiteX3" fmla="*/ 15801 w 21286"/>
              <a:gd name="connsiteY3" fmla="*/ 21239 h 21577"/>
              <a:gd name="connsiteX4" fmla="*/ 17748 w 21286"/>
              <a:gd name="connsiteY4" fmla="*/ 20942 h 21577"/>
              <a:gd name="connsiteX5" fmla="*/ 19707 w 21286"/>
              <a:gd name="connsiteY5" fmla="*/ 20043 h 21577"/>
              <a:gd name="connsiteX6" fmla="*/ 19707 w 21286"/>
              <a:gd name="connsiteY6" fmla="*/ 19447 h 21577"/>
              <a:gd name="connsiteX7" fmla="*/ 17748 w 21286"/>
              <a:gd name="connsiteY7" fmla="*/ 18548 h 21577"/>
              <a:gd name="connsiteX8" fmla="*/ 15801 w 21286"/>
              <a:gd name="connsiteY8" fmla="*/ 18251 h 21577"/>
              <a:gd name="connsiteX9" fmla="*/ 5475 w 21286"/>
              <a:gd name="connsiteY9" fmla="*/ 14587 h 21577"/>
              <a:gd name="connsiteX10" fmla="*/ 15801 w 21286"/>
              <a:gd name="connsiteY10" fmla="*/ 14587 h 21577"/>
              <a:gd name="connsiteX11" fmla="*/ 17748 w 21286"/>
              <a:gd name="connsiteY11" fmla="*/ 14290 h 21577"/>
              <a:gd name="connsiteX12" fmla="*/ 19707 w 21286"/>
              <a:gd name="connsiteY12" fmla="*/ 13390 h 21577"/>
              <a:gd name="connsiteX13" fmla="*/ 19707 w 21286"/>
              <a:gd name="connsiteY13" fmla="*/ 12795 h 21577"/>
              <a:gd name="connsiteX14" fmla="*/ 17748 w 21286"/>
              <a:gd name="connsiteY14" fmla="*/ 11895 h 21577"/>
              <a:gd name="connsiteX15" fmla="*/ 15801 w 21286"/>
              <a:gd name="connsiteY15" fmla="*/ 11598 h 21577"/>
              <a:gd name="connsiteX16" fmla="*/ 5475 w 21286"/>
              <a:gd name="connsiteY16" fmla="*/ 11598 h 21577"/>
              <a:gd name="connsiteX17" fmla="*/ 2427 w 21286"/>
              <a:gd name="connsiteY17" fmla="*/ 11132 h 21577"/>
              <a:gd name="connsiteX18" fmla="*/ 468 w 21286"/>
              <a:gd name="connsiteY18" fmla="*/ 10233 h 21577"/>
              <a:gd name="connsiteX19" fmla="*/ 468 w 21286"/>
              <a:gd name="connsiteY19" fmla="*/ 9299 h 21577"/>
              <a:gd name="connsiteX20" fmla="*/ 2427 w 21286"/>
              <a:gd name="connsiteY20" fmla="*/ 8400 h 21577"/>
              <a:gd name="connsiteX21" fmla="*/ 5475 w 21286"/>
              <a:gd name="connsiteY21" fmla="*/ 7934 h 21577"/>
              <a:gd name="connsiteX22" fmla="*/ 15801 w 21286"/>
              <a:gd name="connsiteY22" fmla="*/ 7934 h 21577"/>
              <a:gd name="connsiteX23" fmla="*/ 17748 w 21286"/>
              <a:gd name="connsiteY23" fmla="*/ 7637 h 21577"/>
              <a:gd name="connsiteX24" fmla="*/ 19707 w 21286"/>
              <a:gd name="connsiteY24" fmla="*/ 6738 h 21577"/>
              <a:gd name="connsiteX25" fmla="*/ 19707 w 21286"/>
              <a:gd name="connsiteY25" fmla="*/ 6142 h 21577"/>
              <a:gd name="connsiteX26" fmla="*/ 17748 w 21286"/>
              <a:gd name="connsiteY26" fmla="*/ 5242 h 21577"/>
              <a:gd name="connsiteX27" fmla="*/ 15801 w 21286"/>
              <a:gd name="connsiteY27" fmla="*/ 4945 h 21577"/>
              <a:gd name="connsiteX28" fmla="*/ 5475 w 21286"/>
              <a:gd name="connsiteY28" fmla="*/ 4945 h 21577"/>
              <a:gd name="connsiteX29" fmla="*/ 2427 w 21286"/>
              <a:gd name="connsiteY29" fmla="*/ 4480 h 21577"/>
              <a:gd name="connsiteX30" fmla="*/ 468 w 21286"/>
              <a:gd name="connsiteY30" fmla="*/ 3580 h 21577"/>
              <a:gd name="connsiteX31" fmla="*/ 468 w 21286"/>
              <a:gd name="connsiteY31" fmla="*/ 2647 h 21577"/>
              <a:gd name="connsiteX32" fmla="*/ 2427 w 21286"/>
              <a:gd name="connsiteY32" fmla="*/ 1747 h 21577"/>
              <a:gd name="connsiteX33" fmla="*/ 5475 w 21286"/>
              <a:gd name="connsiteY33" fmla="*/ 1282 h 21577"/>
              <a:gd name="connsiteX34" fmla="*/ 12149 w 21286"/>
              <a:gd name="connsiteY34" fmla="*/ 1282 h 21577"/>
              <a:gd name="connsiteX35" fmla="*/ 14096 w 21286"/>
              <a:gd name="connsiteY35" fmla="*/ 985 h 21577"/>
              <a:gd name="connsiteX36" fmla="*/ 16055 w 21286"/>
              <a:gd name="connsiteY36" fmla="*/ 85 h 21577"/>
              <a:gd name="connsiteX37" fmla="*/ 16927 w 21286"/>
              <a:gd name="connsiteY37" fmla="*/ 23 h 21577"/>
              <a:gd name="connsiteX38" fmla="*/ 17162 w 21286"/>
              <a:gd name="connsiteY38" fmla="*/ 254 h 21577"/>
              <a:gd name="connsiteX39" fmla="*/ 15203 w 21286"/>
              <a:gd name="connsiteY39" fmla="*/ 1153 h 21577"/>
              <a:gd name="connsiteX40" fmla="*/ 12155 w 21286"/>
              <a:gd name="connsiteY40" fmla="*/ 1619 h 21577"/>
              <a:gd name="connsiteX41" fmla="*/ 5481 w 21286"/>
              <a:gd name="connsiteY41" fmla="*/ 1619 h 21577"/>
              <a:gd name="connsiteX42" fmla="*/ 3534 w 21286"/>
              <a:gd name="connsiteY42" fmla="*/ 1916 h 21577"/>
              <a:gd name="connsiteX43" fmla="*/ 1575 w 21286"/>
              <a:gd name="connsiteY43" fmla="*/ 2816 h 21577"/>
              <a:gd name="connsiteX44" fmla="*/ 1575 w 21286"/>
              <a:gd name="connsiteY44" fmla="*/ 3411 h 21577"/>
              <a:gd name="connsiteX45" fmla="*/ 3534 w 21286"/>
              <a:gd name="connsiteY45" fmla="*/ 4311 h 21577"/>
              <a:gd name="connsiteX46" fmla="*/ 5481 w 21286"/>
              <a:gd name="connsiteY46" fmla="*/ 4608 h 21577"/>
              <a:gd name="connsiteX47" fmla="*/ 15807 w 21286"/>
              <a:gd name="connsiteY47" fmla="*/ 4608 h 21577"/>
              <a:gd name="connsiteX48" fmla="*/ 18855 w 21286"/>
              <a:gd name="connsiteY48" fmla="*/ 5074 h 21577"/>
              <a:gd name="connsiteX49" fmla="*/ 20814 w 21286"/>
              <a:gd name="connsiteY49" fmla="*/ 5973 h 21577"/>
              <a:gd name="connsiteX50" fmla="*/ 20814 w 21286"/>
              <a:gd name="connsiteY50" fmla="*/ 6906 h 21577"/>
              <a:gd name="connsiteX51" fmla="*/ 18855 w 21286"/>
              <a:gd name="connsiteY51" fmla="*/ 7806 h 21577"/>
              <a:gd name="connsiteX52" fmla="*/ 15807 w 21286"/>
              <a:gd name="connsiteY52" fmla="*/ 8272 h 21577"/>
              <a:gd name="connsiteX53" fmla="*/ 5481 w 21286"/>
              <a:gd name="connsiteY53" fmla="*/ 8272 h 21577"/>
              <a:gd name="connsiteX54" fmla="*/ 3534 w 21286"/>
              <a:gd name="connsiteY54" fmla="*/ 8569 h 21577"/>
              <a:gd name="connsiteX55" fmla="*/ 1575 w 21286"/>
              <a:gd name="connsiteY55" fmla="*/ 9468 h 21577"/>
              <a:gd name="connsiteX56" fmla="*/ 1575 w 21286"/>
              <a:gd name="connsiteY56" fmla="*/ 10064 h 21577"/>
              <a:gd name="connsiteX57" fmla="*/ 3534 w 21286"/>
              <a:gd name="connsiteY57" fmla="*/ 10963 h 21577"/>
              <a:gd name="connsiteX58" fmla="*/ 5481 w 21286"/>
              <a:gd name="connsiteY58" fmla="*/ 11261 h 21577"/>
              <a:gd name="connsiteX59" fmla="*/ 15807 w 21286"/>
              <a:gd name="connsiteY59" fmla="*/ 11261 h 21577"/>
              <a:gd name="connsiteX60" fmla="*/ 18855 w 21286"/>
              <a:gd name="connsiteY60" fmla="*/ 11726 h 21577"/>
              <a:gd name="connsiteX61" fmla="*/ 20814 w 21286"/>
              <a:gd name="connsiteY61" fmla="*/ 12626 h 21577"/>
              <a:gd name="connsiteX62" fmla="*/ 20814 w 21286"/>
              <a:gd name="connsiteY62" fmla="*/ 13559 h 21577"/>
              <a:gd name="connsiteX63" fmla="*/ 18855 w 21286"/>
              <a:gd name="connsiteY63" fmla="*/ 14459 h 21577"/>
              <a:gd name="connsiteX64" fmla="*/ 15807 w 21286"/>
              <a:gd name="connsiteY64" fmla="*/ 14924 h 21577"/>
              <a:gd name="connsiteX65" fmla="*/ 5481 w 21286"/>
              <a:gd name="connsiteY65" fmla="*/ 14924 h 21577"/>
              <a:gd name="connsiteX66" fmla="*/ 18855 w 21286"/>
              <a:gd name="connsiteY66" fmla="*/ 18379 h 21577"/>
              <a:gd name="connsiteX67" fmla="*/ 20814 w 21286"/>
              <a:gd name="connsiteY67" fmla="*/ 19278 h 21577"/>
              <a:gd name="connsiteX68" fmla="*/ 20814 w 21286"/>
              <a:gd name="connsiteY68" fmla="*/ 20212 h 21577"/>
              <a:gd name="connsiteX69" fmla="*/ 18855 w 21286"/>
              <a:gd name="connsiteY69" fmla="*/ 21111 h 21577"/>
              <a:gd name="connsiteX70" fmla="*/ 15801 w 21286"/>
              <a:gd name="connsiteY70" fmla="*/ 21577 h 21577"/>
              <a:gd name="connsiteX0" fmla="*/ 15801 w 21286"/>
              <a:gd name="connsiteY0" fmla="*/ 21577 h 21577"/>
              <a:gd name="connsiteX1" fmla="*/ 8910 w 21286"/>
              <a:gd name="connsiteY1" fmla="*/ 21577 h 21577"/>
              <a:gd name="connsiteX2" fmla="*/ 8274 w 21286"/>
              <a:gd name="connsiteY2" fmla="*/ 21408 h 21577"/>
              <a:gd name="connsiteX3" fmla="*/ 17748 w 21286"/>
              <a:gd name="connsiteY3" fmla="*/ 20942 h 21577"/>
              <a:gd name="connsiteX4" fmla="*/ 19707 w 21286"/>
              <a:gd name="connsiteY4" fmla="*/ 20043 h 21577"/>
              <a:gd name="connsiteX5" fmla="*/ 19707 w 21286"/>
              <a:gd name="connsiteY5" fmla="*/ 19447 h 21577"/>
              <a:gd name="connsiteX6" fmla="*/ 17748 w 21286"/>
              <a:gd name="connsiteY6" fmla="*/ 18548 h 21577"/>
              <a:gd name="connsiteX7" fmla="*/ 15801 w 21286"/>
              <a:gd name="connsiteY7" fmla="*/ 18251 h 21577"/>
              <a:gd name="connsiteX8" fmla="*/ 5475 w 21286"/>
              <a:gd name="connsiteY8" fmla="*/ 14587 h 21577"/>
              <a:gd name="connsiteX9" fmla="*/ 15801 w 21286"/>
              <a:gd name="connsiteY9" fmla="*/ 14587 h 21577"/>
              <a:gd name="connsiteX10" fmla="*/ 17748 w 21286"/>
              <a:gd name="connsiteY10" fmla="*/ 14290 h 21577"/>
              <a:gd name="connsiteX11" fmla="*/ 19707 w 21286"/>
              <a:gd name="connsiteY11" fmla="*/ 13390 h 21577"/>
              <a:gd name="connsiteX12" fmla="*/ 19707 w 21286"/>
              <a:gd name="connsiteY12" fmla="*/ 12795 h 21577"/>
              <a:gd name="connsiteX13" fmla="*/ 17748 w 21286"/>
              <a:gd name="connsiteY13" fmla="*/ 11895 h 21577"/>
              <a:gd name="connsiteX14" fmla="*/ 15801 w 21286"/>
              <a:gd name="connsiteY14" fmla="*/ 11598 h 21577"/>
              <a:gd name="connsiteX15" fmla="*/ 5475 w 21286"/>
              <a:gd name="connsiteY15" fmla="*/ 11598 h 21577"/>
              <a:gd name="connsiteX16" fmla="*/ 2427 w 21286"/>
              <a:gd name="connsiteY16" fmla="*/ 11132 h 21577"/>
              <a:gd name="connsiteX17" fmla="*/ 468 w 21286"/>
              <a:gd name="connsiteY17" fmla="*/ 10233 h 21577"/>
              <a:gd name="connsiteX18" fmla="*/ 468 w 21286"/>
              <a:gd name="connsiteY18" fmla="*/ 9299 h 21577"/>
              <a:gd name="connsiteX19" fmla="*/ 2427 w 21286"/>
              <a:gd name="connsiteY19" fmla="*/ 8400 h 21577"/>
              <a:gd name="connsiteX20" fmla="*/ 5475 w 21286"/>
              <a:gd name="connsiteY20" fmla="*/ 7934 h 21577"/>
              <a:gd name="connsiteX21" fmla="*/ 15801 w 21286"/>
              <a:gd name="connsiteY21" fmla="*/ 7934 h 21577"/>
              <a:gd name="connsiteX22" fmla="*/ 17748 w 21286"/>
              <a:gd name="connsiteY22" fmla="*/ 7637 h 21577"/>
              <a:gd name="connsiteX23" fmla="*/ 19707 w 21286"/>
              <a:gd name="connsiteY23" fmla="*/ 6738 h 21577"/>
              <a:gd name="connsiteX24" fmla="*/ 19707 w 21286"/>
              <a:gd name="connsiteY24" fmla="*/ 6142 h 21577"/>
              <a:gd name="connsiteX25" fmla="*/ 17748 w 21286"/>
              <a:gd name="connsiteY25" fmla="*/ 5242 h 21577"/>
              <a:gd name="connsiteX26" fmla="*/ 15801 w 21286"/>
              <a:gd name="connsiteY26" fmla="*/ 4945 h 21577"/>
              <a:gd name="connsiteX27" fmla="*/ 5475 w 21286"/>
              <a:gd name="connsiteY27" fmla="*/ 4945 h 21577"/>
              <a:gd name="connsiteX28" fmla="*/ 2427 w 21286"/>
              <a:gd name="connsiteY28" fmla="*/ 4480 h 21577"/>
              <a:gd name="connsiteX29" fmla="*/ 468 w 21286"/>
              <a:gd name="connsiteY29" fmla="*/ 3580 h 21577"/>
              <a:gd name="connsiteX30" fmla="*/ 468 w 21286"/>
              <a:gd name="connsiteY30" fmla="*/ 2647 h 21577"/>
              <a:gd name="connsiteX31" fmla="*/ 2427 w 21286"/>
              <a:gd name="connsiteY31" fmla="*/ 1747 h 21577"/>
              <a:gd name="connsiteX32" fmla="*/ 5475 w 21286"/>
              <a:gd name="connsiteY32" fmla="*/ 1282 h 21577"/>
              <a:gd name="connsiteX33" fmla="*/ 12149 w 21286"/>
              <a:gd name="connsiteY33" fmla="*/ 1282 h 21577"/>
              <a:gd name="connsiteX34" fmla="*/ 14096 w 21286"/>
              <a:gd name="connsiteY34" fmla="*/ 985 h 21577"/>
              <a:gd name="connsiteX35" fmla="*/ 16055 w 21286"/>
              <a:gd name="connsiteY35" fmla="*/ 85 h 21577"/>
              <a:gd name="connsiteX36" fmla="*/ 16927 w 21286"/>
              <a:gd name="connsiteY36" fmla="*/ 23 h 21577"/>
              <a:gd name="connsiteX37" fmla="*/ 17162 w 21286"/>
              <a:gd name="connsiteY37" fmla="*/ 254 h 21577"/>
              <a:gd name="connsiteX38" fmla="*/ 15203 w 21286"/>
              <a:gd name="connsiteY38" fmla="*/ 1153 h 21577"/>
              <a:gd name="connsiteX39" fmla="*/ 12155 w 21286"/>
              <a:gd name="connsiteY39" fmla="*/ 1619 h 21577"/>
              <a:gd name="connsiteX40" fmla="*/ 5481 w 21286"/>
              <a:gd name="connsiteY40" fmla="*/ 1619 h 21577"/>
              <a:gd name="connsiteX41" fmla="*/ 3534 w 21286"/>
              <a:gd name="connsiteY41" fmla="*/ 1916 h 21577"/>
              <a:gd name="connsiteX42" fmla="*/ 1575 w 21286"/>
              <a:gd name="connsiteY42" fmla="*/ 2816 h 21577"/>
              <a:gd name="connsiteX43" fmla="*/ 1575 w 21286"/>
              <a:gd name="connsiteY43" fmla="*/ 3411 h 21577"/>
              <a:gd name="connsiteX44" fmla="*/ 3534 w 21286"/>
              <a:gd name="connsiteY44" fmla="*/ 4311 h 21577"/>
              <a:gd name="connsiteX45" fmla="*/ 5481 w 21286"/>
              <a:gd name="connsiteY45" fmla="*/ 4608 h 21577"/>
              <a:gd name="connsiteX46" fmla="*/ 15807 w 21286"/>
              <a:gd name="connsiteY46" fmla="*/ 4608 h 21577"/>
              <a:gd name="connsiteX47" fmla="*/ 18855 w 21286"/>
              <a:gd name="connsiteY47" fmla="*/ 5074 h 21577"/>
              <a:gd name="connsiteX48" fmla="*/ 20814 w 21286"/>
              <a:gd name="connsiteY48" fmla="*/ 5973 h 21577"/>
              <a:gd name="connsiteX49" fmla="*/ 20814 w 21286"/>
              <a:gd name="connsiteY49" fmla="*/ 6906 h 21577"/>
              <a:gd name="connsiteX50" fmla="*/ 18855 w 21286"/>
              <a:gd name="connsiteY50" fmla="*/ 7806 h 21577"/>
              <a:gd name="connsiteX51" fmla="*/ 15807 w 21286"/>
              <a:gd name="connsiteY51" fmla="*/ 8272 h 21577"/>
              <a:gd name="connsiteX52" fmla="*/ 5481 w 21286"/>
              <a:gd name="connsiteY52" fmla="*/ 8272 h 21577"/>
              <a:gd name="connsiteX53" fmla="*/ 3534 w 21286"/>
              <a:gd name="connsiteY53" fmla="*/ 8569 h 21577"/>
              <a:gd name="connsiteX54" fmla="*/ 1575 w 21286"/>
              <a:gd name="connsiteY54" fmla="*/ 9468 h 21577"/>
              <a:gd name="connsiteX55" fmla="*/ 1575 w 21286"/>
              <a:gd name="connsiteY55" fmla="*/ 10064 h 21577"/>
              <a:gd name="connsiteX56" fmla="*/ 3534 w 21286"/>
              <a:gd name="connsiteY56" fmla="*/ 10963 h 21577"/>
              <a:gd name="connsiteX57" fmla="*/ 5481 w 21286"/>
              <a:gd name="connsiteY57" fmla="*/ 11261 h 21577"/>
              <a:gd name="connsiteX58" fmla="*/ 15807 w 21286"/>
              <a:gd name="connsiteY58" fmla="*/ 11261 h 21577"/>
              <a:gd name="connsiteX59" fmla="*/ 18855 w 21286"/>
              <a:gd name="connsiteY59" fmla="*/ 11726 h 21577"/>
              <a:gd name="connsiteX60" fmla="*/ 20814 w 21286"/>
              <a:gd name="connsiteY60" fmla="*/ 12626 h 21577"/>
              <a:gd name="connsiteX61" fmla="*/ 20814 w 21286"/>
              <a:gd name="connsiteY61" fmla="*/ 13559 h 21577"/>
              <a:gd name="connsiteX62" fmla="*/ 18855 w 21286"/>
              <a:gd name="connsiteY62" fmla="*/ 14459 h 21577"/>
              <a:gd name="connsiteX63" fmla="*/ 15807 w 21286"/>
              <a:gd name="connsiteY63" fmla="*/ 14924 h 21577"/>
              <a:gd name="connsiteX64" fmla="*/ 5481 w 21286"/>
              <a:gd name="connsiteY64" fmla="*/ 14924 h 21577"/>
              <a:gd name="connsiteX65" fmla="*/ 18855 w 21286"/>
              <a:gd name="connsiteY65" fmla="*/ 18379 h 21577"/>
              <a:gd name="connsiteX66" fmla="*/ 20814 w 21286"/>
              <a:gd name="connsiteY66" fmla="*/ 19278 h 21577"/>
              <a:gd name="connsiteX67" fmla="*/ 20814 w 21286"/>
              <a:gd name="connsiteY67" fmla="*/ 20212 h 21577"/>
              <a:gd name="connsiteX68" fmla="*/ 18855 w 21286"/>
              <a:gd name="connsiteY68" fmla="*/ 21111 h 21577"/>
              <a:gd name="connsiteX69" fmla="*/ 15801 w 21286"/>
              <a:gd name="connsiteY69" fmla="*/ 21577 h 21577"/>
              <a:gd name="connsiteX0" fmla="*/ 15801 w 21286"/>
              <a:gd name="connsiteY0" fmla="*/ 21577 h 21591"/>
              <a:gd name="connsiteX1" fmla="*/ 8910 w 21286"/>
              <a:gd name="connsiteY1" fmla="*/ 21577 h 21591"/>
              <a:gd name="connsiteX2" fmla="*/ 8274 w 21286"/>
              <a:gd name="connsiteY2" fmla="*/ 21408 h 21591"/>
              <a:gd name="connsiteX3" fmla="*/ 19707 w 21286"/>
              <a:gd name="connsiteY3" fmla="*/ 20043 h 21591"/>
              <a:gd name="connsiteX4" fmla="*/ 19707 w 21286"/>
              <a:gd name="connsiteY4" fmla="*/ 19447 h 21591"/>
              <a:gd name="connsiteX5" fmla="*/ 17748 w 21286"/>
              <a:gd name="connsiteY5" fmla="*/ 18548 h 21591"/>
              <a:gd name="connsiteX6" fmla="*/ 15801 w 21286"/>
              <a:gd name="connsiteY6" fmla="*/ 18251 h 21591"/>
              <a:gd name="connsiteX7" fmla="*/ 5475 w 21286"/>
              <a:gd name="connsiteY7" fmla="*/ 14587 h 21591"/>
              <a:gd name="connsiteX8" fmla="*/ 15801 w 21286"/>
              <a:gd name="connsiteY8" fmla="*/ 14587 h 21591"/>
              <a:gd name="connsiteX9" fmla="*/ 17748 w 21286"/>
              <a:gd name="connsiteY9" fmla="*/ 14290 h 21591"/>
              <a:gd name="connsiteX10" fmla="*/ 19707 w 21286"/>
              <a:gd name="connsiteY10" fmla="*/ 13390 h 21591"/>
              <a:gd name="connsiteX11" fmla="*/ 19707 w 21286"/>
              <a:gd name="connsiteY11" fmla="*/ 12795 h 21591"/>
              <a:gd name="connsiteX12" fmla="*/ 17748 w 21286"/>
              <a:gd name="connsiteY12" fmla="*/ 11895 h 21591"/>
              <a:gd name="connsiteX13" fmla="*/ 15801 w 21286"/>
              <a:gd name="connsiteY13" fmla="*/ 11598 h 21591"/>
              <a:gd name="connsiteX14" fmla="*/ 5475 w 21286"/>
              <a:gd name="connsiteY14" fmla="*/ 11598 h 21591"/>
              <a:gd name="connsiteX15" fmla="*/ 2427 w 21286"/>
              <a:gd name="connsiteY15" fmla="*/ 11132 h 21591"/>
              <a:gd name="connsiteX16" fmla="*/ 468 w 21286"/>
              <a:gd name="connsiteY16" fmla="*/ 10233 h 21591"/>
              <a:gd name="connsiteX17" fmla="*/ 468 w 21286"/>
              <a:gd name="connsiteY17" fmla="*/ 9299 h 21591"/>
              <a:gd name="connsiteX18" fmla="*/ 2427 w 21286"/>
              <a:gd name="connsiteY18" fmla="*/ 8400 h 21591"/>
              <a:gd name="connsiteX19" fmla="*/ 5475 w 21286"/>
              <a:gd name="connsiteY19" fmla="*/ 7934 h 21591"/>
              <a:gd name="connsiteX20" fmla="*/ 15801 w 21286"/>
              <a:gd name="connsiteY20" fmla="*/ 7934 h 21591"/>
              <a:gd name="connsiteX21" fmla="*/ 17748 w 21286"/>
              <a:gd name="connsiteY21" fmla="*/ 7637 h 21591"/>
              <a:gd name="connsiteX22" fmla="*/ 19707 w 21286"/>
              <a:gd name="connsiteY22" fmla="*/ 6738 h 21591"/>
              <a:gd name="connsiteX23" fmla="*/ 19707 w 21286"/>
              <a:gd name="connsiteY23" fmla="*/ 6142 h 21591"/>
              <a:gd name="connsiteX24" fmla="*/ 17748 w 21286"/>
              <a:gd name="connsiteY24" fmla="*/ 5242 h 21591"/>
              <a:gd name="connsiteX25" fmla="*/ 15801 w 21286"/>
              <a:gd name="connsiteY25" fmla="*/ 4945 h 21591"/>
              <a:gd name="connsiteX26" fmla="*/ 5475 w 21286"/>
              <a:gd name="connsiteY26" fmla="*/ 4945 h 21591"/>
              <a:gd name="connsiteX27" fmla="*/ 2427 w 21286"/>
              <a:gd name="connsiteY27" fmla="*/ 4480 h 21591"/>
              <a:gd name="connsiteX28" fmla="*/ 468 w 21286"/>
              <a:gd name="connsiteY28" fmla="*/ 3580 h 21591"/>
              <a:gd name="connsiteX29" fmla="*/ 468 w 21286"/>
              <a:gd name="connsiteY29" fmla="*/ 2647 h 21591"/>
              <a:gd name="connsiteX30" fmla="*/ 2427 w 21286"/>
              <a:gd name="connsiteY30" fmla="*/ 1747 h 21591"/>
              <a:gd name="connsiteX31" fmla="*/ 5475 w 21286"/>
              <a:gd name="connsiteY31" fmla="*/ 1282 h 21591"/>
              <a:gd name="connsiteX32" fmla="*/ 12149 w 21286"/>
              <a:gd name="connsiteY32" fmla="*/ 1282 h 21591"/>
              <a:gd name="connsiteX33" fmla="*/ 14096 w 21286"/>
              <a:gd name="connsiteY33" fmla="*/ 985 h 21591"/>
              <a:gd name="connsiteX34" fmla="*/ 16055 w 21286"/>
              <a:gd name="connsiteY34" fmla="*/ 85 h 21591"/>
              <a:gd name="connsiteX35" fmla="*/ 16927 w 21286"/>
              <a:gd name="connsiteY35" fmla="*/ 23 h 21591"/>
              <a:gd name="connsiteX36" fmla="*/ 17162 w 21286"/>
              <a:gd name="connsiteY36" fmla="*/ 254 h 21591"/>
              <a:gd name="connsiteX37" fmla="*/ 15203 w 21286"/>
              <a:gd name="connsiteY37" fmla="*/ 1153 h 21591"/>
              <a:gd name="connsiteX38" fmla="*/ 12155 w 21286"/>
              <a:gd name="connsiteY38" fmla="*/ 1619 h 21591"/>
              <a:gd name="connsiteX39" fmla="*/ 5481 w 21286"/>
              <a:gd name="connsiteY39" fmla="*/ 1619 h 21591"/>
              <a:gd name="connsiteX40" fmla="*/ 3534 w 21286"/>
              <a:gd name="connsiteY40" fmla="*/ 1916 h 21591"/>
              <a:gd name="connsiteX41" fmla="*/ 1575 w 21286"/>
              <a:gd name="connsiteY41" fmla="*/ 2816 h 21591"/>
              <a:gd name="connsiteX42" fmla="*/ 1575 w 21286"/>
              <a:gd name="connsiteY42" fmla="*/ 3411 h 21591"/>
              <a:gd name="connsiteX43" fmla="*/ 3534 w 21286"/>
              <a:gd name="connsiteY43" fmla="*/ 4311 h 21591"/>
              <a:gd name="connsiteX44" fmla="*/ 5481 w 21286"/>
              <a:gd name="connsiteY44" fmla="*/ 4608 h 21591"/>
              <a:gd name="connsiteX45" fmla="*/ 15807 w 21286"/>
              <a:gd name="connsiteY45" fmla="*/ 4608 h 21591"/>
              <a:gd name="connsiteX46" fmla="*/ 18855 w 21286"/>
              <a:gd name="connsiteY46" fmla="*/ 5074 h 21591"/>
              <a:gd name="connsiteX47" fmla="*/ 20814 w 21286"/>
              <a:gd name="connsiteY47" fmla="*/ 5973 h 21591"/>
              <a:gd name="connsiteX48" fmla="*/ 20814 w 21286"/>
              <a:gd name="connsiteY48" fmla="*/ 6906 h 21591"/>
              <a:gd name="connsiteX49" fmla="*/ 18855 w 21286"/>
              <a:gd name="connsiteY49" fmla="*/ 7806 h 21591"/>
              <a:gd name="connsiteX50" fmla="*/ 15807 w 21286"/>
              <a:gd name="connsiteY50" fmla="*/ 8272 h 21591"/>
              <a:gd name="connsiteX51" fmla="*/ 5481 w 21286"/>
              <a:gd name="connsiteY51" fmla="*/ 8272 h 21591"/>
              <a:gd name="connsiteX52" fmla="*/ 3534 w 21286"/>
              <a:gd name="connsiteY52" fmla="*/ 8569 h 21591"/>
              <a:gd name="connsiteX53" fmla="*/ 1575 w 21286"/>
              <a:gd name="connsiteY53" fmla="*/ 9468 h 21591"/>
              <a:gd name="connsiteX54" fmla="*/ 1575 w 21286"/>
              <a:gd name="connsiteY54" fmla="*/ 10064 h 21591"/>
              <a:gd name="connsiteX55" fmla="*/ 3534 w 21286"/>
              <a:gd name="connsiteY55" fmla="*/ 10963 h 21591"/>
              <a:gd name="connsiteX56" fmla="*/ 5481 w 21286"/>
              <a:gd name="connsiteY56" fmla="*/ 11261 h 21591"/>
              <a:gd name="connsiteX57" fmla="*/ 15807 w 21286"/>
              <a:gd name="connsiteY57" fmla="*/ 11261 h 21591"/>
              <a:gd name="connsiteX58" fmla="*/ 18855 w 21286"/>
              <a:gd name="connsiteY58" fmla="*/ 11726 h 21591"/>
              <a:gd name="connsiteX59" fmla="*/ 20814 w 21286"/>
              <a:gd name="connsiteY59" fmla="*/ 12626 h 21591"/>
              <a:gd name="connsiteX60" fmla="*/ 20814 w 21286"/>
              <a:gd name="connsiteY60" fmla="*/ 13559 h 21591"/>
              <a:gd name="connsiteX61" fmla="*/ 18855 w 21286"/>
              <a:gd name="connsiteY61" fmla="*/ 14459 h 21591"/>
              <a:gd name="connsiteX62" fmla="*/ 15807 w 21286"/>
              <a:gd name="connsiteY62" fmla="*/ 14924 h 21591"/>
              <a:gd name="connsiteX63" fmla="*/ 5481 w 21286"/>
              <a:gd name="connsiteY63" fmla="*/ 14924 h 21591"/>
              <a:gd name="connsiteX64" fmla="*/ 18855 w 21286"/>
              <a:gd name="connsiteY64" fmla="*/ 18379 h 21591"/>
              <a:gd name="connsiteX65" fmla="*/ 20814 w 21286"/>
              <a:gd name="connsiteY65" fmla="*/ 19278 h 21591"/>
              <a:gd name="connsiteX66" fmla="*/ 20814 w 21286"/>
              <a:gd name="connsiteY66" fmla="*/ 20212 h 21591"/>
              <a:gd name="connsiteX67" fmla="*/ 18855 w 21286"/>
              <a:gd name="connsiteY67" fmla="*/ 21111 h 21591"/>
              <a:gd name="connsiteX68" fmla="*/ 15801 w 21286"/>
              <a:gd name="connsiteY68" fmla="*/ 21577 h 21591"/>
              <a:gd name="connsiteX0" fmla="*/ 15801 w 21286"/>
              <a:gd name="connsiteY0" fmla="*/ 21577 h 21625"/>
              <a:gd name="connsiteX1" fmla="*/ 8910 w 21286"/>
              <a:gd name="connsiteY1" fmla="*/ 21577 h 21625"/>
              <a:gd name="connsiteX2" fmla="*/ 8274 w 21286"/>
              <a:gd name="connsiteY2" fmla="*/ 21408 h 21625"/>
              <a:gd name="connsiteX3" fmla="*/ 19707 w 21286"/>
              <a:gd name="connsiteY3" fmla="*/ 19447 h 21625"/>
              <a:gd name="connsiteX4" fmla="*/ 17748 w 21286"/>
              <a:gd name="connsiteY4" fmla="*/ 18548 h 21625"/>
              <a:gd name="connsiteX5" fmla="*/ 15801 w 21286"/>
              <a:gd name="connsiteY5" fmla="*/ 18251 h 21625"/>
              <a:gd name="connsiteX6" fmla="*/ 5475 w 21286"/>
              <a:gd name="connsiteY6" fmla="*/ 14587 h 21625"/>
              <a:gd name="connsiteX7" fmla="*/ 15801 w 21286"/>
              <a:gd name="connsiteY7" fmla="*/ 14587 h 21625"/>
              <a:gd name="connsiteX8" fmla="*/ 17748 w 21286"/>
              <a:gd name="connsiteY8" fmla="*/ 14290 h 21625"/>
              <a:gd name="connsiteX9" fmla="*/ 19707 w 21286"/>
              <a:gd name="connsiteY9" fmla="*/ 13390 h 21625"/>
              <a:gd name="connsiteX10" fmla="*/ 19707 w 21286"/>
              <a:gd name="connsiteY10" fmla="*/ 12795 h 21625"/>
              <a:gd name="connsiteX11" fmla="*/ 17748 w 21286"/>
              <a:gd name="connsiteY11" fmla="*/ 11895 h 21625"/>
              <a:gd name="connsiteX12" fmla="*/ 15801 w 21286"/>
              <a:gd name="connsiteY12" fmla="*/ 11598 h 21625"/>
              <a:gd name="connsiteX13" fmla="*/ 5475 w 21286"/>
              <a:gd name="connsiteY13" fmla="*/ 11598 h 21625"/>
              <a:gd name="connsiteX14" fmla="*/ 2427 w 21286"/>
              <a:gd name="connsiteY14" fmla="*/ 11132 h 21625"/>
              <a:gd name="connsiteX15" fmla="*/ 468 w 21286"/>
              <a:gd name="connsiteY15" fmla="*/ 10233 h 21625"/>
              <a:gd name="connsiteX16" fmla="*/ 468 w 21286"/>
              <a:gd name="connsiteY16" fmla="*/ 9299 h 21625"/>
              <a:gd name="connsiteX17" fmla="*/ 2427 w 21286"/>
              <a:gd name="connsiteY17" fmla="*/ 8400 h 21625"/>
              <a:gd name="connsiteX18" fmla="*/ 5475 w 21286"/>
              <a:gd name="connsiteY18" fmla="*/ 7934 h 21625"/>
              <a:gd name="connsiteX19" fmla="*/ 15801 w 21286"/>
              <a:gd name="connsiteY19" fmla="*/ 7934 h 21625"/>
              <a:gd name="connsiteX20" fmla="*/ 17748 w 21286"/>
              <a:gd name="connsiteY20" fmla="*/ 7637 h 21625"/>
              <a:gd name="connsiteX21" fmla="*/ 19707 w 21286"/>
              <a:gd name="connsiteY21" fmla="*/ 6738 h 21625"/>
              <a:gd name="connsiteX22" fmla="*/ 19707 w 21286"/>
              <a:gd name="connsiteY22" fmla="*/ 6142 h 21625"/>
              <a:gd name="connsiteX23" fmla="*/ 17748 w 21286"/>
              <a:gd name="connsiteY23" fmla="*/ 5242 h 21625"/>
              <a:gd name="connsiteX24" fmla="*/ 15801 w 21286"/>
              <a:gd name="connsiteY24" fmla="*/ 4945 h 21625"/>
              <a:gd name="connsiteX25" fmla="*/ 5475 w 21286"/>
              <a:gd name="connsiteY25" fmla="*/ 4945 h 21625"/>
              <a:gd name="connsiteX26" fmla="*/ 2427 w 21286"/>
              <a:gd name="connsiteY26" fmla="*/ 4480 h 21625"/>
              <a:gd name="connsiteX27" fmla="*/ 468 w 21286"/>
              <a:gd name="connsiteY27" fmla="*/ 3580 h 21625"/>
              <a:gd name="connsiteX28" fmla="*/ 468 w 21286"/>
              <a:gd name="connsiteY28" fmla="*/ 2647 h 21625"/>
              <a:gd name="connsiteX29" fmla="*/ 2427 w 21286"/>
              <a:gd name="connsiteY29" fmla="*/ 1747 h 21625"/>
              <a:gd name="connsiteX30" fmla="*/ 5475 w 21286"/>
              <a:gd name="connsiteY30" fmla="*/ 1282 h 21625"/>
              <a:gd name="connsiteX31" fmla="*/ 12149 w 21286"/>
              <a:gd name="connsiteY31" fmla="*/ 1282 h 21625"/>
              <a:gd name="connsiteX32" fmla="*/ 14096 w 21286"/>
              <a:gd name="connsiteY32" fmla="*/ 985 h 21625"/>
              <a:gd name="connsiteX33" fmla="*/ 16055 w 21286"/>
              <a:gd name="connsiteY33" fmla="*/ 85 h 21625"/>
              <a:gd name="connsiteX34" fmla="*/ 16927 w 21286"/>
              <a:gd name="connsiteY34" fmla="*/ 23 h 21625"/>
              <a:gd name="connsiteX35" fmla="*/ 17162 w 21286"/>
              <a:gd name="connsiteY35" fmla="*/ 254 h 21625"/>
              <a:gd name="connsiteX36" fmla="*/ 15203 w 21286"/>
              <a:gd name="connsiteY36" fmla="*/ 1153 h 21625"/>
              <a:gd name="connsiteX37" fmla="*/ 12155 w 21286"/>
              <a:gd name="connsiteY37" fmla="*/ 1619 h 21625"/>
              <a:gd name="connsiteX38" fmla="*/ 5481 w 21286"/>
              <a:gd name="connsiteY38" fmla="*/ 1619 h 21625"/>
              <a:gd name="connsiteX39" fmla="*/ 3534 w 21286"/>
              <a:gd name="connsiteY39" fmla="*/ 1916 h 21625"/>
              <a:gd name="connsiteX40" fmla="*/ 1575 w 21286"/>
              <a:gd name="connsiteY40" fmla="*/ 2816 h 21625"/>
              <a:gd name="connsiteX41" fmla="*/ 1575 w 21286"/>
              <a:gd name="connsiteY41" fmla="*/ 3411 h 21625"/>
              <a:gd name="connsiteX42" fmla="*/ 3534 w 21286"/>
              <a:gd name="connsiteY42" fmla="*/ 4311 h 21625"/>
              <a:gd name="connsiteX43" fmla="*/ 5481 w 21286"/>
              <a:gd name="connsiteY43" fmla="*/ 4608 h 21625"/>
              <a:gd name="connsiteX44" fmla="*/ 15807 w 21286"/>
              <a:gd name="connsiteY44" fmla="*/ 4608 h 21625"/>
              <a:gd name="connsiteX45" fmla="*/ 18855 w 21286"/>
              <a:gd name="connsiteY45" fmla="*/ 5074 h 21625"/>
              <a:gd name="connsiteX46" fmla="*/ 20814 w 21286"/>
              <a:gd name="connsiteY46" fmla="*/ 5973 h 21625"/>
              <a:gd name="connsiteX47" fmla="*/ 20814 w 21286"/>
              <a:gd name="connsiteY47" fmla="*/ 6906 h 21625"/>
              <a:gd name="connsiteX48" fmla="*/ 18855 w 21286"/>
              <a:gd name="connsiteY48" fmla="*/ 7806 h 21625"/>
              <a:gd name="connsiteX49" fmla="*/ 15807 w 21286"/>
              <a:gd name="connsiteY49" fmla="*/ 8272 h 21625"/>
              <a:gd name="connsiteX50" fmla="*/ 5481 w 21286"/>
              <a:gd name="connsiteY50" fmla="*/ 8272 h 21625"/>
              <a:gd name="connsiteX51" fmla="*/ 3534 w 21286"/>
              <a:gd name="connsiteY51" fmla="*/ 8569 h 21625"/>
              <a:gd name="connsiteX52" fmla="*/ 1575 w 21286"/>
              <a:gd name="connsiteY52" fmla="*/ 9468 h 21625"/>
              <a:gd name="connsiteX53" fmla="*/ 1575 w 21286"/>
              <a:gd name="connsiteY53" fmla="*/ 10064 h 21625"/>
              <a:gd name="connsiteX54" fmla="*/ 3534 w 21286"/>
              <a:gd name="connsiteY54" fmla="*/ 10963 h 21625"/>
              <a:gd name="connsiteX55" fmla="*/ 5481 w 21286"/>
              <a:gd name="connsiteY55" fmla="*/ 11261 h 21625"/>
              <a:gd name="connsiteX56" fmla="*/ 15807 w 21286"/>
              <a:gd name="connsiteY56" fmla="*/ 11261 h 21625"/>
              <a:gd name="connsiteX57" fmla="*/ 18855 w 21286"/>
              <a:gd name="connsiteY57" fmla="*/ 11726 h 21625"/>
              <a:gd name="connsiteX58" fmla="*/ 20814 w 21286"/>
              <a:gd name="connsiteY58" fmla="*/ 12626 h 21625"/>
              <a:gd name="connsiteX59" fmla="*/ 20814 w 21286"/>
              <a:gd name="connsiteY59" fmla="*/ 13559 h 21625"/>
              <a:gd name="connsiteX60" fmla="*/ 18855 w 21286"/>
              <a:gd name="connsiteY60" fmla="*/ 14459 h 21625"/>
              <a:gd name="connsiteX61" fmla="*/ 15807 w 21286"/>
              <a:gd name="connsiteY61" fmla="*/ 14924 h 21625"/>
              <a:gd name="connsiteX62" fmla="*/ 5481 w 21286"/>
              <a:gd name="connsiteY62" fmla="*/ 14924 h 21625"/>
              <a:gd name="connsiteX63" fmla="*/ 18855 w 21286"/>
              <a:gd name="connsiteY63" fmla="*/ 18379 h 21625"/>
              <a:gd name="connsiteX64" fmla="*/ 20814 w 21286"/>
              <a:gd name="connsiteY64" fmla="*/ 19278 h 21625"/>
              <a:gd name="connsiteX65" fmla="*/ 20814 w 21286"/>
              <a:gd name="connsiteY65" fmla="*/ 20212 h 21625"/>
              <a:gd name="connsiteX66" fmla="*/ 18855 w 21286"/>
              <a:gd name="connsiteY66" fmla="*/ 21111 h 21625"/>
              <a:gd name="connsiteX67" fmla="*/ 15801 w 21286"/>
              <a:gd name="connsiteY67" fmla="*/ 21577 h 21625"/>
              <a:gd name="connsiteX0" fmla="*/ 15801 w 21286"/>
              <a:gd name="connsiteY0" fmla="*/ 21577 h 21577"/>
              <a:gd name="connsiteX1" fmla="*/ 8910 w 21286"/>
              <a:gd name="connsiteY1" fmla="*/ 21577 h 21577"/>
              <a:gd name="connsiteX2" fmla="*/ 19707 w 21286"/>
              <a:gd name="connsiteY2" fmla="*/ 19447 h 21577"/>
              <a:gd name="connsiteX3" fmla="*/ 17748 w 21286"/>
              <a:gd name="connsiteY3" fmla="*/ 18548 h 21577"/>
              <a:gd name="connsiteX4" fmla="*/ 15801 w 21286"/>
              <a:gd name="connsiteY4" fmla="*/ 18251 h 21577"/>
              <a:gd name="connsiteX5" fmla="*/ 5475 w 21286"/>
              <a:gd name="connsiteY5" fmla="*/ 14587 h 21577"/>
              <a:gd name="connsiteX6" fmla="*/ 15801 w 21286"/>
              <a:gd name="connsiteY6" fmla="*/ 14587 h 21577"/>
              <a:gd name="connsiteX7" fmla="*/ 17748 w 21286"/>
              <a:gd name="connsiteY7" fmla="*/ 14290 h 21577"/>
              <a:gd name="connsiteX8" fmla="*/ 19707 w 21286"/>
              <a:gd name="connsiteY8" fmla="*/ 13390 h 21577"/>
              <a:gd name="connsiteX9" fmla="*/ 19707 w 21286"/>
              <a:gd name="connsiteY9" fmla="*/ 12795 h 21577"/>
              <a:gd name="connsiteX10" fmla="*/ 17748 w 21286"/>
              <a:gd name="connsiteY10" fmla="*/ 11895 h 21577"/>
              <a:gd name="connsiteX11" fmla="*/ 15801 w 21286"/>
              <a:gd name="connsiteY11" fmla="*/ 11598 h 21577"/>
              <a:gd name="connsiteX12" fmla="*/ 5475 w 21286"/>
              <a:gd name="connsiteY12" fmla="*/ 11598 h 21577"/>
              <a:gd name="connsiteX13" fmla="*/ 2427 w 21286"/>
              <a:gd name="connsiteY13" fmla="*/ 11132 h 21577"/>
              <a:gd name="connsiteX14" fmla="*/ 468 w 21286"/>
              <a:gd name="connsiteY14" fmla="*/ 10233 h 21577"/>
              <a:gd name="connsiteX15" fmla="*/ 468 w 21286"/>
              <a:gd name="connsiteY15" fmla="*/ 9299 h 21577"/>
              <a:gd name="connsiteX16" fmla="*/ 2427 w 21286"/>
              <a:gd name="connsiteY16" fmla="*/ 8400 h 21577"/>
              <a:gd name="connsiteX17" fmla="*/ 5475 w 21286"/>
              <a:gd name="connsiteY17" fmla="*/ 7934 h 21577"/>
              <a:gd name="connsiteX18" fmla="*/ 15801 w 21286"/>
              <a:gd name="connsiteY18" fmla="*/ 7934 h 21577"/>
              <a:gd name="connsiteX19" fmla="*/ 17748 w 21286"/>
              <a:gd name="connsiteY19" fmla="*/ 7637 h 21577"/>
              <a:gd name="connsiteX20" fmla="*/ 19707 w 21286"/>
              <a:gd name="connsiteY20" fmla="*/ 6738 h 21577"/>
              <a:gd name="connsiteX21" fmla="*/ 19707 w 21286"/>
              <a:gd name="connsiteY21" fmla="*/ 6142 h 21577"/>
              <a:gd name="connsiteX22" fmla="*/ 17748 w 21286"/>
              <a:gd name="connsiteY22" fmla="*/ 5242 h 21577"/>
              <a:gd name="connsiteX23" fmla="*/ 15801 w 21286"/>
              <a:gd name="connsiteY23" fmla="*/ 4945 h 21577"/>
              <a:gd name="connsiteX24" fmla="*/ 5475 w 21286"/>
              <a:gd name="connsiteY24" fmla="*/ 4945 h 21577"/>
              <a:gd name="connsiteX25" fmla="*/ 2427 w 21286"/>
              <a:gd name="connsiteY25" fmla="*/ 4480 h 21577"/>
              <a:gd name="connsiteX26" fmla="*/ 468 w 21286"/>
              <a:gd name="connsiteY26" fmla="*/ 3580 h 21577"/>
              <a:gd name="connsiteX27" fmla="*/ 468 w 21286"/>
              <a:gd name="connsiteY27" fmla="*/ 2647 h 21577"/>
              <a:gd name="connsiteX28" fmla="*/ 2427 w 21286"/>
              <a:gd name="connsiteY28" fmla="*/ 1747 h 21577"/>
              <a:gd name="connsiteX29" fmla="*/ 5475 w 21286"/>
              <a:gd name="connsiteY29" fmla="*/ 1282 h 21577"/>
              <a:gd name="connsiteX30" fmla="*/ 12149 w 21286"/>
              <a:gd name="connsiteY30" fmla="*/ 1282 h 21577"/>
              <a:gd name="connsiteX31" fmla="*/ 14096 w 21286"/>
              <a:gd name="connsiteY31" fmla="*/ 985 h 21577"/>
              <a:gd name="connsiteX32" fmla="*/ 16055 w 21286"/>
              <a:gd name="connsiteY32" fmla="*/ 85 h 21577"/>
              <a:gd name="connsiteX33" fmla="*/ 16927 w 21286"/>
              <a:gd name="connsiteY33" fmla="*/ 23 h 21577"/>
              <a:gd name="connsiteX34" fmla="*/ 17162 w 21286"/>
              <a:gd name="connsiteY34" fmla="*/ 254 h 21577"/>
              <a:gd name="connsiteX35" fmla="*/ 15203 w 21286"/>
              <a:gd name="connsiteY35" fmla="*/ 1153 h 21577"/>
              <a:gd name="connsiteX36" fmla="*/ 12155 w 21286"/>
              <a:gd name="connsiteY36" fmla="*/ 1619 h 21577"/>
              <a:gd name="connsiteX37" fmla="*/ 5481 w 21286"/>
              <a:gd name="connsiteY37" fmla="*/ 1619 h 21577"/>
              <a:gd name="connsiteX38" fmla="*/ 3534 w 21286"/>
              <a:gd name="connsiteY38" fmla="*/ 1916 h 21577"/>
              <a:gd name="connsiteX39" fmla="*/ 1575 w 21286"/>
              <a:gd name="connsiteY39" fmla="*/ 2816 h 21577"/>
              <a:gd name="connsiteX40" fmla="*/ 1575 w 21286"/>
              <a:gd name="connsiteY40" fmla="*/ 3411 h 21577"/>
              <a:gd name="connsiteX41" fmla="*/ 3534 w 21286"/>
              <a:gd name="connsiteY41" fmla="*/ 4311 h 21577"/>
              <a:gd name="connsiteX42" fmla="*/ 5481 w 21286"/>
              <a:gd name="connsiteY42" fmla="*/ 4608 h 21577"/>
              <a:gd name="connsiteX43" fmla="*/ 15807 w 21286"/>
              <a:gd name="connsiteY43" fmla="*/ 4608 h 21577"/>
              <a:gd name="connsiteX44" fmla="*/ 18855 w 21286"/>
              <a:gd name="connsiteY44" fmla="*/ 5074 h 21577"/>
              <a:gd name="connsiteX45" fmla="*/ 20814 w 21286"/>
              <a:gd name="connsiteY45" fmla="*/ 5973 h 21577"/>
              <a:gd name="connsiteX46" fmla="*/ 20814 w 21286"/>
              <a:gd name="connsiteY46" fmla="*/ 6906 h 21577"/>
              <a:gd name="connsiteX47" fmla="*/ 18855 w 21286"/>
              <a:gd name="connsiteY47" fmla="*/ 7806 h 21577"/>
              <a:gd name="connsiteX48" fmla="*/ 15807 w 21286"/>
              <a:gd name="connsiteY48" fmla="*/ 8272 h 21577"/>
              <a:gd name="connsiteX49" fmla="*/ 5481 w 21286"/>
              <a:gd name="connsiteY49" fmla="*/ 8272 h 21577"/>
              <a:gd name="connsiteX50" fmla="*/ 3534 w 21286"/>
              <a:gd name="connsiteY50" fmla="*/ 8569 h 21577"/>
              <a:gd name="connsiteX51" fmla="*/ 1575 w 21286"/>
              <a:gd name="connsiteY51" fmla="*/ 9468 h 21577"/>
              <a:gd name="connsiteX52" fmla="*/ 1575 w 21286"/>
              <a:gd name="connsiteY52" fmla="*/ 10064 h 21577"/>
              <a:gd name="connsiteX53" fmla="*/ 3534 w 21286"/>
              <a:gd name="connsiteY53" fmla="*/ 10963 h 21577"/>
              <a:gd name="connsiteX54" fmla="*/ 5481 w 21286"/>
              <a:gd name="connsiteY54" fmla="*/ 11261 h 21577"/>
              <a:gd name="connsiteX55" fmla="*/ 15807 w 21286"/>
              <a:gd name="connsiteY55" fmla="*/ 11261 h 21577"/>
              <a:gd name="connsiteX56" fmla="*/ 18855 w 21286"/>
              <a:gd name="connsiteY56" fmla="*/ 11726 h 21577"/>
              <a:gd name="connsiteX57" fmla="*/ 20814 w 21286"/>
              <a:gd name="connsiteY57" fmla="*/ 12626 h 21577"/>
              <a:gd name="connsiteX58" fmla="*/ 20814 w 21286"/>
              <a:gd name="connsiteY58" fmla="*/ 13559 h 21577"/>
              <a:gd name="connsiteX59" fmla="*/ 18855 w 21286"/>
              <a:gd name="connsiteY59" fmla="*/ 14459 h 21577"/>
              <a:gd name="connsiteX60" fmla="*/ 15807 w 21286"/>
              <a:gd name="connsiteY60" fmla="*/ 14924 h 21577"/>
              <a:gd name="connsiteX61" fmla="*/ 5481 w 21286"/>
              <a:gd name="connsiteY61" fmla="*/ 14924 h 21577"/>
              <a:gd name="connsiteX62" fmla="*/ 18855 w 21286"/>
              <a:gd name="connsiteY62" fmla="*/ 18379 h 21577"/>
              <a:gd name="connsiteX63" fmla="*/ 20814 w 21286"/>
              <a:gd name="connsiteY63" fmla="*/ 19278 h 21577"/>
              <a:gd name="connsiteX64" fmla="*/ 20814 w 21286"/>
              <a:gd name="connsiteY64" fmla="*/ 20212 h 21577"/>
              <a:gd name="connsiteX65" fmla="*/ 18855 w 21286"/>
              <a:gd name="connsiteY65" fmla="*/ 21111 h 21577"/>
              <a:gd name="connsiteX66" fmla="*/ 15801 w 21286"/>
              <a:gd name="connsiteY66" fmla="*/ 21577 h 21577"/>
              <a:gd name="connsiteX0" fmla="*/ 15801 w 21286"/>
              <a:gd name="connsiteY0" fmla="*/ 21577 h 21577"/>
              <a:gd name="connsiteX1" fmla="*/ 19707 w 21286"/>
              <a:gd name="connsiteY1" fmla="*/ 19447 h 21577"/>
              <a:gd name="connsiteX2" fmla="*/ 17748 w 21286"/>
              <a:gd name="connsiteY2" fmla="*/ 18548 h 21577"/>
              <a:gd name="connsiteX3" fmla="*/ 15801 w 21286"/>
              <a:gd name="connsiteY3" fmla="*/ 18251 h 21577"/>
              <a:gd name="connsiteX4" fmla="*/ 5475 w 21286"/>
              <a:gd name="connsiteY4" fmla="*/ 14587 h 21577"/>
              <a:gd name="connsiteX5" fmla="*/ 15801 w 21286"/>
              <a:gd name="connsiteY5" fmla="*/ 14587 h 21577"/>
              <a:gd name="connsiteX6" fmla="*/ 17748 w 21286"/>
              <a:gd name="connsiteY6" fmla="*/ 14290 h 21577"/>
              <a:gd name="connsiteX7" fmla="*/ 19707 w 21286"/>
              <a:gd name="connsiteY7" fmla="*/ 13390 h 21577"/>
              <a:gd name="connsiteX8" fmla="*/ 19707 w 21286"/>
              <a:gd name="connsiteY8" fmla="*/ 12795 h 21577"/>
              <a:gd name="connsiteX9" fmla="*/ 17748 w 21286"/>
              <a:gd name="connsiteY9" fmla="*/ 11895 h 21577"/>
              <a:gd name="connsiteX10" fmla="*/ 15801 w 21286"/>
              <a:gd name="connsiteY10" fmla="*/ 11598 h 21577"/>
              <a:gd name="connsiteX11" fmla="*/ 5475 w 21286"/>
              <a:gd name="connsiteY11" fmla="*/ 11598 h 21577"/>
              <a:gd name="connsiteX12" fmla="*/ 2427 w 21286"/>
              <a:gd name="connsiteY12" fmla="*/ 11132 h 21577"/>
              <a:gd name="connsiteX13" fmla="*/ 468 w 21286"/>
              <a:gd name="connsiteY13" fmla="*/ 10233 h 21577"/>
              <a:gd name="connsiteX14" fmla="*/ 468 w 21286"/>
              <a:gd name="connsiteY14" fmla="*/ 9299 h 21577"/>
              <a:gd name="connsiteX15" fmla="*/ 2427 w 21286"/>
              <a:gd name="connsiteY15" fmla="*/ 8400 h 21577"/>
              <a:gd name="connsiteX16" fmla="*/ 5475 w 21286"/>
              <a:gd name="connsiteY16" fmla="*/ 7934 h 21577"/>
              <a:gd name="connsiteX17" fmla="*/ 15801 w 21286"/>
              <a:gd name="connsiteY17" fmla="*/ 7934 h 21577"/>
              <a:gd name="connsiteX18" fmla="*/ 17748 w 21286"/>
              <a:gd name="connsiteY18" fmla="*/ 7637 h 21577"/>
              <a:gd name="connsiteX19" fmla="*/ 19707 w 21286"/>
              <a:gd name="connsiteY19" fmla="*/ 6738 h 21577"/>
              <a:gd name="connsiteX20" fmla="*/ 19707 w 21286"/>
              <a:gd name="connsiteY20" fmla="*/ 6142 h 21577"/>
              <a:gd name="connsiteX21" fmla="*/ 17748 w 21286"/>
              <a:gd name="connsiteY21" fmla="*/ 5242 h 21577"/>
              <a:gd name="connsiteX22" fmla="*/ 15801 w 21286"/>
              <a:gd name="connsiteY22" fmla="*/ 4945 h 21577"/>
              <a:gd name="connsiteX23" fmla="*/ 5475 w 21286"/>
              <a:gd name="connsiteY23" fmla="*/ 4945 h 21577"/>
              <a:gd name="connsiteX24" fmla="*/ 2427 w 21286"/>
              <a:gd name="connsiteY24" fmla="*/ 4480 h 21577"/>
              <a:gd name="connsiteX25" fmla="*/ 468 w 21286"/>
              <a:gd name="connsiteY25" fmla="*/ 3580 h 21577"/>
              <a:gd name="connsiteX26" fmla="*/ 468 w 21286"/>
              <a:gd name="connsiteY26" fmla="*/ 2647 h 21577"/>
              <a:gd name="connsiteX27" fmla="*/ 2427 w 21286"/>
              <a:gd name="connsiteY27" fmla="*/ 1747 h 21577"/>
              <a:gd name="connsiteX28" fmla="*/ 5475 w 21286"/>
              <a:gd name="connsiteY28" fmla="*/ 1282 h 21577"/>
              <a:gd name="connsiteX29" fmla="*/ 12149 w 21286"/>
              <a:gd name="connsiteY29" fmla="*/ 1282 h 21577"/>
              <a:gd name="connsiteX30" fmla="*/ 14096 w 21286"/>
              <a:gd name="connsiteY30" fmla="*/ 985 h 21577"/>
              <a:gd name="connsiteX31" fmla="*/ 16055 w 21286"/>
              <a:gd name="connsiteY31" fmla="*/ 85 h 21577"/>
              <a:gd name="connsiteX32" fmla="*/ 16927 w 21286"/>
              <a:gd name="connsiteY32" fmla="*/ 23 h 21577"/>
              <a:gd name="connsiteX33" fmla="*/ 17162 w 21286"/>
              <a:gd name="connsiteY33" fmla="*/ 254 h 21577"/>
              <a:gd name="connsiteX34" fmla="*/ 15203 w 21286"/>
              <a:gd name="connsiteY34" fmla="*/ 1153 h 21577"/>
              <a:gd name="connsiteX35" fmla="*/ 12155 w 21286"/>
              <a:gd name="connsiteY35" fmla="*/ 1619 h 21577"/>
              <a:gd name="connsiteX36" fmla="*/ 5481 w 21286"/>
              <a:gd name="connsiteY36" fmla="*/ 1619 h 21577"/>
              <a:gd name="connsiteX37" fmla="*/ 3534 w 21286"/>
              <a:gd name="connsiteY37" fmla="*/ 1916 h 21577"/>
              <a:gd name="connsiteX38" fmla="*/ 1575 w 21286"/>
              <a:gd name="connsiteY38" fmla="*/ 2816 h 21577"/>
              <a:gd name="connsiteX39" fmla="*/ 1575 w 21286"/>
              <a:gd name="connsiteY39" fmla="*/ 3411 h 21577"/>
              <a:gd name="connsiteX40" fmla="*/ 3534 w 21286"/>
              <a:gd name="connsiteY40" fmla="*/ 4311 h 21577"/>
              <a:gd name="connsiteX41" fmla="*/ 5481 w 21286"/>
              <a:gd name="connsiteY41" fmla="*/ 4608 h 21577"/>
              <a:gd name="connsiteX42" fmla="*/ 15807 w 21286"/>
              <a:gd name="connsiteY42" fmla="*/ 4608 h 21577"/>
              <a:gd name="connsiteX43" fmla="*/ 18855 w 21286"/>
              <a:gd name="connsiteY43" fmla="*/ 5074 h 21577"/>
              <a:gd name="connsiteX44" fmla="*/ 20814 w 21286"/>
              <a:gd name="connsiteY44" fmla="*/ 5973 h 21577"/>
              <a:gd name="connsiteX45" fmla="*/ 20814 w 21286"/>
              <a:gd name="connsiteY45" fmla="*/ 6906 h 21577"/>
              <a:gd name="connsiteX46" fmla="*/ 18855 w 21286"/>
              <a:gd name="connsiteY46" fmla="*/ 7806 h 21577"/>
              <a:gd name="connsiteX47" fmla="*/ 15807 w 21286"/>
              <a:gd name="connsiteY47" fmla="*/ 8272 h 21577"/>
              <a:gd name="connsiteX48" fmla="*/ 5481 w 21286"/>
              <a:gd name="connsiteY48" fmla="*/ 8272 h 21577"/>
              <a:gd name="connsiteX49" fmla="*/ 3534 w 21286"/>
              <a:gd name="connsiteY49" fmla="*/ 8569 h 21577"/>
              <a:gd name="connsiteX50" fmla="*/ 1575 w 21286"/>
              <a:gd name="connsiteY50" fmla="*/ 9468 h 21577"/>
              <a:gd name="connsiteX51" fmla="*/ 1575 w 21286"/>
              <a:gd name="connsiteY51" fmla="*/ 10064 h 21577"/>
              <a:gd name="connsiteX52" fmla="*/ 3534 w 21286"/>
              <a:gd name="connsiteY52" fmla="*/ 10963 h 21577"/>
              <a:gd name="connsiteX53" fmla="*/ 5481 w 21286"/>
              <a:gd name="connsiteY53" fmla="*/ 11261 h 21577"/>
              <a:gd name="connsiteX54" fmla="*/ 15807 w 21286"/>
              <a:gd name="connsiteY54" fmla="*/ 11261 h 21577"/>
              <a:gd name="connsiteX55" fmla="*/ 18855 w 21286"/>
              <a:gd name="connsiteY55" fmla="*/ 11726 h 21577"/>
              <a:gd name="connsiteX56" fmla="*/ 20814 w 21286"/>
              <a:gd name="connsiteY56" fmla="*/ 12626 h 21577"/>
              <a:gd name="connsiteX57" fmla="*/ 20814 w 21286"/>
              <a:gd name="connsiteY57" fmla="*/ 13559 h 21577"/>
              <a:gd name="connsiteX58" fmla="*/ 18855 w 21286"/>
              <a:gd name="connsiteY58" fmla="*/ 14459 h 21577"/>
              <a:gd name="connsiteX59" fmla="*/ 15807 w 21286"/>
              <a:gd name="connsiteY59" fmla="*/ 14924 h 21577"/>
              <a:gd name="connsiteX60" fmla="*/ 5481 w 21286"/>
              <a:gd name="connsiteY60" fmla="*/ 14924 h 21577"/>
              <a:gd name="connsiteX61" fmla="*/ 18855 w 21286"/>
              <a:gd name="connsiteY61" fmla="*/ 18379 h 21577"/>
              <a:gd name="connsiteX62" fmla="*/ 20814 w 21286"/>
              <a:gd name="connsiteY62" fmla="*/ 19278 h 21577"/>
              <a:gd name="connsiteX63" fmla="*/ 20814 w 21286"/>
              <a:gd name="connsiteY63" fmla="*/ 20212 h 21577"/>
              <a:gd name="connsiteX64" fmla="*/ 18855 w 21286"/>
              <a:gd name="connsiteY64" fmla="*/ 21111 h 21577"/>
              <a:gd name="connsiteX65" fmla="*/ 15801 w 21286"/>
              <a:gd name="connsiteY65" fmla="*/ 21577 h 21577"/>
              <a:gd name="connsiteX0" fmla="*/ 18855 w 21286"/>
              <a:gd name="connsiteY0" fmla="*/ 21111 h 21111"/>
              <a:gd name="connsiteX1" fmla="*/ 19707 w 21286"/>
              <a:gd name="connsiteY1" fmla="*/ 19447 h 21111"/>
              <a:gd name="connsiteX2" fmla="*/ 17748 w 21286"/>
              <a:gd name="connsiteY2" fmla="*/ 18548 h 21111"/>
              <a:gd name="connsiteX3" fmla="*/ 15801 w 21286"/>
              <a:gd name="connsiteY3" fmla="*/ 18251 h 21111"/>
              <a:gd name="connsiteX4" fmla="*/ 5475 w 21286"/>
              <a:gd name="connsiteY4" fmla="*/ 14587 h 21111"/>
              <a:gd name="connsiteX5" fmla="*/ 15801 w 21286"/>
              <a:gd name="connsiteY5" fmla="*/ 14587 h 21111"/>
              <a:gd name="connsiteX6" fmla="*/ 17748 w 21286"/>
              <a:gd name="connsiteY6" fmla="*/ 14290 h 21111"/>
              <a:gd name="connsiteX7" fmla="*/ 19707 w 21286"/>
              <a:gd name="connsiteY7" fmla="*/ 13390 h 21111"/>
              <a:gd name="connsiteX8" fmla="*/ 19707 w 21286"/>
              <a:gd name="connsiteY8" fmla="*/ 12795 h 21111"/>
              <a:gd name="connsiteX9" fmla="*/ 17748 w 21286"/>
              <a:gd name="connsiteY9" fmla="*/ 11895 h 21111"/>
              <a:gd name="connsiteX10" fmla="*/ 15801 w 21286"/>
              <a:gd name="connsiteY10" fmla="*/ 11598 h 21111"/>
              <a:gd name="connsiteX11" fmla="*/ 5475 w 21286"/>
              <a:gd name="connsiteY11" fmla="*/ 11598 h 21111"/>
              <a:gd name="connsiteX12" fmla="*/ 2427 w 21286"/>
              <a:gd name="connsiteY12" fmla="*/ 11132 h 21111"/>
              <a:gd name="connsiteX13" fmla="*/ 468 w 21286"/>
              <a:gd name="connsiteY13" fmla="*/ 10233 h 21111"/>
              <a:gd name="connsiteX14" fmla="*/ 468 w 21286"/>
              <a:gd name="connsiteY14" fmla="*/ 9299 h 21111"/>
              <a:gd name="connsiteX15" fmla="*/ 2427 w 21286"/>
              <a:gd name="connsiteY15" fmla="*/ 8400 h 21111"/>
              <a:gd name="connsiteX16" fmla="*/ 5475 w 21286"/>
              <a:gd name="connsiteY16" fmla="*/ 7934 h 21111"/>
              <a:gd name="connsiteX17" fmla="*/ 15801 w 21286"/>
              <a:gd name="connsiteY17" fmla="*/ 7934 h 21111"/>
              <a:gd name="connsiteX18" fmla="*/ 17748 w 21286"/>
              <a:gd name="connsiteY18" fmla="*/ 7637 h 21111"/>
              <a:gd name="connsiteX19" fmla="*/ 19707 w 21286"/>
              <a:gd name="connsiteY19" fmla="*/ 6738 h 21111"/>
              <a:gd name="connsiteX20" fmla="*/ 19707 w 21286"/>
              <a:gd name="connsiteY20" fmla="*/ 6142 h 21111"/>
              <a:gd name="connsiteX21" fmla="*/ 17748 w 21286"/>
              <a:gd name="connsiteY21" fmla="*/ 5242 h 21111"/>
              <a:gd name="connsiteX22" fmla="*/ 15801 w 21286"/>
              <a:gd name="connsiteY22" fmla="*/ 4945 h 21111"/>
              <a:gd name="connsiteX23" fmla="*/ 5475 w 21286"/>
              <a:gd name="connsiteY23" fmla="*/ 4945 h 21111"/>
              <a:gd name="connsiteX24" fmla="*/ 2427 w 21286"/>
              <a:gd name="connsiteY24" fmla="*/ 4480 h 21111"/>
              <a:gd name="connsiteX25" fmla="*/ 468 w 21286"/>
              <a:gd name="connsiteY25" fmla="*/ 3580 h 21111"/>
              <a:gd name="connsiteX26" fmla="*/ 468 w 21286"/>
              <a:gd name="connsiteY26" fmla="*/ 2647 h 21111"/>
              <a:gd name="connsiteX27" fmla="*/ 2427 w 21286"/>
              <a:gd name="connsiteY27" fmla="*/ 1747 h 21111"/>
              <a:gd name="connsiteX28" fmla="*/ 5475 w 21286"/>
              <a:gd name="connsiteY28" fmla="*/ 1282 h 21111"/>
              <a:gd name="connsiteX29" fmla="*/ 12149 w 21286"/>
              <a:gd name="connsiteY29" fmla="*/ 1282 h 21111"/>
              <a:gd name="connsiteX30" fmla="*/ 14096 w 21286"/>
              <a:gd name="connsiteY30" fmla="*/ 985 h 21111"/>
              <a:gd name="connsiteX31" fmla="*/ 16055 w 21286"/>
              <a:gd name="connsiteY31" fmla="*/ 85 h 21111"/>
              <a:gd name="connsiteX32" fmla="*/ 16927 w 21286"/>
              <a:gd name="connsiteY32" fmla="*/ 23 h 21111"/>
              <a:gd name="connsiteX33" fmla="*/ 17162 w 21286"/>
              <a:gd name="connsiteY33" fmla="*/ 254 h 21111"/>
              <a:gd name="connsiteX34" fmla="*/ 15203 w 21286"/>
              <a:gd name="connsiteY34" fmla="*/ 1153 h 21111"/>
              <a:gd name="connsiteX35" fmla="*/ 12155 w 21286"/>
              <a:gd name="connsiteY35" fmla="*/ 1619 h 21111"/>
              <a:gd name="connsiteX36" fmla="*/ 5481 w 21286"/>
              <a:gd name="connsiteY36" fmla="*/ 1619 h 21111"/>
              <a:gd name="connsiteX37" fmla="*/ 3534 w 21286"/>
              <a:gd name="connsiteY37" fmla="*/ 1916 h 21111"/>
              <a:gd name="connsiteX38" fmla="*/ 1575 w 21286"/>
              <a:gd name="connsiteY38" fmla="*/ 2816 h 21111"/>
              <a:gd name="connsiteX39" fmla="*/ 1575 w 21286"/>
              <a:gd name="connsiteY39" fmla="*/ 3411 h 21111"/>
              <a:gd name="connsiteX40" fmla="*/ 3534 w 21286"/>
              <a:gd name="connsiteY40" fmla="*/ 4311 h 21111"/>
              <a:gd name="connsiteX41" fmla="*/ 5481 w 21286"/>
              <a:gd name="connsiteY41" fmla="*/ 4608 h 21111"/>
              <a:gd name="connsiteX42" fmla="*/ 15807 w 21286"/>
              <a:gd name="connsiteY42" fmla="*/ 4608 h 21111"/>
              <a:gd name="connsiteX43" fmla="*/ 18855 w 21286"/>
              <a:gd name="connsiteY43" fmla="*/ 5074 h 21111"/>
              <a:gd name="connsiteX44" fmla="*/ 20814 w 21286"/>
              <a:gd name="connsiteY44" fmla="*/ 5973 h 21111"/>
              <a:gd name="connsiteX45" fmla="*/ 20814 w 21286"/>
              <a:gd name="connsiteY45" fmla="*/ 6906 h 21111"/>
              <a:gd name="connsiteX46" fmla="*/ 18855 w 21286"/>
              <a:gd name="connsiteY46" fmla="*/ 7806 h 21111"/>
              <a:gd name="connsiteX47" fmla="*/ 15807 w 21286"/>
              <a:gd name="connsiteY47" fmla="*/ 8272 h 21111"/>
              <a:gd name="connsiteX48" fmla="*/ 5481 w 21286"/>
              <a:gd name="connsiteY48" fmla="*/ 8272 h 21111"/>
              <a:gd name="connsiteX49" fmla="*/ 3534 w 21286"/>
              <a:gd name="connsiteY49" fmla="*/ 8569 h 21111"/>
              <a:gd name="connsiteX50" fmla="*/ 1575 w 21286"/>
              <a:gd name="connsiteY50" fmla="*/ 9468 h 21111"/>
              <a:gd name="connsiteX51" fmla="*/ 1575 w 21286"/>
              <a:gd name="connsiteY51" fmla="*/ 10064 h 21111"/>
              <a:gd name="connsiteX52" fmla="*/ 3534 w 21286"/>
              <a:gd name="connsiteY52" fmla="*/ 10963 h 21111"/>
              <a:gd name="connsiteX53" fmla="*/ 5481 w 21286"/>
              <a:gd name="connsiteY53" fmla="*/ 11261 h 21111"/>
              <a:gd name="connsiteX54" fmla="*/ 15807 w 21286"/>
              <a:gd name="connsiteY54" fmla="*/ 11261 h 21111"/>
              <a:gd name="connsiteX55" fmla="*/ 18855 w 21286"/>
              <a:gd name="connsiteY55" fmla="*/ 11726 h 21111"/>
              <a:gd name="connsiteX56" fmla="*/ 20814 w 21286"/>
              <a:gd name="connsiteY56" fmla="*/ 12626 h 21111"/>
              <a:gd name="connsiteX57" fmla="*/ 20814 w 21286"/>
              <a:gd name="connsiteY57" fmla="*/ 13559 h 21111"/>
              <a:gd name="connsiteX58" fmla="*/ 18855 w 21286"/>
              <a:gd name="connsiteY58" fmla="*/ 14459 h 21111"/>
              <a:gd name="connsiteX59" fmla="*/ 15807 w 21286"/>
              <a:gd name="connsiteY59" fmla="*/ 14924 h 21111"/>
              <a:gd name="connsiteX60" fmla="*/ 5481 w 21286"/>
              <a:gd name="connsiteY60" fmla="*/ 14924 h 21111"/>
              <a:gd name="connsiteX61" fmla="*/ 18855 w 21286"/>
              <a:gd name="connsiteY61" fmla="*/ 18379 h 21111"/>
              <a:gd name="connsiteX62" fmla="*/ 20814 w 21286"/>
              <a:gd name="connsiteY62" fmla="*/ 19278 h 21111"/>
              <a:gd name="connsiteX63" fmla="*/ 20814 w 21286"/>
              <a:gd name="connsiteY63" fmla="*/ 20212 h 21111"/>
              <a:gd name="connsiteX64" fmla="*/ 18855 w 21286"/>
              <a:gd name="connsiteY64" fmla="*/ 21111 h 21111"/>
              <a:gd name="connsiteX0" fmla="*/ 20814 w 21286"/>
              <a:gd name="connsiteY0" fmla="*/ 20212 h 20212"/>
              <a:gd name="connsiteX1" fmla="*/ 19707 w 21286"/>
              <a:gd name="connsiteY1" fmla="*/ 19447 h 20212"/>
              <a:gd name="connsiteX2" fmla="*/ 17748 w 21286"/>
              <a:gd name="connsiteY2" fmla="*/ 18548 h 20212"/>
              <a:gd name="connsiteX3" fmla="*/ 15801 w 21286"/>
              <a:gd name="connsiteY3" fmla="*/ 18251 h 20212"/>
              <a:gd name="connsiteX4" fmla="*/ 5475 w 21286"/>
              <a:gd name="connsiteY4" fmla="*/ 14587 h 20212"/>
              <a:gd name="connsiteX5" fmla="*/ 15801 w 21286"/>
              <a:gd name="connsiteY5" fmla="*/ 14587 h 20212"/>
              <a:gd name="connsiteX6" fmla="*/ 17748 w 21286"/>
              <a:gd name="connsiteY6" fmla="*/ 14290 h 20212"/>
              <a:gd name="connsiteX7" fmla="*/ 19707 w 21286"/>
              <a:gd name="connsiteY7" fmla="*/ 13390 h 20212"/>
              <a:gd name="connsiteX8" fmla="*/ 19707 w 21286"/>
              <a:gd name="connsiteY8" fmla="*/ 12795 h 20212"/>
              <a:gd name="connsiteX9" fmla="*/ 17748 w 21286"/>
              <a:gd name="connsiteY9" fmla="*/ 11895 h 20212"/>
              <a:gd name="connsiteX10" fmla="*/ 15801 w 21286"/>
              <a:gd name="connsiteY10" fmla="*/ 11598 h 20212"/>
              <a:gd name="connsiteX11" fmla="*/ 5475 w 21286"/>
              <a:gd name="connsiteY11" fmla="*/ 11598 h 20212"/>
              <a:gd name="connsiteX12" fmla="*/ 2427 w 21286"/>
              <a:gd name="connsiteY12" fmla="*/ 11132 h 20212"/>
              <a:gd name="connsiteX13" fmla="*/ 468 w 21286"/>
              <a:gd name="connsiteY13" fmla="*/ 10233 h 20212"/>
              <a:gd name="connsiteX14" fmla="*/ 468 w 21286"/>
              <a:gd name="connsiteY14" fmla="*/ 9299 h 20212"/>
              <a:gd name="connsiteX15" fmla="*/ 2427 w 21286"/>
              <a:gd name="connsiteY15" fmla="*/ 8400 h 20212"/>
              <a:gd name="connsiteX16" fmla="*/ 5475 w 21286"/>
              <a:gd name="connsiteY16" fmla="*/ 7934 h 20212"/>
              <a:gd name="connsiteX17" fmla="*/ 15801 w 21286"/>
              <a:gd name="connsiteY17" fmla="*/ 7934 h 20212"/>
              <a:gd name="connsiteX18" fmla="*/ 17748 w 21286"/>
              <a:gd name="connsiteY18" fmla="*/ 7637 h 20212"/>
              <a:gd name="connsiteX19" fmla="*/ 19707 w 21286"/>
              <a:gd name="connsiteY19" fmla="*/ 6738 h 20212"/>
              <a:gd name="connsiteX20" fmla="*/ 19707 w 21286"/>
              <a:gd name="connsiteY20" fmla="*/ 6142 h 20212"/>
              <a:gd name="connsiteX21" fmla="*/ 17748 w 21286"/>
              <a:gd name="connsiteY21" fmla="*/ 5242 h 20212"/>
              <a:gd name="connsiteX22" fmla="*/ 15801 w 21286"/>
              <a:gd name="connsiteY22" fmla="*/ 4945 h 20212"/>
              <a:gd name="connsiteX23" fmla="*/ 5475 w 21286"/>
              <a:gd name="connsiteY23" fmla="*/ 4945 h 20212"/>
              <a:gd name="connsiteX24" fmla="*/ 2427 w 21286"/>
              <a:gd name="connsiteY24" fmla="*/ 4480 h 20212"/>
              <a:gd name="connsiteX25" fmla="*/ 468 w 21286"/>
              <a:gd name="connsiteY25" fmla="*/ 3580 h 20212"/>
              <a:gd name="connsiteX26" fmla="*/ 468 w 21286"/>
              <a:gd name="connsiteY26" fmla="*/ 2647 h 20212"/>
              <a:gd name="connsiteX27" fmla="*/ 2427 w 21286"/>
              <a:gd name="connsiteY27" fmla="*/ 1747 h 20212"/>
              <a:gd name="connsiteX28" fmla="*/ 5475 w 21286"/>
              <a:gd name="connsiteY28" fmla="*/ 1282 h 20212"/>
              <a:gd name="connsiteX29" fmla="*/ 12149 w 21286"/>
              <a:gd name="connsiteY29" fmla="*/ 1282 h 20212"/>
              <a:gd name="connsiteX30" fmla="*/ 14096 w 21286"/>
              <a:gd name="connsiteY30" fmla="*/ 985 h 20212"/>
              <a:gd name="connsiteX31" fmla="*/ 16055 w 21286"/>
              <a:gd name="connsiteY31" fmla="*/ 85 h 20212"/>
              <a:gd name="connsiteX32" fmla="*/ 16927 w 21286"/>
              <a:gd name="connsiteY32" fmla="*/ 23 h 20212"/>
              <a:gd name="connsiteX33" fmla="*/ 17162 w 21286"/>
              <a:gd name="connsiteY33" fmla="*/ 254 h 20212"/>
              <a:gd name="connsiteX34" fmla="*/ 15203 w 21286"/>
              <a:gd name="connsiteY34" fmla="*/ 1153 h 20212"/>
              <a:gd name="connsiteX35" fmla="*/ 12155 w 21286"/>
              <a:gd name="connsiteY35" fmla="*/ 1619 h 20212"/>
              <a:gd name="connsiteX36" fmla="*/ 5481 w 21286"/>
              <a:gd name="connsiteY36" fmla="*/ 1619 h 20212"/>
              <a:gd name="connsiteX37" fmla="*/ 3534 w 21286"/>
              <a:gd name="connsiteY37" fmla="*/ 1916 h 20212"/>
              <a:gd name="connsiteX38" fmla="*/ 1575 w 21286"/>
              <a:gd name="connsiteY38" fmla="*/ 2816 h 20212"/>
              <a:gd name="connsiteX39" fmla="*/ 1575 w 21286"/>
              <a:gd name="connsiteY39" fmla="*/ 3411 h 20212"/>
              <a:gd name="connsiteX40" fmla="*/ 3534 w 21286"/>
              <a:gd name="connsiteY40" fmla="*/ 4311 h 20212"/>
              <a:gd name="connsiteX41" fmla="*/ 5481 w 21286"/>
              <a:gd name="connsiteY41" fmla="*/ 4608 h 20212"/>
              <a:gd name="connsiteX42" fmla="*/ 15807 w 21286"/>
              <a:gd name="connsiteY42" fmla="*/ 4608 h 20212"/>
              <a:gd name="connsiteX43" fmla="*/ 18855 w 21286"/>
              <a:gd name="connsiteY43" fmla="*/ 5074 h 20212"/>
              <a:gd name="connsiteX44" fmla="*/ 20814 w 21286"/>
              <a:gd name="connsiteY44" fmla="*/ 5973 h 20212"/>
              <a:gd name="connsiteX45" fmla="*/ 20814 w 21286"/>
              <a:gd name="connsiteY45" fmla="*/ 6906 h 20212"/>
              <a:gd name="connsiteX46" fmla="*/ 18855 w 21286"/>
              <a:gd name="connsiteY46" fmla="*/ 7806 h 20212"/>
              <a:gd name="connsiteX47" fmla="*/ 15807 w 21286"/>
              <a:gd name="connsiteY47" fmla="*/ 8272 h 20212"/>
              <a:gd name="connsiteX48" fmla="*/ 5481 w 21286"/>
              <a:gd name="connsiteY48" fmla="*/ 8272 h 20212"/>
              <a:gd name="connsiteX49" fmla="*/ 3534 w 21286"/>
              <a:gd name="connsiteY49" fmla="*/ 8569 h 20212"/>
              <a:gd name="connsiteX50" fmla="*/ 1575 w 21286"/>
              <a:gd name="connsiteY50" fmla="*/ 9468 h 20212"/>
              <a:gd name="connsiteX51" fmla="*/ 1575 w 21286"/>
              <a:gd name="connsiteY51" fmla="*/ 10064 h 20212"/>
              <a:gd name="connsiteX52" fmla="*/ 3534 w 21286"/>
              <a:gd name="connsiteY52" fmla="*/ 10963 h 20212"/>
              <a:gd name="connsiteX53" fmla="*/ 5481 w 21286"/>
              <a:gd name="connsiteY53" fmla="*/ 11261 h 20212"/>
              <a:gd name="connsiteX54" fmla="*/ 15807 w 21286"/>
              <a:gd name="connsiteY54" fmla="*/ 11261 h 20212"/>
              <a:gd name="connsiteX55" fmla="*/ 18855 w 21286"/>
              <a:gd name="connsiteY55" fmla="*/ 11726 h 20212"/>
              <a:gd name="connsiteX56" fmla="*/ 20814 w 21286"/>
              <a:gd name="connsiteY56" fmla="*/ 12626 h 20212"/>
              <a:gd name="connsiteX57" fmla="*/ 20814 w 21286"/>
              <a:gd name="connsiteY57" fmla="*/ 13559 h 20212"/>
              <a:gd name="connsiteX58" fmla="*/ 18855 w 21286"/>
              <a:gd name="connsiteY58" fmla="*/ 14459 h 20212"/>
              <a:gd name="connsiteX59" fmla="*/ 15807 w 21286"/>
              <a:gd name="connsiteY59" fmla="*/ 14924 h 20212"/>
              <a:gd name="connsiteX60" fmla="*/ 5481 w 21286"/>
              <a:gd name="connsiteY60" fmla="*/ 14924 h 20212"/>
              <a:gd name="connsiteX61" fmla="*/ 18855 w 21286"/>
              <a:gd name="connsiteY61" fmla="*/ 18379 h 20212"/>
              <a:gd name="connsiteX62" fmla="*/ 20814 w 21286"/>
              <a:gd name="connsiteY62" fmla="*/ 19278 h 20212"/>
              <a:gd name="connsiteX63" fmla="*/ 20814 w 21286"/>
              <a:gd name="connsiteY63" fmla="*/ 20212 h 20212"/>
              <a:gd name="connsiteX0" fmla="*/ 20814 w 21286"/>
              <a:gd name="connsiteY0" fmla="*/ 19278 h 19497"/>
              <a:gd name="connsiteX1" fmla="*/ 19707 w 21286"/>
              <a:gd name="connsiteY1" fmla="*/ 19447 h 19497"/>
              <a:gd name="connsiteX2" fmla="*/ 17748 w 21286"/>
              <a:gd name="connsiteY2" fmla="*/ 18548 h 19497"/>
              <a:gd name="connsiteX3" fmla="*/ 15801 w 21286"/>
              <a:gd name="connsiteY3" fmla="*/ 18251 h 19497"/>
              <a:gd name="connsiteX4" fmla="*/ 5475 w 21286"/>
              <a:gd name="connsiteY4" fmla="*/ 14587 h 19497"/>
              <a:gd name="connsiteX5" fmla="*/ 15801 w 21286"/>
              <a:gd name="connsiteY5" fmla="*/ 14587 h 19497"/>
              <a:gd name="connsiteX6" fmla="*/ 17748 w 21286"/>
              <a:gd name="connsiteY6" fmla="*/ 14290 h 19497"/>
              <a:gd name="connsiteX7" fmla="*/ 19707 w 21286"/>
              <a:gd name="connsiteY7" fmla="*/ 13390 h 19497"/>
              <a:gd name="connsiteX8" fmla="*/ 19707 w 21286"/>
              <a:gd name="connsiteY8" fmla="*/ 12795 h 19497"/>
              <a:gd name="connsiteX9" fmla="*/ 17748 w 21286"/>
              <a:gd name="connsiteY9" fmla="*/ 11895 h 19497"/>
              <a:gd name="connsiteX10" fmla="*/ 15801 w 21286"/>
              <a:gd name="connsiteY10" fmla="*/ 11598 h 19497"/>
              <a:gd name="connsiteX11" fmla="*/ 5475 w 21286"/>
              <a:gd name="connsiteY11" fmla="*/ 11598 h 19497"/>
              <a:gd name="connsiteX12" fmla="*/ 2427 w 21286"/>
              <a:gd name="connsiteY12" fmla="*/ 11132 h 19497"/>
              <a:gd name="connsiteX13" fmla="*/ 468 w 21286"/>
              <a:gd name="connsiteY13" fmla="*/ 10233 h 19497"/>
              <a:gd name="connsiteX14" fmla="*/ 468 w 21286"/>
              <a:gd name="connsiteY14" fmla="*/ 9299 h 19497"/>
              <a:gd name="connsiteX15" fmla="*/ 2427 w 21286"/>
              <a:gd name="connsiteY15" fmla="*/ 8400 h 19497"/>
              <a:gd name="connsiteX16" fmla="*/ 5475 w 21286"/>
              <a:gd name="connsiteY16" fmla="*/ 7934 h 19497"/>
              <a:gd name="connsiteX17" fmla="*/ 15801 w 21286"/>
              <a:gd name="connsiteY17" fmla="*/ 7934 h 19497"/>
              <a:gd name="connsiteX18" fmla="*/ 17748 w 21286"/>
              <a:gd name="connsiteY18" fmla="*/ 7637 h 19497"/>
              <a:gd name="connsiteX19" fmla="*/ 19707 w 21286"/>
              <a:gd name="connsiteY19" fmla="*/ 6738 h 19497"/>
              <a:gd name="connsiteX20" fmla="*/ 19707 w 21286"/>
              <a:gd name="connsiteY20" fmla="*/ 6142 h 19497"/>
              <a:gd name="connsiteX21" fmla="*/ 17748 w 21286"/>
              <a:gd name="connsiteY21" fmla="*/ 5242 h 19497"/>
              <a:gd name="connsiteX22" fmla="*/ 15801 w 21286"/>
              <a:gd name="connsiteY22" fmla="*/ 4945 h 19497"/>
              <a:gd name="connsiteX23" fmla="*/ 5475 w 21286"/>
              <a:gd name="connsiteY23" fmla="*/ 4945 h 19497"/>
              <a:gd name="connsiteX24" fmla="*/ 2427 w 21286"/>
              <a:gd name="connsiteY24" fmla="*/ 4480 h 19497"/>
              <a:gd name="connsiteX25" fmla="*/ 468 w 21286"/>
              <a:gd name="connsiteY25" fmla="*/ 3580 h 19497"/>
              <a:gd name="connsiteX26" fmla="*/ 468 w 21286"/>
              <a:gd name="connsiteY26" fmla="*/ 2647 h 19497"/>
              <a:gd name="connsiteX27" fmla="*/ 2427 w 21286"/>
              <a:gd name="connsiteY27" fmla="*/ 1747 h 19497"/>
              <a:gd name="connsiteX28" fmla="*/ 5475 w 21286"/>
              <a:gd name="connsiteY28" fmla="*/ 1282 h 19497"/>
              <a:gd name="connsiteX29" fmla="*/ 12149 w 21286"/>
              <a:gd name="connsiteY29" fmla="*/ 1282 h 19497"/>
              <a:gd name="connsiteX30" fmla="*/ 14096 w 21286"/>
              <a:gd name="connsiteY30" fmla="*/ 985 h 19497"/>
              <a:gd name="connsiteX31" fmla="*/ 16055 w 21286"/>
              <a:gd name="connsiteY31" fmla="*/ 85 h 19497"/>
              <a:gd name="connsiteX32" fmla="*/ 16927 w 21286"/>
              <a:gd name="connsiteY32" fmla="*/ 23 h 19497"/>
              <a:gd name="connsiteX33" fmla="*/ 17162 w 21286"/>
              <a:gd name="connsiteY33" fmla="*/ 254 h 19497"/>
              <a:gd name="connsiteX34" fmla="*/ 15203 w 21286"/>
              <a:gd name="connsiteY34" fmla="*/ 1153 h 19497"/>
              <a:gd name="connsiteX35" fmla="*/ 12155 w 21286"/>
              <a:gd name="connsiteY35" fmla="*/ 1619 h 19497"/>
              <a:gd name="connsiteX36" fmla="*/ 5481 w 21286"/>
              <a:gd name="connsiteY36" fmla="*/ 1619 h 19497"/>
              <a:gd name="connsiteX37" fmla="*/ 3534 w 21286"/>
              <a:gd name="connsiteY37" fmla="*/ 1916 h 19497"/>
              <a:gd name="connsiteX38" fmla="*/ 1575 w 21286"/>
              <a:gd name="connsiteY38" fmla="*/ 2816 h 19497"/>
              <a:gd name="connsiteX39" fmla="*/ 1575 w 21286"/>
              <a:gd name="connsiteY39" fmla="*/ 3411 h 19497"/>
              <a:gd name="connsiteX40" fmla="*/ 3534 w 21286"/>
              <a:gd name="connsiteY40" fmla="*/ 4311 h 19497"/>
              <a:gd name="connsiteX41" fmla="*/ 5481 w 21286"/>
              <a:gd name="connsiteY41" fmla="*/ 4608 h 19497"/>
              <a:gd name="connsiteX42" fmla="*/ 15807 w 21286"/>
              <a:gd name="connsiteY42" fmla="*/ 4608 h 19497"/>
              <a:gd name="connsiteX43" fmla="*/ 18855 w 21286"/>
              <a:gd name="connsiteY43" fmla="*/ 5074 h 19497"/>
              <a:gd name="connsiteX44" fmla="*/ 20814 w 21286"/>
              <a:gd name="connsiteY44" fmla="*/ 5973 h 19497"/>
              <a:gd name="connsiteX45" fmla="*/ 20814 w 21286"/>
              <a:gd name="connsiteY45" fmla="*/ 6906 h 19497"/>
              <a:gd name="connsiteX46" fmla="*/ 18855 w 21286"/>
              <a:gd name="connsiteY46" fmla="*/ 7806 h 19497"/>
              <a:gd name="connsiteX47" fmla="*/ 15807 w 21286"/>
              <a:gd name="connsiteY47" fmla="*/ 8272 h 19497"/>
              <a:gd name="connsiteX48" fmla="*/ 5481 w 21286"/>
              <a:gd name="connsiteY48" fmla="*/ 8272 h 19497"/>
              <a:gd name="connsiteX49" fmla="*/ 3534 w 21286"/>
              <a:gd name="connsiteY49" fmla="*/ 8569 h 19497"/>
              <a:gd name="connsiteX50" fmla="*/ 1575 w 21286"/>
              <a:gd name="connsiteY50" fmla="*/ 9468 h 19497"/>
              <a:gd name="connsiteX51" fmla="*/ 1575 w 21286"/>
              <a:gd name="connsiteY51" fmla="*/ 10064 h 19497"/>
              <a:gd name="connsiteX52" fmla="*/ 3534 w 21286"/>
              <a:gd name="connsiteY52" fmla="*/ 10963 h 19497"/>
              <a:gd name="connsiteX53" fmla="*/ 5481 w 21286"/>
              <a:gd name="connsiteY53" fmla="*/ 11261 h 19497"/>
              <a:gd name="connsiteX54" fmla="*/ 15807 w 21286"/>
              <a:gd name="connsiteY54" fmla="*/ 11261 h 19497"/>
              <a:gd name="connsiteX55" fmla="*/ 18855 w 21286"/>
              <a:gd name="connsiteY55" fmla="*/ 11726 h 19497"/>
              <a:gd name="connsiteX56" fmla="*/ 20814 w 21286"/>
              <a:gd name="connsiteY56" fmla="*/ 12626 h 19497"/>
              <a:gd name="connsiteX57" fmla="*/ 20814 w 21286"/>
              <a:gd name="connsiteY57" fmla="*/ 13559 h 19497"/>
              <a:gd name="connsiteX58" fmla="*/ 18855 w 21286"/>
              <a:gd name="connsiteY58" fmla="*/ 14459 h 19497"/>
              <a:gd name="connsiteX59" fmla="*/ 15807 w 21286"/>
              <a:gd name="connsiteY59" fmla="*/ 14924 h 19497"/>
              <a:gd name="connsiteX60" fmla="*/ 5481 w 21286"/>
              <a:gd name="connsiteY60" fmla="*/ 14924 h 19497"/>
              <a:gd name="connsiteX61" fmla="*/ 18855 w 21286"/>
              <a:gd name="connsiteY61" fmla="*/ 18379 h 19497"/>
              <a:gd name="connsiteX62" fmla="*/ 20814 w 21286"/>
              <a:gd name="connsiteY62" fmla="*/ 19278 h 19497"/>
              <a:gd name="connsiteX0" fmla="*/ 18855 w 21286"/>
              <a:gd name="connsiteY0" fmla="*/ 18379 h 19447"/>
              <a:gd name="connsiteX1" fmla="*/ 19707 w 21286"/>
              <a:gd name="connsiteY1" fmla="*/ 19447 h 19447"/>
              <a:gd name="connsiteX2" fmla="*/ 17748 w 21286"/>
              <a:gd name="connsiteY2" fmla="*/ 18548 h 19447"/>
              <a:gd name="connsiteX3" fmla="*/ 15801 w 21286"/>
              <a:gd name="connsiteY3" fmla="*/ 18251 h 19447"/>
              <a:gd name="connsiteX4" fmla="*/ 5475 w 21286"/>
              <a:gd name="connsiteY4" fmla="*/ 14587 h 19447"/>
              <a:gd name="connsiteX5" fmla="*/ 15801 w 21286"/>
              <a:gd name="connsiteY5" fmla="*/ 14587 h 19447"/>
              <a:gd name="connsiteX6" fmla="*/ 17748 w 21286"/>
              <a:gd name="connsiteY6" fmla="*/ 14290 h 19447"/>
              <a:gd name="connsiteX7" fmla="*/ 19707 w 21286"/>
              <a:gd name="connsiteY7" fmla="*/ 13390 h 19447"/>
              <a:gd name="connsiteX8" fmla="*/ 19707 w 21286"/>
              <a:gd name="connsiteY8" fmla="*/ 12795 h 19447"/>
              <a:gd name="connsiteX9" fmla="*/ 17748 w 21286"/>
              <a:gd name="connsiteY9" fmla="*/ 11895 h 19447"/>
              <a:gd name="connsiteX10" fmla="*/ 15801 w 21286"/>
              <a:gd name="connsiteY10" fmla="*/ 11598 h 19447"/>
              <a:gd name="connsiteX11" fmla="*/ 5475 w 21286"/>
              <a:gd name="connsiteY11" fmla="*/ 11598 h 19447"/>
              <a:gd name="connsiteX12" fmla="*/ 2427 w 21286"/>
              <a:gd name="connsiteY12" fmla="*/ 11132 h 19447"/>
              <a:gd name="connsiteX13" fmla="*/ 468 w 21286"/>
              <a:gd name="connsiteY13" fmla="*/ 10233 h 19447"/>
              <a:gd name="connsiteX14" fmla="*/ 468 w 21286"/>
              <a:gd name="connsiteY14" fmla="*/ 9299 h 19447"/>
              <a:gd name="connsiteX15" fmla="*/ 2427 w 21286"/>
              <a:gd name="connsiteY15" fmla="*/ 8400 h 19447"/>
              <a:gd name="connsiteX16" fmla="*/ 5475 w 21286"/>
              <a:gd name="connsiteY16" fmla="*/ 7934 h 19447"/>
              <a:gd name="connsiteX17" fmla="*/ 15801 w 21286"/>
              <a:gd name="connsiteY17" fmla="*/ 7934 h 19447"/>
              <a:gd name="connsiteX18" fmla="*/ 17748 w 21286"/>
              <a:gd name="connsiteY18" fmla="*/ 7637 h 19447"/>
              <a:gd name="connsiteX19" fmla="*/ 19707 w 21286"/>
              <a:gd name="connsiteY19" fmla="*/ 6738 h 19447"/>
              <a:gd name="connsiteX20" fmla="*/ 19707 w 21286"/>
              <a:gd name="connsiteY20" fmla="*/ 6142 h 19447"/>
              <a:gd name="connsiteX21" fmla="*/ 17748 w 21286"/>
              <a:gd name="connsiteY21" fmla="*/ 5242 h 19447"/>
              <a:gd name="connsiteX22" fmla="*/ 15801 w 21286"/>
              <a:gd name="connsiteY22" fmla="*/ 4945 h 19447"/>
              <a:gd name="connsiteX23" fmla="*/ 5475 w 21286"/>
              <a:gd name="connsiteY23" fmla="*/ 4945 h 19447"/>
              <a:gd name="connsiteX24" fmla="*/ 2427 w 21286"/>
              <a:gd name="connsiteY24" fmla="*/ 4480 h 19447"/>
              <a:gd name="connsiteX25" fmla="*/ 468 w 21286"/>
              <a:gd name="connsiteY25" fmla="*/ 3580 h 19447"/>
              <a:gd name="connsiteX26" fmla="*/ 468 w 21286"/>
              <a:gd name="connsiteY26" fmla="*/ 2647 h 19447"/>
              <a:gd name="connsiteX27" fmla="*/ 2427 w 21286"/>
              <a:gd name="connsiteY27" fmla="*/ 1747 h 19447"/>
              <a:gd name="connsiteX28" fmla="*/ 5475 w 21286"/>
              <a:gd name="connsiteY28" fmla="*/ 1282 h 19447"/>
              <a:gd name="connsiteX29" fmla="*/ 12149 w 21286"/>
              <a:gd name="connsiteY29" fmla="*/ 1282 h 19447"/>
              <a:gd name="connsiteX30" fmla="*/ 14096 w 21286"/>
              <a:gd name="connsiteY30" fmla="*/ 985 h 19447"/>
              <a:gd name="connsiteX31" fmla="*/ 16055 w 21286"/>
              <a:gd name="connsiteY31" fmla="*/ 85 h 19447"/>
              <a:gd name="connsiteX32" fmla="*/ 16927 w 21286"/>
              <a:gd name="connsiteY32" fmla="*/ 23 h 19447"/>
              <a:gd name="connsiteX33" fmla="*/ 17162 w 21286"/>
              <a:gd name="connsiteY33" fmla="*/ 254 h 19447"/>
              <a:gd name="connsiteX34" fmla="*/ 15203 w 21286"/>
              <a:gd name="connsiteY34" fmla="*/ 1153 h 19447"/>
              <a:gd name="connsiteX35" fmla="*/ 12155 w 21286"/>
              <a:gd name="connsiteY35" fmla="*/ 1619 h 19447"/>
              <a:gd name="connsiteX36" fmla="*/ 5481 w 21286"/>
              <a:gd name="connsiteY36" fmla="*/ 1619 h 19447"/>
              <a:gd name="connsiteX37" fmla="*/ 3534 w 21286"/>
              <a:gd name="connsiteY37" fmla="*/ 1916 h 19447"/>
              <a:gd name="connsiteX38" fmla="*/ 1575 w 21286"/>
              <a:gd name="connsiteY38" fmla="*/ 2816 h 19447"/>
              <a:gd name="connsiteX39" fmla="*/ 1575 w 21286"/>
              <a:gd name="connsiteY39" fmla="*/ 3411 h 19447"/>
              <a:gd name="connsiteX40" fmla="*/ 3534 w 21286"/>
              <a:gd name="connsiteY40" fmla="*/ 4311 h 19447"/>
              <a:gd name="connsiteX41" fmla="*/ 5481 w 21286"/>
              <a:gd name="connsiteY41" fmla="*/ 4608 h 19447"/>
              <a:gd name="connsiteX42" fmla="*/ 15807 w 21286"/>
              <a:gd name="connsiteY42" fmla="*/ 4608 h 19447"/>
              <a:gd name="connsiteX43" fmla="*/ 18855 w 21286"/>
              <a:gd name="connsiteY43" fmla="*/ 5074 h 19447"/>
              <a:gd name="connsiteX44" fmla="*/ 20814 w 21286"/>
              <a:gd name="connsiteY44" fmla="*/ 5973 h 19447"/>
              <a:gd name="connsiteX45" fmla="*/ 20814 w 21286"/>
              <a:gd name="connsiteY45" fmla="*/ 6906 h 19447"/>
              <a:gd name="connsiteX46" fmla="*/ 18855 w 21286"/>
              <a:gd name="connsiteY46" fmla="*/ 7806 h 19447"/>
              <a:gd name="connsiteX47" fmla="*/ 15807 w 21286"/>
              <a:gd name="connsiteY47" fmla="*/ 8272 h 19447"/>
              <a:gd name="connsiteX48" fmla="*/ 5481 w 21286"/>
              <a:gd name="connsiteY48" fmla="*/ 8272 h 19447"/>
              <a:gd name="connsiteX49" fmla="*/ 3534 w 21286"/>
              <a:gd name="connsiteY49" fmla="*/ 8569 h 19447"/>
              <a:gd name="connsiteX50" fmla="*/ 1575 w 21286"/>
              <a:gd name="connsiteY50" fmla="*/ 9468 h 19447"/>
              <a:gd name="connsiteX51" fmla="*/ 1575 w 21286"/>
              <a:gd name="connsiteY51" fmla="*/ 10064 h 19447"/>
              <a:gd name="connsiteX52" fmla="*/ 3534 w 21286"/>
              <a:gd name="connsiteY52" fmla="*/ 10963 h 19447"/>
              <a:gd name="connsiteX53" fmla="*/ 5481 w 21286"/>
              <a:gd name="connsiteY53" fmla="*/ 11261 h 19447"/>
              <a:gd name="connsiteX54" fmla="*/ 15807 w 21286"/>
              <a:gd name="connsiteY54" fmla="*/ 11261 h 19447"/>
              <a:gd name="connsiteX55" fmla="*/ 18855 w 21286"/>
              <a:gd name="connsiteY55" fmla="*/ 11726 h 19447"/>
              <a:gd name="connsiteX56" fmla="*/ 20814 w 21286"/>
              <a:gd name="connsiteY56" fmla="*/ 12626 h 19447"/>
              <a:gd name="connsiteX57" fmla="*/ 20814 w 21286"/>
              <a:gd name="connsiteY57" fmla="*/ 13559 h 19447"/>
              <a:gd name="connsiteX58" fmla="*/ 18855 w 21286"/>
              <a:gd name="connsiteY58" fmla="*/ 14459 h 19447"/>
              <a:gd name="connsiteX59" fmla="*/ 15807 w 21286"/>
              <a:gd name="connsiteY59" fmla="*/ 14924 h 19447"/>
              <a:gd name="connsiteX60" fmla="*/ 5481 w 21286"/>
              <a:gd name="connsiteY60" fmla="*/ 14924 h 19447"/>
              <a:gd name="connsiteX61" fmla="*/ 18855 w 21286"/>
              <a:gd name="connsiteY61" fmla="*/ 18379 h 19447"/>
              <a:gd name="connsiteX0" fmla="*/ 18855 w 21286"/>
              <a:gd name="connsiteY0" fmla="*/ 18379 h 18548"/>
              <a:gd name="connsiteX1" fmla="*/ 17748 w 21286"/>
              <a:gd name="connsiteY1" fmla="*/ 18548 h 18548"/>
              <a:gd name="connsiteX2" fmla="*/ 15801 w 21286"/>
              <a:gd name="connsiteY2" fmla="*/ 18251 h 18548"/>
              <a:gd name="connsiteX3" fmla="*/ 5475 w 21286"/>
              <a:gd name="connsiteY3" fmla="*/ 14587 h 18548"/>
              <a:gd name="connsiteX4" fmla="*/ 15801 w 21286"/>
              <a:gd name="connsiteY4" fmla="*/ 14587 h 18548"/>
              <a:gd name="connsiteX5" fmla="*/ 17748 w 21286"/>
              <a:gd name="connsiteY5" fmla="*/ 14290 h 18548"/>
              <a:gd name="connsiteX6" fmla="*/ 19707 w 21286"/>
              <a:gd name="connsiteY6" fmla="*/ 13390 h 18548"/>
              <a:gd name="connsiteX7" fmla="*/ 19707 w 21286"/>
              <a:gd name="connsiteY7" fmla="*/ 12795 h 18548"/>
              <a:gd name="connsiteX8" fmla="*/ 17748 w 21286"/>
              <a:gd name="connsiteY8" fmla="*/ 11895 h 18548"/>
              <a:gd name="connsiteX9" fmla="*/ 15801 w 21286"/>
              <a:gd name="connsiteY9" fmla="*/ 11598 h 18548"/>
              <a:gd name="connsiteX10" fmla="*/ 5475 w 21286"/>
              <a:gd name="connsiteY10" fmla="*/ 11598 h 18548"/>
              <a:gd name="connsiteX11" fmla="*/ 2427 w 21286"/>
              <a:gd name="connsiteY11" fmla="*/ 11132 h 18548"/>
              <a:gd name="connsiteX12" fmla="*/ 468 w 21286"/>
              <a:gd name="connsiteY12" fmla="*/ 10233 h 18548"/>
              <a:gd name="connsiteX13" fmla="*/ 468 w 21286"/>
              <a:gd name="connsiteY13" fmla="*/ 9299 h 18548"/>
              <a:gd name="connsiteX14" fmla="*/ 2427 w 21286"/>
              <a:gd name="connsiteY14" fmla="*/ 8400 h 18548"/>
              <a:gd name="connsiteX15" fmla="*/ 5475 w 21286"/>
              <a:gd name="connsiteY15" fmla="*/ 7934 h 18548"/>
              <a:gd name="connsiteX16" fmla="*/ 15801 w 21286"/>
              <a:gd name="connsiteY16" fmla="*/ 7934 h 18548"/>
              <a:gd name="connsiteX17" fmla="*/ 17748 w 21286"/>
              <a:gd name="connsiteY17" fmla="*/ 7637 h 18548"/>
              <a:gd name="connsiteX18" fmla="*/ 19707 w 21286"/>
              <a:gd name="connsiteY18" fmla="*/ 6738 h 18548"/>
              <a:gd name="connsiteX19" fmla="*/ 19707 w 21286"/>
              <a:gd name="connsiteY19" fmla="*/ 6142 h 18548"/>
              <a:gd name="connsiteX20" fmla="*/ 17748 w 21286"/>
              <a:gd name="connsiteY20" fmla="*/ 5242 h 18548"/>
              <a:gd name="connsiteX21" fmla="*/ 15801 w 21286"/>
              <a:gd name="connsiteY21" fmla="*/ 4945 h 18548"/>
              <a:gd name="connsiteX22" fmla="*/ 5475 w 21286"/>
              <a:gd name="connsiteY22" fmla="*/ 4945 h 18548"/>
              <a:gd name="connsiteX23" fmla="*/ 2427 w 21286"/>
              <a:gd name="connsiteY23" fmla="*/ 4480 h 18548"/>
              <a:gd name="connsiteX24" fmla="*/ 468 w 21286"/>
              <a:gd name="connsiteY24" fmla="*/ 3580 h 18548"/>
              <a:gd name="connsiteX25" fmla="*/ 468 w 21286"/>
              <a:gd name="connsiteY25" fmla="*/ 2647 h 18548"/>
              <a:gd name="connsiteX26" fmla="*/ 2427 w 21286"/>
              <a:gd name="connsiteY26" fmla="*/ 1747 h 18548"/>
              <a:gd name="connsiteX27" fmla="*/ 5475 w 21286"/>
              <a:gd name="connsiteY27" fmla="*/ 1282 h 18548"/>
              <a:gd name="connsiteX28" fmla="*/ 12149 w 21286"/>
              <a:gd name="connsiteY28" fmla="*/ 1282 h 18548"/>
              <a:gd name="connsiteX29" fmla="*/ 14096 w 21286"/>
              <a:gd name="connsiteY29" fmla="*/ 985 h 18548"/>
              <a:gd name="connsiteX30" fmla="*/ 16055 w 21286"/>
              <a:gd name="connsiteY30" fmla="*/ 85 h 18548"/>
              <a:gd name="connsiteX31" fmla="*/ 16927 w 21286"/>
              <a:gd name="connsiteY31" fmla="*/ 23 h 18548"/>
              <a:gd name="connsiteX32" fmla="*/ 17162 w 21286"/>
              <a:gd name="connsiteY32" fmla="*/ 254 h 18548"/>
              <a:gd name="connsiteX33" fmla="*/ 15203 w 21286"/>
              <a:gd name="connsiteY33" fmla="*/ 1153 h 18548"/>
              <a:gd name="connsiteX34" fmla="*/ 12155 w 21286"/>
              <a:gd name="connsiteY34" fmla="*/ 1619 h 18548"/>
              <a:gd name="connsiteX35" fmla="*/ 5481 w 21286"/>
              <a:gd name="connsiteY35" fmla="*/ 1619 h 18548"/>
              <a:gd name="connsiteX36" fmla="*/ 3534 w 21286"/>
              <a:gd name="connsiteY36" fmla="*/ 1916 h 18548"/>
              <a:gd name="connsiteX37" fmla="*/ 1575 w 21286"/>
              <a:gd name="connsiteY37" fmla="*/ 2816 h 18548"/>
              <a:gd name="connsiteX38" fmla="*/ 1575 w 21286"/>
              <a:gd name="connsiteY38" fmla="*/ 3411 h 18548"/>
              <a:gd name="connsiteX39" fmla="*/ 3534 w 21286"/>
              <a:gd name="connsiteY39" fmla="*/ 4311 h 18548"/>
              <a:gd name="connsiteX40" fmla="*/ 5481 w 21286"/>
              <a:gd name="connsiteY40" fmla="*/ 4608 h 18548"/>
              <a:gd name="connsiteX41" fmla="*/ 15807 w 21286"/>
              <a:gd name="connsiteY41" fmla="*/ 4608 h 18548"/>
              <a:gd name="connsiteX42" fmla="*/ 18855 w 21286"/>
              <a:gd name="connsiteY42" fmla="*/ 5074 h 18548"/>
              <a:gd name="connsiteX43" fmla="*/ 20814 w 21286"/>
              <a:gd name="connsiteY43" fmla="*/ 5973 h 18548"/>
              <a:gd name="connsiteX44" fmla="*/ 20814 w 21286"/>
              <a:gd name="connsiteY44" fmla="*/ 6906 h 18548"/>
              <a:gd name="connsiteX45" fmla="*/ 18855 w 21286"/>
              <a:gd name="connsiteY45" fmla="*/ 7806 h 18548"/>
              <a:gd name="connsiteX46" fmla="*/ 15807 w 21286"/>
              <a:gd name="connsiteY46" fmla="*/ 8272 h 18548"/>
              <a:gd name="connsiteX47" fmla="*/ 5481 w 21286"/>
              <a:gd name="connsiteY47" fmla="*/ 8272 h 18548"/>
              <a:gd name="connsiteX48" fmla="*/ 3534 w 21286"/>
              <a:gd name="connsiteY48" fmla="*/ 8569 h 18548"/>
              <a:gd name="connsiteX49" fmla="*/ 1575 w 21286"/>
              <a:gd name="connsiteY49" fmla="*/ 9468 h 18548"/>
              <a:gd name="connsiteX50" fmla="*/ 1575 w 21286"/>
              <a:gd name="connsiteY50" fmla="*/ 10064 h 18548"/>
              <a:gd name="connsiteX51" fmla="*/ 3534 w 21286"/>
              <a:gd name="connsiteY51" fmla="*/ 10963 h 18548"/>
              <a:gd name="connsiteX52" fmla="*/ 5481 w 21286"/>
              <a:gd name="connsiteY52" fmla="*/ 11261 h 18548"/>
              <a:gd name="connsiteX53" fmla="*/ 15807 w 21286"/>
              <a:gd name="connsiteY53" fmla="*/ 11261 h 18548"/>
              <a:gd name="connsiteX54" fmla="*/ 18855 w 21286"/>
              <a:gd name="connsiteY54" fmla="*/ 11726 h 18548"/>
              <a:gd name="connsiteX55" fmla="*/ 20814 w 21286"/>
              <a:gd name="connsiteY55" fmla="*/ 12626 h 18548"/>
              <a:gd name="connsiteX56" fmla="*/ 20814 w 21286"/>
              <a:gd name="connsiteY56" fmla="*/ 13559 h 18548"/>
              <a:gd name="connsiteX57" fmla="*/ 18855 w 21286"/>
              <a:gd name="connsiteY57" fmla="*/ 14459 h 18548"/>
              <a:gd name="connsiteX58" fmla="*/ 15807 w 21286"/>
              <a:gd name="connsiteY58" fmla="*/ 14924 h 18548"/>
              <a:gd name="connsiteX59" fmla="*/ 5481 w 21286"/>
              <a:gd name="connsiteY59" fmla="*/ 14924 h 18548"/>
              <a:gd name="connsiteX60" fmla="*/ 18855 w 21286"/>
              <a:gd name="connsiteY60" fmla="*/ 18379 h 18548"/>
              <a:gd name="connsiteX0" fmla="*/ 5481 w 21286"/>
              <a:gd name="connsiteY0" fmla="*/ 14924 h 18548"/>
              <a:gd name="connsiteX1" fmla="*/ 17748 w 21286"/>
              <a:gd name="connsiteY1" fmla="*/ 18548 h 18548"/>
              <a:gd name="connsiteX2" fmla="*/ 15801 w 21286"/>
              <a:gd name="connsiteY2" fmla="*/ 18251 h 18548"/>
              <a:gd name="connsiteX3" fmla="*/ 5475 w 21286"/>
              <a:gd name="connsiteY3" fmla="*/ 14587 h 18548"/>
              <a:gd name="connsiteX4" fmla="*/ 15801 w 21286"/>
              <a:gd name="connsiteY4" fmla="*/ 14587 h 18548"/>
              <a:gd name="connsiteX5" fmla="*/ 17748 w 21286"/>
              <a:gd name="connsiteY5" fmla="*/ 14290 h 18548"/>
              <a:gd name="connsiteX6" fmla="*/ 19707 w 21286"/>
              <a:gd name="connsiteY6" fmla="*/ 13390 h 18548"/>
              <a:gd name="connsiteX7" fmla="*/ 19707 w 21286"/>
              <a:gd name="connsiteY7" fmla="*/ 12795 h 18548"/>
              <a:gd name="connsiteX8" fmla="*/ 17748 w 21286"/>
              <a:gd name="connsiteY8" fmla="*/ 11895 h 18548"/>
              <a:gd name="connsiteX9" fmla="*/ 15801 w 21286"/>
              <a:gd name="connsiteY9" fmla="*/ 11598 h 18548"/>
              <a:gd name="connsiteX10" fmla="*/ 5475 w 21286"/>
              <a:gd name="connsiteY10" fmla="*/ 11598 h 18548"/>
              <a:gd name="connsiteX11" fmla="*/ 2427 w 21286"/>
              <a:gd name="connsiteY11" fmla="*/ 11132 h 18548"/>
              <a:gd name="connsiteX12" fmla="*/ 468 w 21286"/>
              <a:gd name="connsiteY12" fmla="*/ 10233 h 18548"/>
              <a:gd name="connsiteX13" fmla="*/ 468 w 21286"/>
              <a:gd name="connsiteY13" fmla="*/ 9299 h 18548"/>
              <a:gd name="connsiteX14" fmla="*/ 2427 w 21286"/>
              <a:gd name="connsiteY14" fmla="*/ 8400 h 18548"/>
              <a:gd name="connsiteX15" fmla="*/ 5475 w 21286"/>
              <a:gd name="connsiteY15" fmla="*/ 7934 h 18548"/>
              <a:gd name="connsiteX16" fmla="*/ 15801 w 21286"/>
              <a:gd name="connsiteY16" fmla="*/ 7934 h 18548"/>
              <a:gd name="connsiteX17" fmla="*/ 17748 w 21286"/>
              <a:gd name="connsiteY17" fmla="*/ 7637 h 18548"/>
              <a:gd name="connsiteX18" fmla="*/ 19707 w 21286"/>
              <a:gd name="connsiteY18" fmla="*/ 6738 h 18548"/>
              <a:gd name="connsiteX19" fmla="*/ 19707 w 21286"/>
              <a:gd name="connsiteY19" fmla="*/ 6142 h 18548"/>
              <a:gd name="connsiteX20" fmla="*/ 17748 w 21286"/>
              <a:gd name="connsiteY20" fmla="*/ 5242 h 18548"/>
              <a:gd name="connsiteX21" fmla="*/ 15801 w 21286"/>
              <a:gd name="connsiteY21" fmla="*/ 4945 h 18548"/>
              <a:gd name="connsiteX22" fmla="*/ 5475 w 21286"/>
              <a:gd name="connsiteY22" fmla="*/ 4945 h 18548"/>
              <a:gd name="connsiteX23" fmla="*/ 2427 w 21286"/>
              <a:gd name="connsiteY23" fmla="*/ 4480 h 18548"/>
              <a:gd name="connsiteX24" fmla="*/ 468 w 21286"/>
              <a:gd name="connsiteY24" fmla="*/ 3580 h 18548"/>
              <a:gd name="connsiteX25" fmla="*/ 468 w 21286"/>
              <a:gd name="connsiteY25" fmla="*/ 2647 h 18548"/>
              <a:gd name="connsiteX26" fmla="*/ 2427 w 21286"/>
              <a:gd name="connsiteY26" fmla="*/ 1747 h 18548"/>
              <a:gd name="connsiteX27" fmla="*/ 5475 w 21286"/>
              <a:gd name="connsiteY27" fmla="*/ 1282 h 18548"/>
              <a:gd name="connsiteX28" fmla="*/ 12149 w 21286"/>
              <a:gd name="connsiteY28" fmla="*/ 1282 h 18548"/>
              <a:gd name="connsiteX29" fmla="*/ 14096 w 21286"/>
              <a:gd name="connsiteY29" fmla="*/ 985 h 18548"/>
              <a:gd name="connsiteX30" fmla="*/ 16055 w 21286"/>
              <a:gd name="connsiteY30" fmla="*/ 85 h 18548"/>
              <a:gd name="connsiteX31" fmla="*/ 16927 w 21286"/>
              <a:gd name="connsiteY31" fmla="*/ 23 h 18548"/>
              <a:gd name="connsiteX32" fmla="*/ 17162 w 21286"/>
              <a:gd name="connsiteY32" fmla="*/ 254 h 18548"/>
              <a:gd name="connsiteX33" fmla="*/ 15203 w 21286"/>
              <a:gd name="connsiteY33" fmla="*/ 1153 h 18548"/>
              <a:gd name="connsiteX34" fmla="*/ 12155 w 21286"/>
              <a:gd name="connsiteY34" fmla="*/ 1619 h 18548"/>
              <a:gd name="connsiteX35" fmla="*/ 5481 w 21286"/>
              <a:gd name="connsiteY35" fmla="*/ 1619 h 18548"/>
              <a:gd name="connsiteX36" fmla="*/ 3534 w 21286"/>
              <a:gd name="connsiteY36" fmla="*/ 1916 h 18548"/>
              <a:gd name="connsiteX37" fmla="*/ 1575 w 21286"/>
              <a:gd name="connsiteY37" fmla="*/ 2816 h 18548"/>
              <a:gd name="connsiteX38" fmla="*/ 1575 w 21286"/>
              <a:gd name="connsiteY38" fmla="*/ 3411 h 18548"/>
              <a:gd name="connsiteX39" fmla="*/ 3534 w 21286"/>
              <a:gd name="connsiteY39" fmla="*/ 4311 h 18548"/>
              <a:gd name="connsiteX40" fmla="*/ 5481 w 21286"/>
              <a:gd name="connsiteY40" fmla="*/ 4608 h 18548"/>
              <a:gd name="connsiteX41" fmla="*/ 15807 w 21286"/>
              <a:gd name="connsiteY41" fmla="*/ 4608 h 18548"/>
              <a:gd name="connsiteX42" fmla="*/ 18855 w 21286"/>
              <a:gd name="connsiteY42" fmla="*/ 5074 h 18548"/>
              <a:gd name="connsiteX43" fmla="*/ 20814 w 21286"/>
              <a:gd name="connsiteY43" fmla="*/ 5973 h 18548"/>
              <a:gd name="connsiteX44" fmla="*/ 20814 w 21286"/>
              <a:gd name="connsiteY44" fmla="*/ 6906 h 18548"/>
              <a:gd name="connsiteX45" fmla="*/ 18855 w 21286"/>
              <a:gd name="connsiteY45" fmla="*/ 7806 h 18548"/>
              <a:gd name="connsiteX46" fmla="*/ 15807 w 21286"/>
              <a:gd name="connsiteY46" fmla="*/ 8272 h 18548"/>
              <a:gd name="connsiteX47" fmla="*/ 5481 w 21286"/>
              <a:gd name="connsiteY47" fmla="*/ 8272 h 18548"/>
              <a:gd name="connsiteX48" fmla="*/ 3534 w 21286"/>
              <a:gd name="connsiteY48" fmla="*/ 8569 h 18548"/>
              <a:gd name="connsiteX49" fmla="*/ 1575 w 21286"/>
              <a:gd name="connsiteY49" fmla="*/ 9468 h 18548"/>
              <a:gd name="connsiteX50" fmla="*/ 1575 w 21286"/>
              <a:gd name="connsiteY50" fmla="*/ 10064 h 18548"/>
              <a:gd name="connsiteX51" fmla="*/ 3534 w 21286"/>
              <a:gd name="connsiteY51" fmla="*/ 10963 h 18548"/>
              <a:gd name="connsiteX52" fmla="*/ 5481 w 21286"/>
              <a:gd name="connsiteY52" fmla="*/ 11261 h 18548"/>
              <a:gd name="connsiteX53" fmla="*/ 15807 w 21286"/>
              <a:gd name="connsiteY53" fmla="*/ 11261 h 18548"/>
              <a:gd name="connsiteX54" fmla="*/ 18855 w 21286"/>
              <a:gd name="connsiteY54" fmla="*/ 11726 h 18548"/>
              <a:gd name="connsiteX55" fmla="*/ 20814 w 21286"/>
              <a:gd name="connsiteY55" fmla="*/ 12626 h 18548"/>
              <a:gd name="connsiteX56" fmla="*/ 20814 w 21286"/>
              <a:gd name="connsiteY56" fmla="*/ 13559 h 18548"/>
              <a:gd name="connsiteX57" fmla="*/ 18855 w 21286"/>
              <a:gd name="connsiteY57" fmla="*/ 14459 h 18548"/>
              <a:gd name="connsiteX58" fmla="*/ 15807 w 21286"/>
              <a:gd name="connsiteY58" fmla="*/ 14924 h 18548"/>
              <a:gd name="connsiteX59" fmla="*/ 5481 w 21286"/>
              <a:gd name="connsiteY59" fmla="*/ 14924 h 18548"/>
              <a:gd name="connsiteX0" fmla="*/ 5481 w 21286"/>
              <a:gd name="connsiteY0" fmla="*/ 14924 h 18251"/>
              <a:gd name="connsiteX1" fmla="*/ 15801 w 21286"/>
              <a:gd name="connsiteY1" fmla="*/ 18251 h 18251"/>
              <a:gd name="connsiteX2" fmla="*/ 5475 w 21286"/>
              <a:gd name="connsiteY2" fmla="*/ 14587 h 18251"/>
              <a:gd name="connsiteX3" fmla="*/ 15801 w 21286"/>
              <a:gd name="connsiteY3" fmla="*/ 14587 h 18251"/>
              <a:gd name="connsiteX4" fmla="*/ 17748 w 21286"/>
              <a:gd name="connsiteY4" fmla="*/ 14290 h 18251"/>
              <a:gd name="connsiteX5" fmla="*/ 19707 w 21286"/>
              <a:gd name="connsiteY5" fmla="*/ 13390 h 18251"/>
              <a:gd name="connsiteX6" fmla="*/ 19707 w 21286"/>
              <a:gd name="connsiteY6" fmla="*/ 12795 h 18251"/>
              <a:gd name="connsiteX7" fmla="*/ 17748 w 21286"/>
              <a:gd name="connsiteY7" fmla="*/ 11895 h 18251"/>
              <a:gd name="connsiteX8" fmla="*/ 15801 w 21286"/>
              <a:gd name="connsiteY8" fmla="*/ 11598 h 18251"/>
              <a:gd name="connsiteX9" fmla="*/ 5475 w 21286"/>
              <a:gd name="connsiteY9" fmla="*/ 11598 h 18251"/>
              <a:gd name="connsiteX10" fmla="*/ 2427 w 21286"/>
              <a:gd name="connsiteY10" fmla="*/ 11132 h 18251"/>
              <a:gd name="connsiteX11" fmla="*/ 468 w 21286"/>
              <a:gd name="connsiteY11" fmla="*/ 10233 h 18251"/>
              <a:gd name="connsiteX12" fmla="*/ 468 w 21286"/>
              <a:gd name="connsiteY12" fmla="*/ 9299 h 18251"/>
              <a:gd name="connsiteX13" fmla="*/ 2427 w 21286"/>
              <a:gd name="connsiteY13" fmla="*/ 8400 h 18251"/>
              <a:gd name="connsiteX14" fmla="*/ 5475 w 21286"/>
              <a:gd name="connsiteY14" fmla="*/ 7934 h 18251"/>
              <a:gd name="connsiteX15" fmla="*/ 15801 w 21286"/>
              <a:gd name="connsiteY15" fmla="*/ 7934 h 18251"/>
              <a:gd name="connsiteX16" fmla="*/ 17748 w 21286"/>
              <a:gd name="connsiteY16" fmla="*/ 7637 h 18251"/>
              <a:gd name="connsiteX17" fmla="*/ 19707 w 21286"/>
              <a:gd name="connsiteY17" fmla="*/ 6738 h 18251"/>
              <a:gd name="connsiteX18" fmla="*/ 19707 w 21286"/>
              <a:gd name="connsiteY18" fmla="*/ 6142 h 18251"/>
              <a:gd name="connsiteX19" fmla="*/ 17748 w 21286"/>
              <a:gd name="connsiteY19" fmla="*/ 5242 h 18251"/>
              <a:gd name="connsiteX20" fmla="*/ 15801 w 21286"/>
              <a:gd name="connsiteY20" fmla="*/ 4945 h 18251"/>
              <a:gd name="connsiteX21" fmla="*/ 5475 w 21286"/>
              <a:gd name="connsiteY21" fmla="*/ 4945 h 18251"/>
              <a:gd name="connsiteX22" fmla="*/ 2427 w 21286"/>
              <a:gd name="connsiteY22" fmla="*/ 4480 h 18251"/>
              <a:gd name="connsiteX23" fmla="*/ 468 w 21286"/>
              <a:gd name="connsiteY23" fmla="*/ 3580 h 18251"/>
              <a:gd name="connsiteX24" fmla="*/ 468 w 21286"/>
              <a:gd name="connsiteY24" fmla="*/ 2647 h 18251"/>
              <a:gd name="connsiteX25" fmla="*/ 2427 w 21286"/>
              <a:gd name="connsiteY25" fmla="*/ 1747 h 18251"/>
              <a:gd name="connsiteX26" fmla="*/ 5475 w 21286"/>
              <a:gd name="connsiteY26" fmla="*/ 1282 h 18251"/>
              <a:gd name="connsiteX27" fmla="*/ 12149 w 21286"/>
              <a:gd name="connsiteY27" fmla="*/ 1282 h 18251"/>
              <a:gd name="connsiteX28" fmla="*/ 14096 w 21286"/>
              <a:gd name="connsiteY28" fmla="*/ 985 h 18251"/>
              <a:gd name="connsiteX29" fmla="*/ 16055 w 21286"/>
              <a:gd name="connsiteY29" fmla="*/ 85 h 18251"/>
              <a:gd name="connsiteX30" fmla="*/ 16927 w 21286"/>
              <a:gd name="connsiteY30" fmla="*/ 23 h 18251"/>
              <a:gd name="connsiteX31" fmla="*/ 17162 w 21286"/>
              <a:gd name="connsiteY31" fmla="*/ 254 h 18251"/>
              <a:gd name="connsiteX32" fmla="*/ 15203 w 21286"/>
              <a:gd name="connsiteY32" fmla="*/ 1153 h 18251"/>
              <a:gd name="connsiteX33" fmla="*/ 12155 w 21286"/>
              <a:gd name="connsiteY33" fmla="*/ 1619 h 18251"/>
              <a:gd name="connsiteX34" fmla="*/ 5481 w 21286"/>
              <a:gd name="connsiteY34" fmla="*/ 1619 h 18251"/>
              <a:gd name="connsiteX35" fmla="*/ 3534 w 21286"/>
              <a:gd name="connsiteY35" fmla="*/ 1916 h 18251"/>
              <a:gd name="connsiteX36" fmla="*/ 1575 w 21286"/>
              <a:gd name="connsiteY36" fmla="*/ 2816 h 18251"/>
              <a:gd name="connsiteX37" fmla="*/ 1575 w 21286"/>
              <a:gd name="connsiteY37" fmla="*/ 3411 h 18251"/>
              <a:gd name="connsiteX38" fmla="*/ 3534 w 21286"/>
              <a:gd name="connsiteY38" fmla="*/ 4311 h 18251"/>
              <a:gd name="connsiteX39" fmla="*/ 5481 w 21286"/>
              <a:gd name="connsiteY39" fmla="*/ 4608 h 18251"/>
              <a:gd name="connsiteX40" fmla="*/ 15807 w 21286"/>
              <a:gd name="connsiteY40" fmla="*/ 4608 h 18251"/>
              <a:gd name="connsiteX41" fmla="*/ 18855 w 21286"/>
              <a:gd name="connsiteY41" fmla="*/ 5074 h 18251"/>
              <a:gd name="connsiteX42" fmla="*/ 20814 w 21286"/>
              <a:gd name="connsiteY42" fmla="*/ 5973 h 18251"/>
              <a:gd name="connsiteX43" fmla="*/ 20814 w 21286"/>
              <a:gd name="connsiteY43" fmla="*/ 6906 h 18251"/>
              <a:gd name="connsiteX44" fmla="*/ 18855 w 21286"/>
              <a:gd name="connsiteY44" fmla="*/ 7806 h 18251"/>
              <a:gd name="connsiteX45" fmla="*/ 15807 w 21286"/>
              <a:gd name="connsiteY45" fmla="*/ 8272 h 18251"/>
              <a:gd name="connsiteX46" fmla="*/ 5481 w 21286"/>
              <a:gd name="connsiteY46" fmla="*/ 8272 h 18251"/>
              <a:gd name="connsiteX47" fmla="*/ 3534 w 21286"/>
              <a:gd name="connsiteY47" fmla="*/ 8569 h 18251"/>
              <a:gd name="connsiteX48" fmla="*/ 1575 w 21286"/>
              <a:gd name="connsiteY48" fmla="*/ 9468 h 18251"/>
              <a:gd name="connsiteX49" fmla="*/ 1575 w 21286"/>
              <a:gd name="connsiteY49" fmla="*/ 10064 h 18251"/>
              <a:gd name="connsiteX50" fmla="*/ 3534 w 21286"/>
              <a:gd name="connsiteY50" fmla="*/ 10963 h 18251"/>
              <a:gd name="connsiteX51" fmla="*/ 5481 w 21286"/>
              <a:gd name="connsiteY51" fmla="*/ 11261 h 18251"/>
              <a:gd name="connsiteX52" fmla="*/ 15807 w 21286"/>
              <a:gd name="connsiteY52" fmla="*/ 11261 h 18251"/>
              <a:gd name="connsiteX53" fmla="*/ 18855 w 21286"/>
              <a:gd name="connsiteY53" fmla="*/ 11726 h 18251"/>
              <a:gd name="connsiteX54" fmla="*/ 20814 w 21286"/>
              <a:gd name="connsiteY54" fmla="*/ 12626 h 18251"/>
              <a:gd name="connsiteX55" fmla="*/ 20814 w 21286"/>
              <a:gd name="connsiteY55" fmla="*/ 13559 h 18251"/>
              <a:gd name="connsiteX56" fmla="*/ 18855 w 21286"/>
              <a:gd name="connsiteY56" fmla="*/ 14459 h 18251"/>
              <a:gd name="connsiteX57" fmla="*/ 15807 w 21286"/>
              <a:gd name="connsiteY57" fmla="*/ 14924 h 18251"/>
              <a:gd name="connsiteX58" fmla="*/ 5481 w 21286"/>
              <a:gd name="connsiteY58" fmla="*/ 14924 h 18251"/>
              <a:gd name="connsiteX0" fmla="*/ 5481 w 21286"/>
              <a:gd name="connsiteY0" fmla="*/ 14924 h 14924"/>
              <a:gd name="connsiteX1" fmla="*/ 5475 w 21286"/>
              <a:gd name="connsiteY1" fmla="*/ 14587 h 14924"/>
              <a:gd name="connsiteX2" fmla="*/ 15801 w 21286"/>
              <a:gd name="connsiteY2" fmla="*/ 14587 h 14924"/>
              <a:gd name="connsiteX3" fmla="*/ 17748 w 21286"/>
              <a:gd name="connsiteY3" fmla="*/ 14290 h 14924"/>
              <a:gd name="connsiteX4" fmla="*/ 19707 w 21286"/>
              <a:gd name="connsiteY4" fmla="*/ 13390 h 14924"/>
              <a:gd name="connsiteX5" fmla="*/ 19707 w 21286"/>
              <a:gd name="connsiteY5" fmla="*/ 12795 h 14924"/>
              <a:gd name="connsiteX6" fmla="*/ 17748 w 21286"/>
              <a:gd name="connsiteY6" fmla="*/ 11895 h 14924"/>
              <a:gd name="connsiteX7" fmla="*/ 15801 w 21286"/>
              <a:gd name="connsiteY7" fmla="*/ 11598 h 14924"/>
              <a:gd name="connsiteX8" fmla="*/ 5475 w 21286"/>
              <a:gd name="connsiteY8" fmla="*/ 11598 h 14924"/>
              <a:gd name="connsiteX9" fmla="*/ 2427 w 21286"/>
              <a:gd name="connsiteY9" fmla="*/ 11132 h 14924"/>
              <a:gd name="connsiteX10" fmla="*/ 468 w 21286"/>
              <a:gd name="connsiteY10" fmla="*/ 10233 h 14924"/>
              <a:gd name="connsiteX11" fmla="*/ 468 w 21286"/>
              <a:gd name="connsiteY11" fmla="*/ 9299 h 14924"/>
              <a:gd name="connsiteX12" fmla="*/ 2427 w 21286"/>
              <a:gd name="connsiteY12" fmla="*/ 8400 h 14924"/>
              <a:gd name="connsiteX13" fmla="*/ 5475 w 21286"/>
              <a:gd name="connsiteY13" fmla="*/ 7934 h 14924"/>
              <a:gd name="connsiteX14" fmla="*/ 15801 w 21286"/>
              <a:gd name="connsiteY14" fmla="*/ 7934 h 14924"/>
              <a:gd name="connsiteX15" fmla="*/ 17748 w 21286"/>
              <a:gd name="connsiteY15" fmla="*/ 7637 h 14924"/>
              <a:gd name="connsiteX16" fmla="*/ 19707 w 21286"/>
              <a:gd name="connsiteY16" fmla="*/ 6738 h 14924"/>
              <a:gd name="connsiteX17" fmla="*/ 19707 w 21286"/>
              <a:gd name="connsiteY17" fmla="*/ 6142 h 14924"/>
              <a:gd name="connsiteX18" fmla="*/ 17748 w 21286"/>
              <a:gd name="connsiteY18" fmla="*/ 5242 h 14924"/>
              <a:gd name="connsiteX19" fmla="*/ 15801 w 21286"/>
              <a:gd name="connsiteY19" fmla="*/ 4945 h 14924"/>
              <a:gd name="connsiteX20" fmla="*/ 5475 w 21286"/>
              <a:gd name="connsiteY20" fmla="*/ 4945 h 14924"/>
              <a:gd name="connsiteX21" fmla="*/ 2427 w 21286"/>
              <a:gd name="connsiteY21" fmla="*/ 4480 h 14924"/>
              <a:gd name="connsiteX22" fmla="*/ 468 w 21286"/>
              <a:gd name="connsiteY22" fmla="*/ 3580 h 14924"/>
              <a:gd name="connsiteX23" fmla="*/ 468 w 21286"/>
              <a:gd name="connsiteY23" fmla="*/ 2647 h 14924"/>
              <a:gd name="connsiteX24" fmla="*/ 2427 w 21286"/>
              <a:gd name="connsiteY24" fmla="*/ 1747 h 14924"/>
              <a:gd name="connsiteX25" fmla="*/ 5475 w 21286"/>
              <a:gd name="connsiteY25" fmla="*/ 1282 h 14924"/>
              <a:gd name="connsiteX26" fmla="*/ 12149 w 21286"/>
              <a:gd name="connsiteY26" fmla="*/ 1282 h 14924"/>
              <a:gd name="connsiteX27" fmla="*/ 14096 w 21286"/>
              <a:gd name="connsiteY27" fmla="*/ 985 h 14924"/>
              <a:gd name="connsiteX28" fmla="*/ 16055 w 21286"/>
              <a:gd name="connsiteY28" fmla="*/ 85 h 14924"/>
              <a:gd name="connsiteX29" fmla="*/ 16927 w 21286"/>
              <a:gd name="connsiteY29" fmla="*/ 23 h 14924"/>
              <a:gd name="connsiteX30" fmla="*/ 17162 w 21286"/>
              <a:gd name="connsiteY30" fmla="*/ 254 h 14924"/>
              <a:gd name="connsiteX31" fmla="*/ 15203 w 21286"/>
              <a:gd name="connsiteY31" fmla="*/ 1153 h 14924"/>
              <a:gd name="connsiteX32" fmla="*/ 12155 w 21286"/>
              <a:gd name="connsiteY32" fmla="*/ 1619 h 14924"/>
              <a:gd name="connsiteX33" fmla="*/ 5481 w 21286"/>
              <a:gd name="connsiteY33" fmla="*/ 1619 h 14924"/>
              <a:gd name="connsiteX34" fmla="*/ 3534 w 21286"/>
              <a:gd name="connsiteY34" fmla="*/ 1916 h 14924"/>
              <a:gd name="connsiteX35" fmla="*/ 1575 w 21286"/>
              <a:gd name="connsiteY35" fmla="*/ 2816 h 14924"/>
              <a:gd name="connsiteX36" fmla="*/ 1575 w 21286"/>
              <a:gd name="connsiteY36" fmla="*/ 3411 h 14924"/>
              <a:gd name="connsiteX37" fmla="*/ 3534 w 21286"/>
              <a:gd name="connsiteY37" fmla="*/ 4311 h 14924"/>
              <a:gd name="connsiteX38" fmla="*/ 5481 w 21286"/>
              <a:gd name="connsiteY38" fmla="*/ 4608 h 14924"/>
              <a:gd name="connsiteX39" fmla="*/ 15807 w 21286"/>
              <a:gd name="connsiteY39" fmla="*/ 4608 h 14924"/>
              <a:gd name="connsiteX40" fmla="*/ 18855 w 21286"/>
              <a:gd name="connsiteY40" fmla="*/ 5074 h 14924"/>
              <a:gd name="connsiteX41" fmla="*/ 20814 w 21286"/>
              <a:gd name="connsiteY41" fmla="*/ 5973 h 14924"/>
              <a:gd name="connsiteX42" fmla="*/ 20814 w 21286"/>
              <a:gd name="connsiteY42" fmla="*/ 6906 h 14924"/>
              <a:gd name="connsiteX43" fmla="*/ 18855 w 21286"/>
              <a:gd name="connsiteY43" fmla="*/ 7806 h 14924"/>
              <a:gd name="connsiteX44" fmla="*/ 15807 w 21286"/>
              <a:gd name="connsiteY44" fmla="*/ 8272 h 14924"/>
              <a:gd name="connsiteX45" fmla="*/ 5481 w 21286"/>
              <a:gd name="connsiteY45" fmla="*/ 8272 h 14924"/>
              <a:gd name="connsiteX46" fmla="*/ 3534 w 21286"/>
              <a:gd name="connsiteY46" fmla="*/ 8569 h 14924"/>
              <a:gd name="connsiteX47" fmla="*/ 1575 w 21286"/>
              <a:gd name="connsiteY47" fmla="*/ 9468 h 14924"/>
              <a:gd name="connsiteX48" fmla="*/ 1575 w 21286"/>
              <a:gd name="connsiteY48" fmla="*/ 10064 h 14924"/>
              <a:gd name="connsiteX49" fmla="*/ 3534 w 21286"/>
              <a:gd name="connsiteY49" fmla="*/ 10963 h 14924"/>
              <a:gd name="connsiteX50" fmla="*/ 5481 w 21286"/>
              <a:gd name="connsiteY50" fmla="*/ 11261 h 14924"/>
              <a:gd name="connsiteX51" fmla="*/ 15807 w 21286"/>
              <a:gd name="connsiteY51" fmla="*/ 11261 h 14924"/>
              <a:gd name="connsiteX52" fmla="*/ 18855 w 21286"/>
              <a:gd name="connsiteY52" fmla="*/ 11726 h 14924"/>
              <a:gd name="connsiteX53" fmla="*/ 20814 w 21286"/>
              <a:gd name="connsiteY53" fmla="*/ 12626 h 14924"/>
              <a:gd name="connsiteX54" fmla="*/ 20814 w 21286"/>
              <a:gd name="connsiteY54" fmla="*/ 13559 h 14924"/>
              <a:gd name="connsiteX55" fmla="*/ 18855 w 21286"/>
              <a:gd name="connsiteY55" fmla="*/ 14459 h 14924"/>
              <a:gd name="connsiteX56" fmla="*/ 15807 w 21286"/>
              <a:gd name="connsiteY56" fmla="*/ 14924 h 14924"/>
              <a:gd name="connsiteX57" fmla="*/ 5481 w 21286"/>
              <a:gd name="connsiteY57" fmla="*/ 14924 h 1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1286" h="14924" extrusionOk="0">
                <a:moveTo>
                  <a:pt x="5481" y="14924"/>
                </a:moveTo>
                <a:cubicBezTo>
                  <a:pt x="3759" y="14868"/>
                  <a:pt x="3755" y="14643"/>
                  <a:pt x="5475" y="14587"/>
                </a:cubicBezTo>
                <a:lnTo>
                  <a:pt x="15801" y="14587"/>
                </a:lnTo>
                <a:cubicBezTo>
                  <a:pt x="16602" y="14587"/>
                  <a:pt x="17347" y="14472"/>
                  <a:pt x="17748" y="14290"/>
                </a:cubicBezTo>
                <a:lnTo>
                  <a:pt x="19707" y="13390"/>
                </a:lnTo>
                <a:cubicBezTo>
                  <a:pt x="20108" y="13206"/>
                  <a:pt x="20108" y="12979"/>
                  <a:pt x="19707" y="12795"/>
                </a:cubicBezTo>
                <a:lnTo>
                  <a:pt x="17748" y="11895"/>
                </a:lnTo>
                <a:cubicBezTo>
                  <a:pt x="17347" y="11711"/>
                  <a:pt x="16602" y="11598"/>
                  <a:pt x="15801" y="11598"/>
                </a:cubicBezTo>
                <a:lnTo>
                  <a:pt x="5475" y="11598"/>
                </a:lnTo>
                <a:cubicBezTo>
                  <a:pt x="4221" y="11598"/>
                  <a:pt x="3057" y="11419"/>
                  <a:pt x="2427" y="11132"/>
                </a:cubicBezTo>
                <a:lnTo>
                  <a:pt x="468" y="10233"/>
                </a:lnTo>
                <a:cubicBezTo>
                  <a:pt x="-156" y="9944"/>
                  <a:pt x="-156" y="9588"/>
                  <a:pt x="468" y="9299"/>
                </a:cubicBezTo>
                <a:lnTo>
                  <a:pt x="2427" y="8400"/>
                </a:lnTo>
                <a:cubicBezTo>
                  <a:pt x="3057" y="8111"/>
                  <a:pt x="4221" y="7934"/>
                  <a:pt x="5475" y="7934"/>
                </a:cubicBezTo>
                <a:lnTo>
                  <a:pt x="15801" y="7934"/>
                </a:lnTo>
                <a:cubicBezTo>
                  <a:pt x="16602" y="7934"/>
                  <a:pt x="17347" y="7819"/>
                  <a:pt x="17748" y="7637"/>
                </a:cubicBezTo>
                <a:lnTo>
                  <a:pt x="19707" y="6738"/>
                </a:lnTo>
                <a:cubicBezTo>
                  <a:pt x="20108" y="6554"/>
                  <a:pt x="20108" y="6326"/>
                  <a:pt x="19707" y="6142"/>
                </a:cubicBezTo>
                <a:lnTo>
                  <a:pt x="17748" y="5242"/>
                </a:lnTo>
                <a:cubicBezTo>
                  <a:pt x="17347" y="5058"/>
                  <a:pt x="16602" y="4945"/>
                  <a:pt x="15801" y="4945"/>
                </a:cubicBezTo>
                <a:lnTo>
                  <a:pt x="5475" y="4945"/>
                </a:lnTo>
                <a:cubicBezTo>
                  <a:pt x="4221" y="4945"/>
                  <a:pt x="3057" y="4767"/>
                  <a:pt x="2427" y="4480"/>
                </a:cubicBezTo>
                <a:lnTo>
                  <a:pt x="468" y="3580"/>
                </a:lnTo>
                <a:cubicBezTo>
                  <a:pt x="-156" y="3292"/>
                  <a:pt x="-156" y="2935"/>
                  <a:pt x="468" y="2647"/>
                </a:cubicBezTo>
                <a:lnTo>
                  <a:pt x="2427" y="1747"/>
                </a:lnTo>
                <a:cubicBezTo>
                  <a:pt x="3057" y="1459"/>
                  <a:pt x="4221" y="1282"/>
                  <a:pt x="5475" y="1282"/>
                </a:cubicBezTo>
                <a:lnTo>
                  <a:pt x="12149" y="1282"/>
                </a:lnTo>
                <a:cubicBezTo>
                  <a:pt x="12950" y="1282"/>
                  <a:pt x="13695" y="1167"/>
                  <a:pt x="14096" y="985"/>
                </a:cubicBezTo>
                <a:lnTo>
                  <a:pt x="16055" y="85"/>
                </a:lnTo>
                <a:cubicBezTo>
                  <a:pt x="16233" y="4"/>
                  <a:pt x="16621" y="-23"/>
                  <a:pt x="16927" y="23"/>
                </a:cubicBezTo>
                <a:cubicBezTo>
                  <a:pt x="17232" y="70"/>
                  <a:pt x="17334" y="173"/>
                  <a:pt x="17162" y="254"/>
                </a:cubicBezTo>
                <a:lnTo>
                  <a:pt x="15203" y="1153"/>
                </a:lnTo>
                <a:cubicBezTo>
                  <a:pt x="14579" y="1442"/>
                  <a:pt x="13408" y="1619"/>
                  <a:pt x="12155" y="1619"/>
                </a:cubicBezTo>
                <a:lnTo>
                  <a:pt x="5481" y="1619"/>
                </a:lnTo>
                <a:cubicBezTo>
                  <a:pt x="4679" y="1619"/>
                  <a:pt x="3935" y="1734"/>
                  <a:pt x="3534" y="1916"/>
                </a:cubicBezTo>
                <a:lnTo>
                  <a:pt x="1575" y="2816"/>
                </a:lnTo>
                <a:cubicBezTo>
                  <a:pt x="1174" y="3000"/>
                  <a:pt x="1174" y="3227"/>
                  <a:pt x="1575" y="3411"/>
                </a:cubicBezTo>
                <a:lnTo>
                  <a:pt x="3534" y="4311"/>
                </a:lnTo>
                <a:cubicBezTo>
                  <a:pt x="3935" y="4495"/>
                  <a:pt x="4679" y="4608"/>
                  <a:pt x="5481" y="4608"/>
                </a:cubicBezTo>
                <a:lnTo>
                  <a:pt x="15807" y="4608"/>
                </a:lnTo>
                <a:cubicBezTo>
                  <a:pt x="17060" y="4608"/>
                  <a:pt x="18225" y="4787"/>
                  <a:pt x="18855" y="5074"/>
                </a:cubicBezTo>
                <a:lnTo>
                  <a:pt x="20814" y="5973"/>
                </a:lnTo>
                <a:cubicBezTo>
                  <a:pt x="21438" y="6262"/>
                  <a:pt x="21438" y="6618"/>
                  <a:pt x="20814" y="6906"/>
                </a:cubicBezTo>
                <a:lnTo>
                  <a:pt x="18855" y="7806"/>
                </a:lnTo>
                <a:cubicBezTo>
                  <a:pt x="18231" y="8095"/>
                  <a:pt x="17060" y="8272"/>
                  <a:pt x="15807" y="8272"/>
                </a:cubicBezTo>
                <a:lnTo>
                  <a:pt x="5481" y="8272"/>
                </a:lnTo>
                <a:cubicBezTo>
                  <a:pt x="4679" y="8272"/>
                  <a:pt x="3935" y="8386"/>
                  <a:pt x="3534" y="8569"/>
                </a:cubicBezTo>
                <a:lnTo>
                  <a:pt x="1575" y="9468"/>
                </a:lnTo>
                <a:cubicBezTo>
                  <a:pt x="1174" y="9652"/>
                  <a:pt x="1174" y="9880"/>
                  <a:pt x="1575" y="10064"/>
                </a:cubicBezTo>
                <a:lnTo>
                  <a:pt x="3534" y="10963"/>
                </a:lnTo>
                <a:cubicBezTo>
                  <a:pt x="3935" y="11147"/>
                  <a:pt x="4679" y="11261"/>
                  <a:pt x="5481" y="11261"/>
                </a:cubicBezTo>
                <a:lnTo>
                  <a:pt x="15807" y="11261"/>
                </a:lnTo>
                <a:cubicBezTo>
                  <a:pt x="17060" y="11261"/>
                  <a:pt x="18225" y="11439"/>
                  <a:pt x="18855" y="11726"/>
                </a:cubicBezTo>
                <a:lnTo>
                  <a:pt x="20814" y="12626"/>
                </a:lnTo>
                <a:cubicBezTo>
                  <a:pt x="21444" y="12914"/>
                  <a:pt x="21444" y="13270"/>
                  <a:pt x="20814" y="13559"/>
                </a:cubicBezTo>
                <a:lnTo>
                  <a:pt x="18855" y="14459"/>
                </a:lnTo>
                <a:cubicBezTo>
                  <a:pt x="18231" y="14747"/>
                  <a:pt x="17060" y="14924"/>
                  <a:pt x="15807" y="14924"/>
                </a:cubicBezTo>
                <a:lnTo>
                  <a:pt x="5481" y="14924"/>
                </a:lnTo>
                <a:close/>
              </a:path>
            </a:pathLst>
          </a:custGeom>
          <a:solidFill>
            <a:srgbClr val="DADBDC"/>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pPr>
            <a:endParaRPr kumimoji="0" sz="30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6" name="Shape">
            <a:extLst>
              <a:ext uri="{FF2B5EF4-FFF2-40B4-BE49-F238E27FC236}">
                <a16:creationId xmlns:a16="http://schemas.microsoft.com/office/drawing/2014/main" id="{3CCF433E-378C-FD88-8B1F-A97319DA23C3}"/>
              </a:ext>
            </a:extLst>
          </p:cNvPr>
          <p:cNvSpPr/>
          <p:nvPr/>
        </p:nvSpPr>
        <p:spPr>
          <a:xfrm>
            <a:off x="2776122" y="2796943"/>
            <a:ext cx="2286000" cy="831146"/>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chemeClr val="accent6"/>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pPr>
            <a:endParaRPr kumimoji="0" sz="30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7" name="Shape">
            <a:extLst>
              <a:ext uri="{FF2B5EF4-FFF2-40B4-BE49-F238E27FC236}">
                <a16:creationId xmlns:a16="http://schemas.microsoft.com/office/drawing/2014/main" id="{4E43176C-2B7C-094F-ACED-843AEBD6F6EC}"/>
              </a:ext>
            </a:extLst>
          </p:cNvPr>
          <p:cNvSpPr/>
          <p:nvPr/>
        </p:nvSpPr>
        <p:spPr>
          <a:xfrm>
            <a:off x="4012818" y="1681114"/>
            <a:ext cx="2286000" cy="831146"/>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7"/>
                  <a:pt x="2020" y="2949"/>
                  <a:pt x="2367" y="2949"/>
                </a:cubicBezTo>
                <a:lnTo>
                  <a:pt x="3613" y="2949"/>
                </a:lnTo>
                <a:cubicBezTo>
                  <a:pt x="3960" y="2949"/>
                  <a:pt x="4284" y="3657"/>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chemeClr val="accent5"/>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pPr>
            <a:endParaRPr kumimoji="0" sz="30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8" name="Shape">
            <a:extLst>
              <a:ext uri="{FF2B5EF4-FFF2-40B4-BE49-F238E27FC236}">
                <a16:creationId xmlns:a16="http://schemas.microsoft.com/office/drawing/2014/main" id="{9E52D5C9-C7B2-2E97-022F-18485A15F38C}"/>
              </a:ext>
            </a:extLst>
          </p:cNvPr>
          <p:cNvSpPr/>
          <p:nvPr/>
        </p:nvSpPr>
        <p:spPr>
          <a:xfrm>
            <a:off x="2386725" y="5033890"/>
            <a:ext cx="2655398" cy="831146"/>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rgbClr val="063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Shape">
            <a:extLst>
              <a:ext uri="{FF2B5EF4-FFF2-40B4-BE49-F238E27FC236}">
                <a16:creationId xmlns:a16="http://schemas.microsoft.com/office/drawing/2014/main" id="{0E14190F-44AD-7026-5557-E20559322ACF}"/>
              </a:ext>
            </a:extLst>
          </p:cNvPr>
          <p:cNvSpPr/>
          <p:nvPr/>
        </p:nvSpPr>
        <p:spPr>
          <a:xfrm>
            <a:off x="4012818" y="3918061"/>
            <a:ext cx="2286000" cy="831146"/>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7"/>
                  <a:pt x="2020" y="2949"/>
                  <a:pt x="2367" y="2949"/>
                </a:cubicBezTo>
                <a:lnTo>
                  <a:pt x="3613" y="2949"/>
                </a:lnTo>
                <a:cubicBezTo>
                  <a:pt x="3960" y="2949"/>
                  <a:pt x="4284" y="3657"/>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rgbClr val="F36F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96266BD4-9024-FB56-1BC7-9AC1566F6C77}"/>
              </a:ext>
            </a:extLst>
          </p:cNvPr>
          <p:cNvSpPr txBox="1"/>
          <p:nvPr/>
        </p:nvSpPr>
        <p:spPr>
          <a:xfrm>
            <a:off x="6326529" y="1602548"/>
            <a:ext cx="2069329"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1">
                <a:ln>
                  <a:noFill/>
                </a:ln>
                <a:solidFill>
                  <a:srgbClr val="A02B93"/>
                </a:solidFill>
                <a:effectLst/>
                <a:uLnTx/>
                <a:uFillTx/>
                <a:latin typeface="Aptos" panose="02110004020202020204"/>
                <a:ea typeface="+mn-ea"/>
                <a:cs typeface="+mn-cs"/>
              </a:rPr>
              <a:t>The Charles Stark Draper  Laboratory (2022 - )</a:t>
            </a:r>
          </a:p>
        </p:txBody>
      </p:sp>
      <p:sp>
        <p:nvSpPr>
          <p:cNvPr id="41" name="TextBox 40">
            <a:extLst>
              <a:ext uri="{FF2B5EF4-FFF2-40B4-BE49-F238E27FC236}">
                <a16:creationId xmlns:a16="http://schemas.microsoft.com/office/drawing/2014/main" id="{08E63C5B-659A-A1BB-83CC-1C197B2597BF}"/>
              </a:ext>
            </a:extLst>
          </p:cNvPr>
          <p:cNvSpPr txBox="1"/>
          <p:nvPr/>
        </p:nvSpPr>
        <p:spPr>
          <a:xfrm>
            <a:off x="6343473" y="2077498"/>
            <a:ext cx="2080096" cy="1015663"/>
          </a:xfrm>
          <a:prstGeom prst="rect">
            <a:avLst/>
          </a:prstGeom>
          <a:noFill/>
        </p:spPr>
        <p:txBody>
          <a:bodyPr wrap="square" lIns="0" rIns="0" rtlCol="0" anchor="t">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1">
                <a:ln>
                  <a:noFill/>
                </a:ln>
                <a:solidFill>
                  <a:prstClr val="black"/>
                </a:solidFill>
                <a:effectLst/>
                <a:uLnTx/>
                <a:uFillTx/>
                <a:latin typeface="Aptos" panose="02110004020202020204"/>
                <a:ea typeface="+mn-ea"/>
                <a:cs typeface="+mn-cs"/>
              </a:rPr>
              <a:t>Digital Engineering Solutions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1">
                <a:ln>
                  <a:noFill/>
                </a:ln>
                <a:solidFill>
                  <a:prstClr val="black"/>
                </a:solidFill>
                <a:effectLst/>
                <a:uLnTx/>
                <a:uFillTx/>
                <a:latin typeface="Aptos" panose="02110004020202020204"/>
                <a:ea typeface="+mn-ea"/>
                <a:cs typeface="+mn-cs"/>
              </a:rPr>
              <a:t>AIAA Digital Engineering Integration Committee Co-Chair for CAE/HPC/ML/AI</a:t>
            </a:r>
          </a:p>
        </p:txBody>
      </p:sp>
      <p:sp>
        <p:nvSpPr>
          <p:cNvPr id="42" name="TextBox 41">
            <a:extLst>
              <a:ext uri="{FF2B5EF4-FFF2-40B4-BE49-F238E27FC236}">
                <a16:creationId xmlns:a16="http://schemas.microsoft.com/office/drawing/2014/main" id="{D30C7DE4-0CDE-8458-82B1-3A5C61C53F6E}"/>
              </a:ext>
            </a:extLst>
          </p:cNvPr>
          <p:cNvSpPr txBox="1"/>
          <p:nvPr/>
        </p:nvSpPr>
        <p:spPr>
          <a:xfrm>
            <a:off x="207938" y="2381574"/>
            <a:ext cx="2570205" cy="738664"/>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1">
                <a:ln>
                  <a:noFill/>
                </a:ln>
                <a:solidFill>
                  <a:srgbClr val="4EA72E"/>
                </a:solidFill>
                <a:effectLst/>
                <a:uLnTx/>
                <a:uFillTx/>
                <a:latin typeface="Aptos" panose="02110004020202020204"/>
                <a:ea typeface="+mn-ea"/>
                <a:cs typeface="+mn-cs"/>
              </a:rPr>
              <a:t>University of Maryland College Park (Center for Advanced Life Cycle Engineering) (2020 – 2022)</a:t>
            </a:r>
          </a:p>
        </p:txBody>
      </p:sp>
      <p:sp>
        <p:nvSpPr>
          <p:cNvPr id="43" name="TextBox 42">
            <a:extLst>
              <a:ext uri="{FF2B5EF4-FFF2-40B4-BE49-F238E27FC236}">
                <a16:creationId xmlns:a16="http://schemas.microsoft.com/office/drawing/2014/main" id="{C427B30B-80B5-3C05-4DDF-6E856AA6B7EC}"/>
              </a:ext>
            </a:extLst>
          </p:cNvPr>
          <p:cNvSpPr txBox="1"/>
          <p:nvPr/>
        </p:nvSpPr>
        <p:spPr>
          <a:xfrm>
            <a:off x="215734" y="3035433"/>
            <a:ext cx="2534251" cy="1384995"/>
          </a:xfrm>
          <a:prstGeom prst="rect">
            <a:avLst/>
          </a:prstGeom>
          <a:noFill/>
        </p:spPr>
        <p:txBody>
          <a:bodyPr wrap="square" lIns="0" r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prstClr val="black"/>
                </a:solidFill>
                <a:effectLst/>
                <a:uLnTx/>
                <a:uFillTx/>
                <a:latin typeface="Aptos" panose="02110004020202020204"/>
                <a:ea typeface="+mn-ea"/>
                <a:cs typeface="+mn-cs"/>
              </a:rPr>
              <a:t>M.S.Mechanical Engineering (Focus on Reliability Engineering and Computational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1">
                <a:solidFill>
                  <a:prstClr val="black"/>
                </a:solidFill>
                <a:latin typeface="Aptos" panose="02110004020202020204"/>
              </a:rPr>
              <a:t>Thesis: </a:t>
            </a:r>
            <a:r>
              <a:rPr lang="en-US" sz="1200" b="0" i="0" dirty="0">
                <a:solidFill>
                  <a:srgbClr val="343A40"/>
                </a:solidFill>
                <a:effectLst/>
                <a:latin typeface="Nunito" pitchFamily="2" charset="0"/>
                <a:hlinkClick r:id="rId3"/>
              </a:rPr>
              <a:t>Application of Diagnostics and Prognostics Techniques to Qualification Against Wear-Out Failure</a:t>
            </a:r>
            <a:endParaRPr kumimoji="0" lang="en-US" sz="1200" b="1" i="0" u="none" strike="noStrike" kern="1200" cap="none" spc="0" normalizeH="0" baseline="0" noProof="1">
              <a:ln>
                <a:noFill/>
              </a:ln>
              <a:solidFill>
                <a:prstClr val="black"/>
              </a:solidFill>
              <a:effectLst/>
              <a:uLnTx/>
              <a:uFillTx/>
              <a:latin typeface="Aptos" panose="02110004020202020204"/>
              <a:ea typeface="+mn-ea"/>
              <a:cs typeface="+mn-cs"/>
            </a:endParaRPr>
          </a:p>
        </p:txBody>
      </p:sp>
      <p:sp>
        <p:nvSpPr>
          <p:cNvPr id="44" name="TextBox 43">
            <a:extLst>
              <a:ext uri="{FF2B5EF4-FFF2-40B4-BE49-F238E27FC236}">
                <a16:creationId xmlns:a16="http://schemas.microsoft.com/office/drawing/2014/main" id="{E5C56236-88E7-35CE-1A08-4ED3C3497C7C}"/>
              </a:ext>
            </a:extLst>
          </p:cNvPr>
          <p:cNvSpPr txBox="1"/>
          <p:nvPr/>
        </p:nvSpPr>
        <p:spPr>
          <a:xfrm>
            <a:off x="6362028" y="3718993"/>
            <a:ext cx="2486408"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1">
                <a:ln>
                  <a:noFill/>
                </a:ln>
                <a:solidFill>
                  <a:srgbClr val="F36F13"/>
                </a:solidFill>
                <a:effectLst/>
                <a:uLnTx/>
                <a:uFillTx/>
                <a:latin typeface="Aptos" panose="02110004020202020204"/>
                <a:ea typeface="+mn-ea"/>
                <a:cs typeface="+mn-cs"/>
              </a:rPr>
              <a:t>University of Massachusetts, Amherst (2016 – 2019)</a:t>
            </a:r>
          </a:p>
        </p:txBody>
      </p:sp>
      <p:sp>
        <p:nvSpPr>
          <p:cNvPr id="45" name="TextBox 44">
            <a:extLst>
              <a:ext uri="{FF2B5EF4-FFF2-40B4-BE49-F238E27FC236}">
                <a16:creationId xmlns:a16="http://schemas.microsoft.com/office/drawing/2014/main" id="{08A13829-7A9D-DFAC-98FE-5EB96CAA6800}"/>
              </a:ext>
            </a:extLst>
          </p:cNvPr>
          <p:cNvSpPr txBox="1"/>
          <p:nvPr/>
        </p:nvSpPr>
        <p:spPr>
          <a:xfrm>
            <a:off x="6362029" y="4198435"/>
            <a:ext cx="1604268" cy="646331"/>
          </a:xfrm>
          <a:prstGeom prst="rect">
            <a:avLst/>
          </a:prstGeom>
          <a:noFill/>
        </p:spPr>
        <p:txBody>
          <a:bodyPr wrap="square" lIns="0" r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prstClr val="black"/>
                </a:solidFill>
                <a:effectLst/>
                <a:uLnTx/>
                <a:uFillTx/>
                <a:latin typeface="Aptos" panose="02110004020202020204"/>
                <a:ea typeface="+mn-ea"/>
                <a:cs typeface="+mn-cs"/>
              </a:rPr>
              <a:t>B.S. Mechanical Engineering (Minor in Applied Mathematics)</a:t>
            </a:r>
          </a:p>
        </p:txBody>
      </p:sp>
      <p:sp>
        <p:nvSpPr>
          <p:cNvPr id="46" name="TextBox 45">
            <a:extLst>
              <a:ext uri="{FF2B5EF4-FFF2-40B4-BE49-F238E27FC236}">
                <a16:creationId xmlns:a16="http://schemas.microsoft.com/office/drawing/2014/main" id="{BB51FD33-3E7F-D07F-2E05-05D0A6A4CDDF}"/>
              </a:ext>
            </a:extLst>
          </p:cNvPr>
          <p:cNvSpPr txBox="1"/>
          <p:nvPr/>
        </p:nvSpPr>
        <p:spPr>
          <a:xfrm>
            <a:off x="610000" y="5279322"/>
            <a:ext cx="1685038" cy="307777"/>
          </a:xfrm>
          <a:prstGeom prst="rect">
            <a:avLst/>
          </a:prstGeom>
          <a:noFill/>
        </p:spPr>
        <p:txBody>
          <a:bodyPr wrap="square" lIns="0" rIns="0" rtlCol="0" anchor="b">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1">
                <a:ln>
                  <a:noFill/>
                </a:ln>
                <a:solidFill>
                  <a:srgbClr val="063951"/>
                </a:solidFill>
                <a:effectLst/>
                <a:uLnTx/>
                <a:uFillTx/>
                <a:latin typeface="Aptos" panose="02110004020202020204"/>
                <a:ea typeface="+mn-ea"/>
                <a:cs typeface="+mn-cs"/>
              </a:rPr>
              <a:t>North Attleboro, MA</a:t>
            </a:r>
          </a:p>
        </p:txBody>
      </p:sp>
      <p:sp>
        <p:nvSpPr>
          <p:cNvPr id="51" name="TextBox 50">
            <a:extLst>
              <a:ext uri="{FF2B5EF4-FFF2-40B4-BE49-F238E27FC236}">
                <a16:creationId xmlns:a16="http://schemas.microsoft.com/office/drawing/2014/main" id="{4475602B-4FA6-7119-E464-934A2CD137B7}"/>
              </a:ext>
            </a:extLst>
          </p:cNvPr>
          <p:cNvSpPr txBox="1"/>
          <p:nvPr/>
        </p:nvSpPr>
        <p:spPr>
          <a:xfrm>
            <a:off x="8848436" y="1867279"/>
            <a:ext cx="3343564" cy="2862322"/>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eorgia Pro Cond Semibold" panose="020F0502020204030204" pitchFamily="18" charset="0"/>
                <a:ea typeface="+mn-ea"/>
                <a:cs typeface="Times New Roman" panose="02020603050405020304" pitchFamily="18" charset="0"/>
              </a:rPr>
              <a:t>Current Focus Areas: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Georgia Pro Cond Semibold" panose="020F0502020204030204" pitchFamily="18" charset="0"/>
                <a:ea typeface="+mn-ea"/>
                <a:cs typeface="Times New Roman" panose="02020603050405020304" pitchFamily="18" charset="0"/>
              </a:rPr>
              <a:t>Industry 4.0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Georgia Pro Cond Semibold" panose="020F0502020204030204" pitchFamily="18" charset="0"/>
                <a:ea typeface="+mn-ea"/>
                <a:cs typeface="Times New Roman" panose="02020603050405020304" pitchFamily="18" charset="0"/>
              </a:rPr>
              <a:t>Cyber-Physical-Human Systems Engineering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Georgia Pro Cond Semibold" panose="020F0502020204030204" pitchFamily="18" charset="0"/>
                <a:ea typeface="+mn-ea"/>
                <a:cs typeface="Times New Roman" panose="02020603050405020304" pitchFamily="18" charset="0"/>
              </a:rPr>
              <a:t>Digital Engineering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prstClr val="black"/>
                </a:solidFill>
                <a:latin typeface="Georgia Pro Cond Semibold" panose="020F0502020204030204" pitchFamily="18" charset="0"/>
                <a:cs typeface="Times New Roman" panose="02020603050405020304" pitchFamily="18" charset="0"/>
              </a:rPr>
              <a:t>CAE / ML / AI</a:t>
            </a:r>
            <a:endParaRPr kumimoji="0" lang="en-US" sz="1800" b="1" i="0" u="none" strike="noStrike" kern="1200" cap="none" spc="0" normalizeH="0" baseline="0" noProof="0" dirty="0">
              <a:ln>
                <a:noFill/>
              </a:ln>
              <a:solidFill>
                <a:prstClr val="black"/>
              </a:solidFill>
              <a:effectLst/>
              <a:uLnTx/>
              <a:uFillTx/>
              <a:latin typeface="Georgia Pro Cond Semibold" panose="020F05020202040302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Georgia Pro Cond Semibold" panose="020F0502020204030204" pitchFamily="18" charset="0"/>
                <a:ea typeface="+mn-ea"/>
                <a:cs typeface="Times New Roman" panose="02020603050405020304" pitchFamily="18" charset="0"/>
              </a:rPr>
              <a:t>Failure Prevention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Georgia Pro Cond Semibold" panose="020F0502020204030204" pitchFamily="18" charset="0"/>
                <a:ea typeface="+mn-ea"/>
                <a:cs typeface="Times New Roman" panose="02020603050405020304" pitchFamily="18" charset="0"/>
              </a:rPr>
              <a:t>Reliability Engineering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Georgia Pro Cond Semibold" panose="020F0502020204030204" pitchFamily="18" charset="0"/>
                <a:ea typeface="+mn-ea"/>
                <a:cs typeface="Times New Roman" panose="02020603050405020304" pitchFamily="18" charset="0"/>
              </a:rPr>
              <a:t>Safety Engineering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Georgia Pro Cond Semibold" panose="020F0502020204030204" pitchFamily="18" charset="0"/>
                <a:ea typeface="+mn-ea"/>
                <a:cs typeface="Times New Roman" panose="02020603050405020304" pitchFamily="18" charset="0"/>
              </a:rPr>
              <a:t>Security Engineering</a:t>
            </a:r>
          </a:p>
        </p:txBody>
      </p:sp>
      <p:sp>
        <p:nvSpPr>
          <p:cNvPr id="52" name="TextBox 51">
            <a:extLst>
              <a:ext uri="{FF2B5EF4-FFF2-40B4-BE49-F238E27FC236}">
                <a16:creationId xmlns:a16="http://schemas.microsoft.com/office/drawing/2014/main" id="{14679F85-2995-999C-1BBF-F0B99C78CB27}"/>
              </a:ext>
            </a:extLst>
          </p:cNvPr>
          <p:cNvSpPr txBox="1"/>
          <p:nvPr/>
        </p:nvSpPr>
        <p:spPr>
          <a:xfrm>
            <a:off x="5444455" y="5006813"/>
            <a:ext cx="6747545" cy="120032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Personal Interests: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Playing multiple instruments (esp. guitar and bass)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Table-Top Games (e.g., Pathfinder, MTG)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Watching Sports (esp. Hockey) and Playing Sports (esp. Soccer)</a:t>
            </a:r>
          </a:p>
        </p:txBody>
      </p:sp>
      <p:sp>
        <p:nvSpPr>
          <p:cNvPr id="2" name="Footer Placeholder 4">
            <a:extLst>
              <a:ext uri="{FF2B5EF4-FFF2-40B4-BE49-F238E27FC236}">
                <a16:creationId xmlns:a16="http://schemas.microsoft.com/office/drawing/2014/main" id="{A72C3CDB-B4B3-9FD5-B8F6-46A1ACB6A747}"/>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1704484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34E3-BD42-60B0-A7A5-560E999AC26A}"/>
              </a:ext>
            </a:extLst>
          </p:cNvPr>
          <p:cNvSpPr>
            <a:spLocks noGrp="1"/>
          </p:cNvSpPr>
          <p:nvPr>
            <p:ph type="title"/>
          </p:nvPr>
        </p:nvSpPr>
        <p:spPr>
          <a:xfrm>
            <a:off x="0" y="0"/>
            <a:ext cx="12192000" cy="1325563"/>
          </a:xfrm>
        </p:spPr>
        <p:txBody>
          <a:bodyPr/>
          <a:lstStyle/>
          <a:p>
            <a:r>
              <a:rPr lang="en-US" dirty="0"/>
              <a:t>Community-Based Participatory Research (CBPR)</a:t>
            </a:r>
          </a:p>
        </p:txBody>
      </p:sp>
      <p:cxnSp>
        <p:nvCxnSpPr>
          <p:cNvPr id="4" name="Straight Connector 3">
            <a:extLst>
              <a:ext uri="{FF2B5EF4-FFF2-40B4-BE49-F238E27FC236}">
                <a16:creationId xmlns:a16="http://schemas.microsoft.com/office/drawing/2014/main" id="{AAA91BFA-28D3-950B-9D1C-1C91864A438E}"/>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0CF7E2AD-BBEF-E7F9-533C-B8105DBB9338}"/>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 name="Date Placeholder 3">
            <a:extLst>
              <a:ext uri="{FF2B5EF4-FFF2-40B4-BE49-F238E27FC236}">
                <a16:creationId xmlns:a16="http://schemas.microsoft.com/office/drawing/2014/main" id="{AFDE8CF1-1002-54A7-6FA2-3B6BFBB1841A}"/>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8" name="Slide Number Placeholder 5">
            <a:extLst>
              <a:ext uri="{FF2B5EF4-FFF2-40B4-BE49-F238E27FC236}">
                <a16:creationId xmlns:a16="http://schemas.microsoft.com/office/drawing/2014/main" id="{8CD2A096-B528-BD5E-AB1E-CBB629247A5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a:extLst>
              <a:ext uri="{FF2B5EF4-FFF2-40B4-BE49-F238E27FC236}">
                <a16:creationId xmlns:a16="http://schemas.microsoft.com/office/drawing/2014/main" id="{40D3BA2E-C446-260D-8257-7F3938D0FBBC}"/>
              </a:ext>
            </a:extLst>
          </p:cNvPr>
          <p:cNvSpPr>
            <a:spLocks noGrp="1"/>
          </p:cNvSpPr>
          <p:nvPr>
            <p:ph idx="1"/>
          </p:nvPr>
        </p:nvSpPr>
        <p:spPr>
          <a:xfrm>
            <a:off x="-1" y="1435535"/>
            <a:ext cx="6553200" cy="5089545"/>
          </a:xfrm>
        </p:spPr>
        <p:txBody>
          <a:bodyPr>
            <a:normAutofit/>
          </a:bodyPr>
          <a:lstStyle/>
          <a:p>
            <a:r>
              <a:rPr lang="en-US" dirty="0"/>
              <a:t>The goal of CBPR is to study and learn about a community from a grassroots (“bottom-up”) perspective.</a:t>
            </a:r>
          </a:p>
          <a:p>
            <a:pPr lvl="1"/>
            <a:r>
              <a:rPr lang="en-US" dirty="0"/>
              <a:t>It is “participatory,” requiring direct communication with affected groups, systematic inquiry, and direct collaboration to prescribe a future change.</a:t>
            </a:r>
          </a:p>
          <a:p>
            <a:pPr lvl="1"/>
            <a:r>
              <a:rPr lang="en-US" dirty="0"/>
              <a:t>Where SODA applies for modeling the community structure, CBPR fills in the gaps in SODA to enable the causal mapping to determine how decisions are made within the community.</a:t>
            </a:r>
          </a:p>
        </p:txBody>
      </p:sp>
      <p:pic>
        <p:nvPicPr>
          <p:cNvPr id="9" name="Picture 8" descr="Diagram&#10;&#10;Description automatically generated">
            <a:extLst>
              <a:ext uri="{FF2B5EF4-FFF2-40B4-BE49-F238E27FC236}">
                <a16:creationId xmlns:a16="http://schemas.microsoft.com/office/drawing/2014/main" id="{A807BA04-D919-1C99-D495-FBA4DD9E4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399" y="931175"/>
            <a:ext cx="4859046" cy="5333100"/>
          </a:xfrm>
          <a:prstGeom prst="rect">
            <a:avLst/>
          </a:prstGeom>
        </p:spPr>
      </p:pic>
      <p:sp>
        <p:nvSpPr>
          <p:cNvPr id="3" name="Footer Placeholder 4">
            <a:extLst>
              <a:ext uri="{FF2B5EF4-FFF2-40B4-BE49-F238E27FC236}">
                <a16:creationId xmlns:a16="http://schemas.microsoft.com/office/drawing/2014/main" id="{9352A5DB-765A-1D20-2B0B-683F4506D603}"/>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4021872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A83-BE77-515F-2C61-15D046C9E2F7}"/>
              </a:ext>
            </a:extLst>
          </p:cNvPr>
          <p:cNvSpPr>
            <a:spLocks noGrp="1"/>
          </p:cNvSpPr>
          <p:nvPr>
            <p:ph type="title"/>
          </p:nvPr>
        </p:nvSpPr>
        <p:spPr>
          <a:xfrm>
            <a:off x="-1" y="0"/>
            <a:ext cx="12192001" cy="1373471"/>
          </a:xfrm>
        </p:spPr>
        <p:txBody>
          <a:bodyPr/>
          <a:lstStyle/>
          <a:p>
            <a:pPr algn="ctr"/>
            <a:r>
              <a:rPr lang="en-US" dirty="0"/>
              <a:t>Specific Examples of Applying SODA/CBPR to Creating Use Cases</a:t>
            </a:r>
          </a:p>
        </p:txBody>
      </p:sp>
      <p:sp>
        <p:nvSpPr>
          <p:cNvPr id="5" name="Slide Number Placeholder 5">
            <a:extLst>
              <a:ext uri="{FF2B5EF4-FFF2-40B4-BE49-F238E27FC236}">
                <a16:creationId xmlns:a16="http://schemas.microsoft.com/office/drawing/2014/main" id="{9FD60CD2-B3B0-CE01-EB6B-1D6DAED0A32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82000"/>
                </a:prstClr>
              </a:solidFill>
              <a:effectLst/>
              <a:uLnTx/>
              <a:uFillTx/>
            </a:endParaRPr>
          </a:p>
        </p:txBody>
      </p:sp>
      <p:cxnSp>
        <p:nvCxnSpPr>
          <p:cNvPr id="7" name="Straight Connector 6">
            <a:extLst>
              <a:ext uri="{FF2B5EF4-FFF2-40B4-BE49-F238E27FC236}">
                <a16:creationId xmlns:a16="http://schemas.microsoft.com/office/drawing/2014/main" id="{D463618C-10F1-D8B0-4F9C-D172B163BACA}"/>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3">
            <a:extLst>
              <a:ext uri="{FF2B5EF4-FFF2-40B4-BE49-F238E27FC236}">
                <a16:creationId xmlns:a16="http://schemas.microsoft.com/office/drawing/2014/main" id="{BDEFB67B-2FB2-9AB0-D680-574B09519864}"/>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rPr>
              <a:t>Presented: March 15</a:t>
            </a:r>
            <a:r>
              <a:rPr kumimoji="0" lang="en-US" sz="1200" b="0" i="0" u="none" strike="noStrike" kern="1200" cap="none" spc="0" normalizeH="0" baseline="30000" noProof="0" dirty="0">
                <a:ln>
                  <a:noFill/>
                </a:ln>
                <a:solidFill>
                  <a:prstClr val="black">
                    <a:tint val="82000"/>
                  </a:prstClr>
                </a:solidFill>
                <a:effectLst/>
                <a:uLnTx/>
                <a:uFillTx/>
              </a:rPr>
              <a:t>th</a:t>
            </a:r>
            <a:r>
              <a:rPr kumimoji="0" lang="en-US" sz="1200" b="0" i="0" u="none" strike="noStrike" kern="1200" cap="none" spc="0" normalizeH="0" baseline="0" noProof="0" dirty="0">
                <a:ln>
                  <a:noFill/>
                </a:ln>
                <a:solidFill>
                  <a:prstClr val="black">
                    <a:tint val="82000"/>
                  </a:prstClr>
                </a:solidFill>
                <a:effectLst/>
                <a:uLnTx/>
                <a:uFillTx/>
              </a:rPr>
              <a:t>, 2024</a:t>
            </a:r>
          </a:p>
        </p:txBody>
      </p:sp>
      <p:sp>
        <p:nvSpPr>
          <p:cNvPr id="9" name="Oval 8">
            <a:extLst>
              <a:ext uri="{FF2B5EF4-FFF2-40B4-BE49-F238E27FC236}">
                <a16:creationId xmlns:a16="http://schemas.microsoft.com/office/drawing/2014/main" id="{2647AF48-494B-498A-81D3-2C6A8EC1E420}"/>
              </a:ext>
            </a:extLst>
          </p:cNvPr>
          <p:cNvSpPr/>
          <p:nvPr/>
        </p:nvSpPr>
        <p:spPr>
          <a:xfrm>
            <a:off x="58723" y="2245054"/>
            <a:ext cx="1895911"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S </a:t>
            </a:r>
            <a:r>
              <a:rPr lang="en-US" sz="1400" dirty="0">
                <a:latin typeface="Times New Roman" panose="02020603050405020304" pitchFamily="18" charset="0"/>
                <a:cs typeface="Times New Roman" panose="02020603050405020304" pitchFamily="18" charset="0"/>
              </a:rPr>
              <a:t>decides certain meds need to be available</a:t>
            </a:r>
          </a:p>
        </p:txBody>
      </p:sp>
      <p:sp>
        <p:nvSpPr>
          <p:cNvPr id="12" name="TextBox 11">
            <a:extLst>
              <a:ext uri="{FF2B5EF4-FFF2-40B4-BE49-F238E27FC236}">
                <a16:creationId xmlns:a16="http://schemas.microsoft.com/office/drawing/2014/main" id="{0F4077F6-0055-8B0F-266D-0C2AD7E2AEBF}"/>
              </a:ext>
            </a:extLst>
          </p:cNvPr>
          <p:cNvSpPr txBox="1"/>
          <p:nvPr/>
        </p:nvSpPr>
        <p:spPr>
          <a:xfrm>
            <a:off x="0" y="1373475"/>
            <a:ext cx="222308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About meds:</a:t>
            </a:r>
          </a:p>
        </p:txBody>
      </p:sp>
      <p:sp>
        <p:nvSpPr>
          <p:cNvPr id="15" name="Oval 14">
            <a:extLst>
              <a:ext uri="{FF2B5EF4-FFF2-40B4-BE49-F238E27FC236}">
                <a16:creationId xmlns:a16="http://schemas.microsoft.com/office/drawing/2014/main" id="{123C6A78-403B-D38A-F108-3FD2B6D90813}"/>
              </a:ext>
            </a:extLst>
          </p:cNvPr>
          <p:cNvSpPr/>
          <p:nvPr/>
        </p:nvSpPr>
        <p:spPr>
          <a:xfrm>
            <a:off x="2643931" y="2245054"/>
            <a:ext cx="1895911" cy="884040"/>
          </a:xfrm>
          <a:prstGeom prst="ellipse">
            <a:avLst/>
          </a:prstGeom>
          <a:solidFill>
            <a:srgbClr val="1560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S </a:t>
            </a:r>
            <a:r>
              <a:rPr lang="en-US" sz="1400" dirty="0">
                <a:latin typeface="Times New Roman" panose="02020603050405020304" pitchFamily="18" charset="0"/>
                <a:cs typeface="Times New Roman" panose="02020603050405020304" pitchFamily="18" charset="0"/>
              </a:rPr>
              <a:t>informs </a:t>
            </a:r>
            <a:r>
              <a:rPr lang="en-US" sz="1400" b="1" dirty="0">
                <a:latin typeface="Times New Roman" panose="02020603050405020304" pitchFamily="18" charset="0"/>
                <a:cs typeface="Times New Roman" panose="02020603050405020304" pitchFamily="18" charset="0"/>
              </a:rPr>
              <a:t>SAG</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SAG</a:t>
            </a:r>
            <a:r>
              <a:rPr lang="en-US" sz="1400" dirty="0">
                <a:latin typeface="Times New Roman" panose="02020603050405020304" pitchFamily="18" charset="0"/>
                <a:cs typeface="Times New Roman" panose="02020603050405020304" pitchFamily="18" charset="0"/>
              </a:rPr>
              <a:t> informs </a:t>
            </a:r>
            <a:r>
              <a:rPr lang="en-US" sz="1400" b="1" dirty="0">
                <a:latin typeface="Times New Roman" panose="02020603050405020304" pitchFamily="18" charset="0"/>
                <a:cs typeface="Times New Roman" panose="02020603050405020304" pitchFamily="18" charset="0"/>
              </a:rPr>
              <a:t>UA</a:t>
            </a:r>
          </a:p>
        </p:txBody>
      </p:sp>
      <p:cxnSp>
        <p:nvCxnSpPr>
          <p:cNvPr id="17" name="Straight Arrow Connector 16">
            <a:extLst>
              <a:ext uri="{FF2B5EF4-FFF2-40B4-BE49-F238E27FC236}">
                <a16:creationId xmlns:a16="http://schemas.microsoft.com/office/drawing/2014/main" id="{C7FFA9E6-A6D5-DC30-274D-E4976CB30FA6}"/>
              </a:ext>
            </a:extLst>
          </p:cNvPr>
          <p:cNvCxnSpPr>
            <a:stCxn id="9" idx="6"/>
            <a:endCxn id="15" idx="2"/>
          </p:cNvCxnSpPr>
          <p:nvPr/>
        </p:nvCxnSpPr>
        <p:spPr>
          <a:xfrm>
            <a:off x="1954634" y="2687074"/>
            <a:ext cx="6892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7D5368F5-D729-65FD-D43F-2F097E88C5D9}"/>
              </a:ext>
            </a:extLst>
          </p:cNvPr>
          <p:cNvSpPr/>
          <p:nvPr/>
        </p:nvSpPr>
        <p:spPr>
          <a:xfrm>
            <a:off x="5151531" y="1314480"/>
            <a:ext cx="2223083"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UA</a:t>
            </a:r>
            <a:r>
              <a:rPr lang="en-US" sz="1400" dirty="0">
                <a:latin typeface="Times New Roman" panose="02020603050405020304" pitchFamily="18" charset="0"/>
                <a:cs typeface="Times New Roman" panose="02020603050405020304" pitchFamily="18" charset="0"/>
              </a:rPr>
              <a:t> places order to </a:t>
            </a:r>
            <a:r>
              <a:rPr lang="en-US" sz="1400" b="1" dirty="0">
                <a:latin typeface="Times New Roman" panose="02020603050405020304" pitchFamily="18" charset="0"/>
                <a:cs typeface="Times New Roman" panose="02020603050405020304" pitchFamily="18" charset="0"/>
              </a:rPr>
              <a:t>MS</a:t>
            </a:r>
            <a:r>
              <a:rPr lang="en-US" sz="1400" dirty="0">
                <a:latin typeface="Times New Roman" panose="02020603050405020304" pitchFamily="18" charset="0"/>
                <a:cs typeface="Times New Roman" panose="02020603050405020304" pitchFamily="18" charset="0"/>
              </a:rPr>
              <a:t> to provide meds</a:t>
            </a:r>
            <a:endParaRPr lang="en-US" sz="1400" b="1" dirty="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D8220582-3EAA-1362-6A5A-76966841B2A4}"/>
              </a:ext>
            </a:extLst>
          </p:cNvPr>
          <p:cNvSpPr/>
          <p:nvPr/>
        </p:nvSpPr>
        <p:spPr>
          <a:xfrm>
            <a:off x="5151531" y="3174634"/>
            <a:ext cx="2223083"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UA</a:t>
            </a:r>
            <a:r>
              <a:rPr lang="en-US" sz="1400" dirty="0">
                <a:latin typeface="Times New Roman" panose="02020603050405020304" pitchFamily="18" charset="0"/>
                <a:cs typeface="Times New Roman" panose="02020603050405020304" pitchFamily="18" charset="0"/>
              </a:rPr>
              <a:t> denies medicine and orders alternative</a:t>
            </a:r>
            <a:endParaRPr lang="en-US" sz="1400" b="1" dirty="0">
              <a:latin typeface="Times New Roman" panose="02020603050405020304" pitchFamily="18" charset="0"/>
              <a:cs typeface="Times New Roman" panose="02020603050405020304" pitchFamily="18" charset="0"/>
            </a:endParaRPr>
          </a:p>
        </p:txBody>
      </p:sp>
      <p:cxnSp>
        <p:nvCxnSpPr>
          <p:cNvPr id="22" name="Connector: Elbow 21">
            <a:extLst>
              <a:ext uri="{FF2B5EF4-FFF2-40B4-BE49-F238E27FC236}">
                <a16:creationId xmlns:a16="http://schemas.microsoft.com/office/drawing/2014/main" id="{EBD6A079-E9E5-CCC7-BE60-876B4C5C141F}"/>
              </a:ext>
            </a:extLst>
          </p:cNvPr>
          <p:cNvCxnSpPr>
            <a:cxnSpLocks/>
            <a:stCxn id="15" idx="6"/>
            <a:endCxn id="19" idx="2"/>
          </p:cNvCxnSpPr>
          <p:nvPr/>
        </p:nvCxnSpPr>
        <p:spPr>
          <a:xfrm flipV="1">
            <a:off x="4539842" y="1756500"/>
            <a:ext cx="611689" cy="93057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4878C372-E108-E403-0BB4-F01C79D76DED}"/>
              </a:ext>
            </a:extLst>
          </p:cNvPr>
          <p:cNvCxnSpPr>
            <a:cxnSpLocks/>
            <a:stCxn id="15" idx="6"/>
            <a:endCxn id="20" idx="2"/>
          </p:cNvCxnSpPr>
          <p:nvPr/>
        </p:nvCxnSpPr>
        <p:spPr>
          <a:xfrm>
            <a:off x="4539842" y="2687074"/>
            <a:ext cx="611689" cy="92958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1CA926E3-3E2F-CAC2-38AC-C0AEB2870AD0}"/>
              </a:ext>
            </a:extLst>
          </p:cNvPr>
          <p:cNvSpPr/>
          <p:nvPr/>
        </p:nvSpPr>
        <p:spPr>
          <a:xfrm>
            <a:off x="5151531" y="2244557"/>
            <a:ext cx="2223083"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UA</a:t>
            </a:r>
            <a:r>
              <a:rPr lang="en-US" sz="1400" dirty="0">
                <a:latin typeface="Times New Roman" panose="02020603050405020304" pitchFamily="18" charset="0"/>
                <a:cs typeface="Times New Roman" panose="02020603050405020304" pitchFamily="18" charset="0"/>
              </a:rPr>
              <a:t> denies medicine and does not provide alternative</a:t>
            </a:r>
            <a:endParaRPr lang="en-US" sz="1400" b="1" dirty="0">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E9BC167D-8EE9-8C60-797C-6D243460636F}"/>
              </a:ext>
            </a:extLst>
          </p:cNvPr>
          <p:cNvCxnSpPr>
            <a:cxnSpLocks/>
          </p:cNvCxnSpPr>
          <p:nvPr/>
        </p:nvCxnSpPr>
        <p:spPr>
          <a:xfrm flipV="1">
            <a:off x="4539841" y="2686329"/>
            <a:ext cx="611689" cy="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BA8AC6B8-5573-C710-2F5D-8F450F85190E}"/>
              </a:ext>
            </a:extLst>
          </p:cNvPr>
          <p:cNvSpPr/>
          <p:nvPr/>
        </p:nvSpPr>
        <p:spPr>
          <a:xfrm>
            <a:off x="7925999" y="1283292"/>
            <a:ext cx="2223084"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MS </a:t>
            </a:r>
            <a:r>
              <a:rPr lang="en-US" sz="1400" dirty="0">
                <a:latin typeface="Times New Roman" panose="02020603050405020304" pitchFamily="18" charset="0"/>
                <a:cs typeface="Times New Roman" panose="02020603050405020304" pitchFamily="18" charset="0"/>
              </a:rPr>
              <a:t>supplies medicine that </a:t>
            </a:r>
            <a:r>
              <a:rPr lang="en-US" sz="1400" b="1" dirty="0">
                <a:latin typeface="Times New Roman" panose="02020603050405020304" pitchFamily="18" charset="0"/>
                <a:cs typeface="Times New Roman" panose="02020603050405020304" pitchFamily="18" charset="0"/>
              </a:rPr>
              <a:t>TR</a:t>
            </a:r>
            <a:r>
              <a:rPr lang="en-US" sz="1400" dirty="0">
                <a:latin typeface="Times New Roman" panose="02020603050405020304" pitchFamily="18" charset="0"/>
                <a:cs typeface="Times New Roman" panose="02020603050405020304" pitchFamily="18" charset="0"/>
              </a:rPr>
              <a:t> puts in TransPharm. </a:t>
            </a:r>
            <a:endParaRPr lang="en-US" sz="1400" b="1" dirty="0">
              <a:latin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960D6758-D9E8-7B96-E6BB-F9EE2ECDBF81}"/>
              </a:ext>
            </a:extLst>
          </p:cNvPr>
          <p:cNvCxnSpPr>
            <a:cxnSpLocks/>
            <a:endCxn id="36" idx="2"/>
          </p:cNvCxnSpPr>
          <p:nvPr/>
        </p:nvCxnSpPr>
        <p:spPr>
          <a:xfrm>
            <a:off x="7194479" y="1725312"/>
            <a:ext cx="7315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Oval 39">
            <a:extLst>
              <a:ext uri="{FF2B5EF4-FFF2-40B4-BE49-F238E27FC236}">
                <a16:creationId xmlns:a16="http://schemas.microsoft.com/office/drawing/2014/main" id="{3D2B3D1A-4C12-3DE2-3D20-918C9A95B951}"/>
              </a:ext>
            </a:extLst>
          </p:cNvPr>
          <p:cNvSpPr/>
          <p:nvPr/>
        </p:nvSpPr>
        <p:spPr>
          <a:xfrm>
            <a:off x="7927726" y="3163748"/>
            <a:ext cx="2223084"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MS </a:t>
            </a:r>
            <a:r>
              <a:rPr lang="en-US" sz="1400" dirty="0">
                <a:latin typeface="Times New Roman" panose="02020603050405020304" pitchFamily="18" charset="0"/>
                <a:cs typeface="Times New Roman" panose="02020603050405020304" pitchFamily="18" charset="0"/>
              </a:rPr>
              <a:t>supplies medicine that </a:t>
            </a:r>
            <a:r>
              <a:rPr lang="en-US" sz="1400" b="1" dirty="0">
                <a:latin typeface="Times New Roman" panose="02020603050405020304" pitchFamily="18" charset="0"/>
                <a:cs typeface="Times New Roman" panose="02020603050405020304" pitchFamily="18" charset="0"/>
              </a:rPr>
              <a:t>TR</a:t>
            </a:r>
            <a:r>
              <a:rPr lang="en-US" sz="1400" dirty="0">
                <a:latin typeface="Times New Roman" panose="02020603050405020304" pitchFamily="18" charset="0"/>
                <a:cs typeface="Times New Roman" panose="02020603050405020304" pitchFamily="18" charset="0"/>
              </a:rPr>
              <a:t> puts in TransPharm </a:t>
            </a:r>
            <a:endParaRPr lang="en-US" sz="1400" b="1" dirty="0">
              <a:latin typeface="Times New Roman" panose="020206030504050203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2D56CC55-CF52-DC97-A344-7288F0A9D17F}"/>
              </a:ext>
            </a:extLst>
          </p:cNvPr>
          <p:cNvCxnSpPr>
            <a:cxnSpLocks/>
            <a:endCxn id="40" idx="2"/>
          </p:cNvCxnSpPr>
          <p:nvPr/>
        </p:nvCxnSpPr>
        <p:spPr>
          <a:xfrm flipV="1">
            <a:off x="7371347" y="3605768"/>
            <a:ext cx="556379" cy="126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7A97B31A-CB28-82AC-DC46-D6F8F3BC08ED}"/>
              </a:ext>
            </a:extLst>
          </p:cNvPr>
          <p:cNvSpPr txBox="1"/>
          <p:nvPr/>
        </p:nvSpPr>
        <p:spPr>
          <a:xfrm>
            <a:off x="404091" y="3148743"/>
            <a:ext cx="307734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Questions to ask (CBPR):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meds could students want readily available?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would be required to store said medicines securely?</a:t>
            </a:r>
          </a:p>
        </p:txBody>
      </p:sp>
      <p:sp>
        <p:nvSpPr>
          <p:cNvPr id="45" name="TextBox 44">
            <a:extLst>
              <a:ext uri="{FF2B5EF4-FFF2-40B4-BE49-F238E27FC236}">
                <a16:creationId xmlns:a16="http://schemas.microsoft.com/office/drawing/2014/main" id="{0C0150D0-DBBD-78D9-903E-587EC049BC90}"/>
              </a:ext>
            </a:extLst>
          </p:cNvPr>
          <p:cNvSpPr txBox="1"/>
          <p:nvPr/>
        </p:nvSpPr>
        <p:spPr>
          <a:xfrm>
            <a:off x="5325260" y="4050014"/>
            <a:ext cx="6618915"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Questions to ask (CBPR):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medicines would UA object to? What alternatives might they recommend?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would cause certain meds to be rejected? Does that change our machine requirements? What would it change?</a:t>
            </a:r>
          </a:p>
        </p:txBody>
      </p:sp>
      <p:cxnSp>
        <p:nvCxnSpPr>
          <p:cNvPr id="46" name="Straight Connector 45">
            <a:extLst>
              <a:ext uri="{FF2B5EF4-FFF2-40B4-BE49-F238E27FC236}">
                <a16:creationId xmlns:a16="http://schemas.microsoft.com/office/drawing/2014/main" id="{E9E678EC-3492-DCC9-0159-E8B9EE88C3CF}"/>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4CF177B7-EECD-2866-E9BA-9A1A1E8156A7}"/>
              </a:ext>
            </a:extLst>
          </p:cNvPr>
          <p:cNvSpPr txBox="1"/>
          <p:nvPr/>
        </p:nvSpPr>
        <p:spPr>
          <a:xfrm>
            <a:off x="-1" y="5392909"/>
            <a:ext cx="12192000"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Ethical question: just because you disagree with someone’s beliefs, should you ignore them or not account for them? </a:t>
            </a:r>
          </a:p>
        </p:txBody>
      </p:sp>
      <p:cxnSp>
        <p:nvCxnSpPr>
          <p:cNvPr id="49" name="Straight Connector 48">
            <a:extLst>
              <a:ext uri="{FF2B5EF4-FFF2-40B4-BE49-F238E27FC236}">
                <a16:creationId xmlns:a16="http://schemas.microsoft.com/office/drawing/2014/main" id="{8BDF1F1D-CE4F-D792-0551-91140EFF643F}"/>
              </a:ext>
            </a:extLst>
          </p:cNvPr>
          <p:cNvCxnSpPr>
            <a:stCxn id="36" idx="4"/>
            <a:endCxn id="40" idx="0"/>
          </p:cNvCxnSpPr>
          <p:nvPr/>
        </p:nvCxnSpPr>
        <p:spPr>
          <a:xfrm>
            <a:off x="9037541" y="2167332"/>
            <a:ext cx="1727" cy="996416"/>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1B1A2B8-9432-9630-0412-B648AD1F6639}"/>
              </a:ext>
            </a:extLst>
          </p:cNvPr>
          <p:cNvCxnSpPr>
            <a:cxnSpLocks/>
            <a:endCxn id="51" idx="1"/>
          </p:cNvCxnSpPr>
          <p:nvPr/>
        </p:nvCxnSpPr>
        <p:spPr>
          <a:xfrm>
            <a:off x="9037541" y="2267207"/>
            <a:ext cx="11115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F742F55-B6CD-E3BD-A3E0-64E8C4217B57}"/>
              </a:ext>
            </a:extLst>
          </p:cNvPr>
          <p:cNvSpPr/>
          <p:nvPr/>
        </p:nvSpPr>
        <p:spPr>
          <a:xfrm>
            <a:off x="10149083" y="1905049"/>
            <a:ext cx="2016663" cy="7243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 MD</a:t>
            </a:r>
            <a:r>
              <a:rPr lang="en-US" sz="1400" dirty="0">
                <a:latin typeface="Times New Roman" panose="02020603050405020304" pitchFamily="18" charset="0"/>
                <a:cs typeface="Times New Roman" panose="02020603050405020304" pitchFamily="18" charset="0"/>
              </a:rPr>
              <a:t> shall ensure TransPharm can dispense a variety of medications.</a:t>
            </a:r>
            <a:endParaRPr lang="en-US" sz="1400" b="1"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EFDE325F-6511-D078-ECFA-DE0C68E00FCD}"/>
              </a:ext>
            </a:extLst>
          </p:cNvPr>
          <p:cNvSpPr/>
          <p:nvPr/>
        </p:nvSpPr>
        <p:spPr>
          <a:xfrm>
            <a:off x="10149082" y="2686329"/>
            <a:ext cx="2016663" cy="7243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 MD</a:t>
            </a:r>
            <a:r>
              <a:rPr lang="en-US" sz="1400" dirty="0">
                <a:latin typeface="Times New Roman" panose="02020603050405020304" pitchFamily="18" charset="0"/>
                <a:cs typeface="Times New Roman" panose="02020603050405020304" pitchFamily="18" charset="0"/>
              </a:rPr>
              <a:t> shall ensure TransPharm can be restocked by </a:t>
            </a:r>
            <a:r>
              <a:rPr lang="en-US" sz="1400" b="1" dirty="0">
                <a:latin typeface="Times New Roman" panose="02020603050405020304" pitchFamily="18" charset="0"/>
                <a:cs typeface="Times New Roman" panose="02020603050405020304" pitchFamily="18" charset="0"/>
              </a:rPr>
              <a:t>TR</a:t>
            </a:r>
            <a:r>
              <a:rPr lang="en-US" sz="1400" dirty="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cxnSp>
        <p:nvCxnSpPr>
          <p:cNvPr id="64" name="Straight Arrow Connector 63">
            <a:extLst>
              <a:ext uri="{FF2B5EF4-FFF2-40B4-BE49-F238E27FC236}">
                <a16:creationId xmlns:a16="http://schemas.microsoft.com/office/drawing/2014/main" id="{429A8BD8-4970-D502-CEDD-453DDA3C7938}"/>
              </a:ext>
            </a:extLst>
          </p:cNvPr>
          <p:cNvCxnSpPr>
            <a:cxnSpLocks/>
          </p:cNvCxnSpPr>
          <p:nvPr/>
        </p:nvCxnSpPr>
        <p:spPr>
          <a:xfrm>
            <a:off x="9037541" y="3030492"/>
            <a:ext cx="11115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Footer Placeholder 4">
            <a:extLst>
              <a:ext uri="{FF2B5EF4-FFF2-40B4-BE49-F238E27FC236}">
                <a16:creationId xmlns:a16="http://schemas.microsoft.com/office/drawing/2014/main" id="{1FACBF5D-6AE6-3D46-0D1D-B53C9625251D}"/>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209912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305A-5760-F154-32E3-867849987CF3}"/>
              </a:ext>
            </a:extLst>
          </p:cNvPr>
          <p:cNvSpPr>
            <a:spLocks noGrp="1"/>
          </p:cNvSpPr>
          <p:nvPr>
            <p:ph type="title"/>
          </p:nvPr>
        </p:nvSpPr>
        <p:spPr>
          <a:xfrm>
            <a:off x="838200" y="-8389"/>
            <a:ext cx="10515600" cy="1325563"/>
          </a:xfrm>
        </p:spPr>
        <p:txBody>
          <a:bodyPr/>
          <a:lstStyle/>
          <a:p>
            <a:pPr algn="ctr"/>
            <a:r>
              <a:rPr lang="en-US" dirty="0"/>
              <a:t>Specific Examples of Applying SODA/CBPR to Creating Use Cases</a:t>
            </a:r>
          </a:p>
        </p:txBody>
      </p:sp>
      <p:sp>
        <p:nvSpPr>
          <p:cNvPr id="5" name="Slide Number Placeholder 5">
            <a:extLst>
              <a:ext uri="{FF2B5EF4-FFF2-40B4-BE49-F238E27FC236}">
                <a16:creationId xmlns:a16="http://schemas.microsoft.com/office/drawing/2014/main" id="{FC16A346-3E82-FDA3-3232-D824F0CA4BA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82000"/>
                </a:prstClr>
              </a:solidFill>
              <a:effectLst/>
              <a:uLnTx/>
              <a:uFillTx/>
            </a:endParaRPr>
          </a:p>
        </p:txBody>
      </p:sp>
      <p:cxnSp>
        <p:nvCxnSpPr>
          <p:cNvPr id="6" name="Straight Connector 5">
            <a:extLst>
              <a:ext uri="{FF2B5EF4-FFF2-40B4-BE49-F238E27FC236}">
                <a16:creationId xmlns:a16="http://schemas.microsoft.com/office/drawing/2014/main" id="{72CB1EB9-727D-4143-1598-C7B434EA1A9D}"/>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873C5ED-74BA-26EE-CEC6-6AA49CB38C7E}"/>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3">
            <a:extLst>
              <a:ext uri="{FF2B5EF4-FFF2-40B4-BE49-F238E27FC236}">
                <a16:creationId xmlns:a16="http://schemas.microsoft.com/office/drawing/2014/main" id="{5996C3E8-EEC1-5136-DEAC-0AA6F61B8C57}"/>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rPr>
              <a:t>Presented: March 15</a:t>
            </a:r>
            <a:r>
              <a:rPr kumimoji="0" lang="en-US" sz="1200" b="0" i="0" u="none" strike="noStrike" kern="1200" cap="none" spc="0" normalizeH="0" baseline="30000" noProof="0" dirty="0">
                <a:ln>
                  <a:noFill/>
                </a:ln>
                <a:solidFill>
                  <a:prstClr val="black">
                    <a:tint val="82000"/>
                  </a:prstClr>
                </a:solidFill>
                <a:effectLst/>
                <a:uLnTx/>
                <a:uFillTx/>
              </a:rPr>
              <a:t>th</a:t>
            </a:r>
            <a:r>
              <a:rPr kumimoji="0" lang="en-US" sz="1200" b="0" i="0" u="none" strike="noStrike" kern="1200" cap="none" spc="0" normalizeH="0" baseline="0" noProof="0" dirty="0">
                <a:ln>
                  <a:noFill/>
                </a:ln>
                <a:solidFill>
                  <a:prstClr val="black">
                    <a:tint val="82000"/>
                  </a:prstClr>
                </a:solidFill>
                <a:effectLst/>
                <a:uLnTx/>
                <a:uFillTx/>
              </a:rPr>
              <a:t>, 2024</a:t>
            </a:r>
          </a:p>
        </p:txBody>
      </p:sp>
      <p:sp>
        <p:nvSpPr>
          <p:cNvPr id="9" name="TextBox 8">
            <a:extLst>
              <a:ext uri="{FF2B5EF4-FFF2-40B4-BE49-F238E27FC236}">
                <a16:creationId xmlns:a16="http://schemas.microsoft.com/office/drawing/2014/main" id="{FD5E9F57-7FE5-AC94-B479-0791D10C8B54}"/>
              </a:ext>
            </a:extLst>
          </p:cNvPr>
          <p:cNvSpPr txBox="1"/>
          <p:nvPr/>
        </p:nvSpPr>
        <p:spPr>
          <a:xfrm>
            <a:off x="0" y="1373475"/>
            <a:ext cx="2336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About machine:</a:t>
            </a:r>
          </a:p>
        </p:txBody>
      </p:sp>
      <p:sp>
        <p:nvSpPr>
          <p:cNvPr id="10" name="Oval 9">
            <a:extLst>
              <a:ext uri="{FF2B5EF4-FFF2-40B4-BE49-F238E27FC236}">
                <a16:creationId xmlns:a16="http://schemas.microsoft.com/office/drawing/2014/main" id="{2566D962-A3C6-57FC-81D8-5056803542BF}"/>
              </a:ext>
            </a:extLst>
          </p:cNvPr>
          <p:cNvSpPr/>
          <p:nvPr/>
        </p:nvSpPr>
        <p:spPr>
          <a:xfrm>
            <a:off x="9682428" y="5010291"/>
            <a:ext cx="1895911"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SAG </a:t>
            </a:r>
            <a:r>
              <a:rPr lang="en-US" sz="1400" dirty="0">
                <a:latin typeface="Times New Roman" panose="02020603050405020304" pitchFamily="18" charset="0"/>
                <a:cs typeface="Times New Roman" panose="02020603050405020304" pitchFamily="18" charset="0"/>
              </a:rPr>
              <a:t>wants more green infrastructure on campus.</a:t>
            </a:r>
          </a:p>
        </p:txBody>
      </p:sp>
      <p:sp>
        <p:nvSpPr>
          <p:cNvPr id="12" name="Oval 11">
            <a:extLst>
              <a:ext uri="{FF2B5EF4-FFF2-40B4-BE49-F238E27FC236}">
                <a16:creationId xmlns:a16="http://schemas.microsoft.com/office/drawing/2014/main" id="{10944B67-9EDA-C82B-DD85-E7F97F0B98B5}"/>
              </a:ext>
            </a:extLst>
          </p:cNvPr>
          <p:cNvSpPr/>
          <p:nvPr/>
        </p:nvSpPr>
        <p:spPr>
          <a:xfrm>
            <a:off x="79695" y="1811568"/>
            <a:ext cx="1895911"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S </a:t>
            </a:r>
            <a:r>
              <a:rPr lang="en-US" sz="1400" dirty="0">
                <a:latin typeface="Times New Roman" panose="02020603050405020304" pitchFamily="18" charset="0"/>
                <a:cs typeface="Times New Roman" panose="02020603050405020304" pitchFamily="18" charset="0"/>
              </a:rPr>
              <a:t>wants medicine to be readily available.</a:t>
            </a:r>
          </a:p>
        </p:txBody>
      </p:sp>
      <p:sp>
        <p:nvSpPr>
          <p:cNvPr id="13" name="Oval 12">
            <a:extLst>
              <a:ext uri="{FF2B5EF4-FFF2-40B4-BE49-F238E27FC236}">
                <a16:creationId xmlns:a16="http://schemas.microsoft.com/office/drawing/2014/main" id="{5EEE61A2-7652-DC65-94DC-FA01C9829531}"/>
              </a:ext>
            </a:extLst>
          </p:cNvPr>
          <p:cNvSpPr/>
          <p:nvPr/>
        </p:nvSpPr>
        <p:spPr>
          <a:xfrm>
            <a:off x="2269221" y="1811568"/>
            <a:ext cx="1895911"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S</a:t>
            </a:r>
            <a:r>
              <a:rPr lang="en-US" sz="1400" dirty="0">
                <a:latin typeface="Times New Roman" panose="02020603050405020304" pitchFamily="18" charset="0"/>
                <a:cs typeface="Times New Roman" panose="02020603050405020304" pitchFamily="18" charset="0"/>
              </a:rPr>
              <a:t> expects TransPharm to be always available.</a:t>
            </a:r>
          </a:p>
        </p:txBody>
      </p:sp>
      <p:cxnSp>
        <p:nvCxnSpPr>
          <p:cNvPr id="15" name="Straight Arrow Connector 14">
            <a:extLst>
              <a:ext uri="{FF2B5EF4-FFF2-40B4-BE49-F238E27FC236}">
                <a16:creationId xmlns:a16="http://schemas.microsoft.com/office/drawing/2014/main" id="{CD9B4159-BDBB-B83A-C633-3BAED7E167A7}"/>
              </a:ext>
            </a:extLst>
          </p:cNvPr>
          <p:cNvCxnSpPr>
            <a:stCxn id="12" idx="6"/>
            <a:endCxn id="13" idx="2"/>
          </p:cNvCxnSpPr>
          <p:nvPr/>
        </p:nvCxnSpPr>
        <p:spPr>
          <a:xfrm>
            <a:off x="1975606" y="2253588"/>
            <a:ext cx="2936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3ABC7864-6B87-8D45-4148-3143AC08503F}"/>
              </a:ext>
            </a:extLst>
          </p:cNvPr>
          <p:cNvSpPr/>
          <p:nvPr/>
        </p:nvSpPr>
        <p:spPr>
          <a:xfrm>
            <a:off x="4458747" y="1775788"/>
            <a:ext cx="2059499" cy="955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S</a:t>
            </a:r>
            <a:r>
              <a:rPr lang="en-US" sz="1400" dirty="0">
                <a:latin typeface="Times New Roman" panose="02020603050405020304" pitchFamily="18" charset="0"/>
                <a:cs typeface="Times New Roman" panose="02020603050405020304" pitchFamily="18" charset="0"/>
              </a:rPr>
              <a:t> expects </a:t>
            </a:r>
            <a:r>
              <a:rPr lang="en-US" sz="1400" b="1" dirty="0">
                <a:latin typeface="Times New Roman" panose="02020603050405020304" pitchFamily="18" charset="0"/>
                <a:cs typeface="Times New Roman" panose="02020603050405020304" pitchFamily="18" charset="0"/>
              </a:rPr>
              <a:t>UA</a:t>
            </a:r>
            <a:r>
              <a:rPr lang="en-US" sz="1400" dirty="0">
                <a:latin typeface="Times New Roman" panose="02020603050405020304" pitchFamily="18" charset="0"/>
                <a:cs typeface="Times New Roman" panose="02020603050405020304" pitchFamily="18" charset="0"/>
              </a:rPr>
              <a:t> to put TransPharm in accessible, open areas.</a:t>
            </a:r>
            <a:endParaRPr lang="en-US" sz="1400" b="1" dirty="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0CB58F6A-BCAF-E1FF-7D61-B2DA0F55EAC3}"/>
              </a:ext>
            </a:extLst>
          </p:cNvPr>
          <p:cNvSpPr/>
          <p:nvPr/>
        </p:nvSpPr>
        <p:spPr>
          <a:xfrm>
            <a:off x="9770115" y="714515"/>
            <a:ext cx="1895911"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UA </a:t>
            </a:r>
            <a:r>
              <a:rPr lang="en-US" sz="1400" dirty="0">
                <a:latin typeface="Times New Roman" panose="02020603050405020304" pitchFamily="18" charset="0"/>
                <a:cs typeface="Times New Roman" panose="02020603050405020304" pitchFamily="18" charset="0"/>
              </a:rPr>
              <a:t>wants to mitigate risk for liability of any kind.</a:t>
            </a:r>
          </a:p>
        </p:txBody>
      </p:sp>
      <p:sp>
        <p:nvSpPr>
          <p:cNvPr id="23" name="Rectangle 22">
            <a:extLst>
              <a:ext uri="{FF2B5EF4-FFF2-40B4-BE49-F238E27FC236}">
                <a16:creationId xmlns:a16="http://schemas.microsoft.com/office/drawing/2014/main" id="{32557825-5A7E-F527-FEE7-E92938DCF387}"/>
              </a:ext>
            </a:extLst>
          </p:cNvPr>
          <p:cNvSpPr/>
          <p:nvPr/>
        </p:nvSpPr>
        <p:spPr>
          <a:xfrm>
            <a:off x="9389114" y="1926029"/>
            <a:ext cx="2657915" cy="6551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 MD</a:t>
            </a:r>
            <a:r>
              <a:rPr lang="en-US" sz="1400" dirty="0">
                <a:latin typeface="Times New Roman" panose="02020603050405020304" pitchFamily="18" charset="0"/>
                <a:cs typeface="Times New Roman" panose="02020603050405020304" pitchFamily="18" charset="0"/>
              </a:rPr>
              <a:t> shall ensure TransPharm is secure and mitigates opportunity for stealing medicine.</a:t>
            </a:r>
            <a:endParaRPr lang="en-US" sz="1400" b="1" dirty="0">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B6C0E304-166A-6EE0-D5BB-39AC42F5F190}"/>
              </a:ext>
            </a:extLst>
          </p:cNvPr>
          <p:cNvCxnSpPr>
            <a:stCxn id="13" idx="6"/>
            <a:endCxn id="18" idx="2"/>
          </p:cNvCxnSpPr>
          <p:nvPr/>
        </p:nvCxnSpPr>
        <p:spPr>
          <a:xfrm>
            <a:off x="4165132" y="2253588"/>
            <a:ext cx="2936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D18305FD-2968-FAC9-DA23-33E20F1E95CB}"/>
              </a:ext>
            </a:extLst>
          </p:cNvPr>
          <p:cNvSpPr/>
          <p:nvPr/>
        </p:nvSpPr>
        <p:spPr>
          <a:xfrm>
            <a:off x="9682428" y="4002194"/>
            <a:ext cx="1895911"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UA </a:t>
            </a:r>
            <a:r>
              <a:rPr lang="en-US" sz="1400" dirty="0">
                <a:latin typeface="Times New Roman" panose="02020603050405020304" pitchFamily="18" charset="0"/>
                <a:cs typeface="Times New Roman" panose="02020603050405020304" pitchFamily="18" charset="0"/>
              </a:rPr>
              <a:t>pledges more green infrastructure on campus.</a:t>
            </a:r>
          </a:p>
        </p:txBody>
      </p:sp>
      <p:cxnSp>
        <p:nvCxnSpPr>
          <p:cNvPr id="41" name="Straight Connector 40">
            <a:extLst>
              <a:ext uri="{FF2B5EF4-FFF2-40B4-BE49-F238E27FC236}">
                <a16:creationId xmlns:a16="http://schemas.microsoft.com/office/drawing/2014/main" id="{8C6244DE-5DF1-5415-CCCC-6F6D7D13DDA2}"/>
              </a:ext>
            </a:extLst>
          </p:cNvPr>
          <p:cNvCxnSpPr>
            <a:cxnSpLocks/>
          </p:cNvCxnSpPr>
          <p:nvPr/>
        </p:nvCxnSpPr>
        <p:spPr>
          <a:xfrm>
            <a:off x="6452532" y="2074126"/>
            <a:ext cx="2936582" cy="0"/>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D26E941-FC40-171E-A9C3-88A7433875E2}"/>
              </a:ext>
            </a:extLst>
          </p:cNvPr>
          <p:cNvCxnSpPr>
            <a:stCxn id="22" idx="4"/>
            <a:endCxn id="23" idx="0"/>
          </p:cNvCxnSpPr>
          <p:nvPr/>
        </p:nvCxnSpPr>
        <p:spPr>
          <a:xfrm>
            <a:off x="10718071" y="1598555"/>
            <a:ext cx="1" cy="327474"/>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7F3915AD-CB35-BFD1-862F-2B45725198AD}"/>
              </a:ext>
            </a:extLst>
          </p:cNvPr>
          <p:cNvSpPr/>
          <p:nvPr/>
        </p:nvSpPr>
        <p:spPr>
          <a:xfrm>
            <a:off x="1388844" y="3049504"/>
            <a:ext cx="1895911"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CS</a:t>
            </a:r>
            <a:r>
              <a:rPr lang="en-US" sz="1400" dirty="0">
                <a:latin typeface="Times New Roman" panose="02020603050405020304" pitchFamily="18" charset="0"/>
                <a:cs typeface="Times New Roman" panose="02020603050405020304" pitchFamily="18" charset="0"/>
              </a:rPr>
              <a:t> expects TransPharm to be simple to maintain.</a:t>
            </a:r>
          </a:p>
        </p:txBody>
      </p:sp>
      <p:sp>
        <p:nvSpPr>
          <p:cNvPr id="45" name="Oval 44">
            <a:extLst>
              <a:ext uri="{FF2B5EF4-FFF2-40B4-BE49-F238E27FC236}">
                <a16:creationId xmlns:a16="http://schemas.microsoft.com/office/drawing/2014/main" id="{D8DAB86F-7C00-98D1-2D0F-A2C36CC6BC1A}"/>
              </a:ext>
            </a:extLst>
          </p:cNvPr>
          <p:cNvSpPr/>
          <p:nvPr/>
        </p:nvSpPr>
        <p:spPr>
          <a:xfrm>
            <a:off x="3363983" y="3049504"/>
            <a:ext cx="1895911" cy="884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TM</a:t>
            </a:r>
            <a:r>
              <a:rPr lang="en-US" sz="1400" dirty="0">
                <a:latin typeface="Times New Roman" panose="02020603050405020304" pitchFamily="18" charset="0"/>
                <a:cs typeface="Times New Roman" panose="02020603050405020304" pitchFamily="18" charset="0"/>
              </a:rPr>
              <a:t> expects TransPharm to be simple to maintain.</a:t>
            </a:r>
          </a:p>
        </p:txBody>
      </p:sp>
      <p:cxnSp>
        <p:nvCxnSpPr>
          <p:cNvPr id="47" name="Connector: Elbow 46">
            <a:extLst>
              <a:ext uri="{FF2B5EF4-FFF2-40B4-BE49-F238E27FC236}">
                <a16:creationId xmlns:a16="http://schemas.microsoft.com/office/drawing/2014/main" id="{7040CAC4-45D9-B224-0992-AB50F3688078}"/>
              </a:ext>
            </a:extLst>
          </p:cNvPr>
          <p:cNvCxnSpPr>
            <a:stCxn id="13" idx="4"/>
            <a:endCxn id="44" idx="0"/>
          </p:cNvCxnSpPr>
          <p:nvPr/>
        </p:nvCxnSpPr>
        <p:spPr>
          <a:xfrm rot="5400000">
            <a:off x="2600041" y="2432368"/>
            <a:ext cx="353896" cy="88037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48">
            <a:extLst>
              <a:ext uri="{FF2B5EF4-FFF2-40B4-BE49-F238E27FC236}">
                <a16:creationId xmlns:a16="http://schemas.microsoft.com/office/drawing/2014/main" id="{2C161CD8-C3E0-8136-7294-C597D4BF56B4}"/>
              </a:ext>
            </a:extLst>
          </p:cNvPr>
          <p:cNvCxnSpPr>
            <a:stCxn id="13" idx="4"/>
            <a:endCxn id="45" idx="0"/>
          </p:cNvCxnSpPr>
          <p:nvPr/>
        </p:nvCxnSpPr>
        <p:spPr>
          <a:xfrm rot="16200000" flipH="1">
            <a:off x="3587610" y="2325175"/>
            <a:ext cx="353896" cy="109476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9F22B4FC-B89C-26AB-5B1D-DA01C0BA7B28}"/>
              </a:ext>
            </a:extLst>
          </p:cNvPr>
          <p:cNvSpPr/>
          <p:nvPr/>
        </p:nvSpPr>
        <p:spPr>
          <a:xfrm>
            <a:off x="2035025" y="4466810"/>
            <a:ext cx="2657915" cy="6551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 MD</a:t>
            </a:r>
            <a:r>
              <a:rPr lang="en-US" sz="1400" dirty="0">
                <a:latin typeface="Times New Roman" panose="02020603050405020304" pitchFamily="18" charset="0"/>
                <a:cs typeface="Times New Roman" panose="02020603050405020304" pitchFamily="18" charset="0"/>
              </a:rPr>
              <a:t> shall ensure machine is easily maintainable (internally and externally.)</a:t>
            </a:r>
            <a:endParaRPr lang="en-US" sz="1400" b="1" dirty="0">
              <a:latin typeface="Times New Roman" panose="02020603050405020304" pitchFamily="18" charset="0"/>
              <a:cs typeface="Times New Roman" panose="02020603050405020304" pitchFamily="18" charset="0"/>
            </a:endParaRPr>
          </a:p>
        </p:txBody>
      </p:sp>
      <p:cxnSp>
        <p:nvCxnSpPr>
          <p:cNvPr id="52" name="Connector: Elbow 51">
            <a:extLst>
              <a:ext uri="{FF2B5EF4-FFF2-40B4-BE49-F238E27FC236}">
                <a16:creationId xmlns:a16="http://schemas.microsoft.com/office/drawing/2014/main" id="{36FC2824-AB10-EE91-8059-FFE174FA19FB}"/>
              </a:ext>
            </a:extLst>
          </p:cNvPr>
          <p:cNvCxnSpPr>
            <a:stCxn id="44" idx="4"/>
            <a:endCxn id="50" idx="0"/>
          </p:cNvCxnSpPr>
          <p:nvPr/>
        </p:nvCxnSpPr>
        <p:spPr>
          <a:xfrm rot="16200000" flipH="1">
            <a:off x="2583758" y="3686585"/>
            <a:ext cx="533266" cy="102718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F1FF9D0C-2E99-4C65-6683-2A99F6243E5E}"/>
              </a:ext>
            </a:extLst>
          </p:cNvPr>
          <p:cNvCxnSpPr>
            <a:stCxn id="45" idx="4"/>
            <a:endCxn id="50" idx="0"/>
          </p:cNvCxnSpPr>
          <p:nvPr/>
        </p:nvCxnSpPr>
        <p:spPr>
          <a:xfrm rot="5400000">
            <a:off x="3571328" y="3726199"/>
            <a:ext cx="533266" cy="94795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275EB856-7D62-ECA0-2897-3C00859F1ED6}"/>
              </a:ext>
            </a:extLst>
          </p:cNvPr>
          <p:cNvSpPr/>
          <p:nvPr/>
        </p:nvSpPr>
        <p:spPr>
          <a:xfrm>
            <a:off x="9389114" y="2911729"/>
            <a:ext cx="2657915" cy="6551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 MD</a:t>
            </a:r>
            <a:r>
              <a:rPr lang="en-US" sz="1400" dirty="0">
                <a:latin typeface="Times New Roman" panose="02020603050405020304" pitchFamily="18" charset="0"/>
                <a:cs typeface="Times New Roman" panose="02020603050405020304" pitchFamily="18" charset="0"/>
              </a:rPr>
              <a:t> shall ensure TransPharm is self-sufficient and self-powered.</a:t>
            </a:r>
            <a:endParaRPr lang="en-US" sz="1400" b="1" dirty="0">
              <a:latin typeface="Times New Roman" panose="02020603050405020304" pitchFamily="18" charset="0"/>
              <a:cs typeface="Times New Roman" panose="02020603050405020304" pitchFamily="18" charset="0"/>
            </a:endParaRPr>
          </a:p>
        </p:txBody>
      </p:sp>
      <p:cxnSp>
        <p:nvCxnSpPr>
          <p:cNvPr id="70" name="Connector: Elbow 69">
            <a:extLst>
              <a:ext uri="{FF2B5EF4-FFF2-40B4-BE49-F238E27FC236}">
                <a16:creationId xmlns:a16="http://schemas.microsoft.com/office/drawing/2014/main" id="{C9D818F0-BDD5-C1B1-5B10-C7B7107E0278}"/>
              </a:ext>
            </a:extLst>
          </p:cNvPr>
          <p:cNvCxnSpPr>
            <a:cxnSpLocks/>
            <a:endCxn id="64" idx="1"/>
          </p:cNvCxnSpPr>
          <p:nvPr/>
        </p:nvCxnSpPr>
        <p:spPr>
          <a:xfrm>
            <a:off x="6433886" y="2459548"/>
            <a:ext cx="2955228" cy="779740"/>
          </a:xfrm>
          <a:prstGeom prst="bentConnector3">
            <a:avLst>
              <a:gd name="adj1" fmla="val 84701"/>
            </a:avLst>
          </a:prstGeom>
          <a:ln>
            <a:tail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6974BB82-8609-C2F6-A0F7-69C051A2F033}"/>
              </a:ext>
            </a:extLst>
          </p:cNvPr>
          <p:cNvSpPr/>
          <p:nvPr/>
        </p:nvSpPr>
        <p:spPr>
          <a:xfrm>
            <a:off x="4524460" y="5506135"/>
            <a:ext cx="1928072" cy="7243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 MD</a:t>
            </a:r>
            <a:r>
              <a:rPr lang="en-US" sz="1400" dirty="0">
                <a:latin typeface="Times New Roman" panose="02020603050405020304" pitchFamily="18" charset="0"/>
                <a:cs typeface="Times New Roman" panose="02020603050405020304" pitchFamily="18" charset="0"/>
              </a:rPr>
              <a:t> shall ensure machine can dispense a variety of medications.</a:t>
            </a:r>
            <a:endParaRPr lang="en-US" sz="1400" b="1" dirty="0">
              <a:latin typeface="Times New Roman" panose="02020603050405020304" pitchFamily="18" charset="0"/>
              <a:cs typeface="Times New Roman" panose="02020603050405020304" pitchFamily="18" charset="0"/>
            </a:endParaRPr>
          </a:p>
        </p:txBody>
      </p:sp>
      <p:sp>
        <p:nvSpPr>
          <p:cNvPr id="88" name="Rectangle 87">
            <a:extLst>
              <a:ext uri="{FF2B5EF4-FFF2-40B4-BE49-F238E27FC236}">
                <a16:creationId xmlns:a16="http://schemas.microsoft.com/office/drawing/2014/main" id="{22B02A62-DC26-CE01-4425-2EB35E09FB33}"/>
              </a:ext>
            </a:extLst>
          </p:cNvPr>
          <p:cNvSpPr/>
          <p:nvPr/>
        </p:nvSpPr>
        <p:spPr>
          <a:xfrm>
            <a:off x="6369453" y="3566846"/>
            <a:ext cx="2247499" cy="7243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 MD</a:t>
            </a:r>
            <a:r>
              <a:rPr lang="en-US" sz="1400" dirty="0">
                <a:latin typeface="Times New Roman" panose="02020603050405020304" pitchFamily="18" charset="0"/>
                <a:cs typeface="Times New Roman" panose="02020603050405020304" pitchFamily="18" charset="0"/>
              </a:rPr>
              <a:t> shall ensure TransPharm is refrigerated / environmentally controlled.</a:t>
            </a:r>
            <a:endParaRPr lang="en-US" sz="1400" b="1" dirty="0">
              <a:latin typeface="Times New Roman" panose="02020603050405020304" pitchFamily="18" charset="0"/>
              <a:cs typeface="Times New Roman" panose="02020603050405020304" pitchFamily="18" charset="0"/>
            </a:endParaRPr>
          </a:p>
        </p:txBody>
      </p:sp>
      <p:cxnSp>
        <p:nvCxnSpPr>
          <p:cNvPr id="90" name="Straight Connector 89">
            <a:extLst>
              <a:ext uri="{FF2B5EF4-FFF2-40B4-BE49-F238E27FC236}">
                <a16:creationId xmlns:a16="http://schemas.microsoft.com/office/drawing/2014/main" id="{1B87AEE2-8EA8-5282-4DA9-C2C3E828B877}"/>
              </a:ext>
            </a:extLst>
          </p:cNvPr>
          <p:cNvCxnSpPr>
            <a:stCxn id="18" idx="4"/>
            <a:endCxn id="78" idx="0"/>
          </p:cNvCxnSpPr>
          <p:nvPr/>
        </p:nvCxnSpPr>
        <p:spPr>
          <a:xfrm flipH="1">
            <a:off x="5488496" y="2731388"/>
            <a:ext cx="1" cy="2774747"/>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7B837038-3080-A6D4-360A-432C499DD14E}"/>
              </a:ext>
            </a:extLst>
          </p:cNvPr>
          <p:cNvCxnSpPr>
            <a:cxnSpLocks/>
            <a:endCxn id="88" idx="1"/>
          </p:cNvCxnSpPr>
          <p:nvPr/>
        </p:nvCxnSpPr>
        <p:spPr>
          <a:xfrm flipV="1">
            <a:off x="5497701" y="3929004"/>
            <a:ext cx="871752" cy="3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Connector: Elbow 98">
            <a:extLst>
              <a:ext uri="{FF2B5EF4-FFF2-40B4-BE49-F238E27FC236}">
                <a16:creationId xmlns:a16="http://schemas.microsoft.com/office/drawing/2014/main" id="{21578038-6371-6F6F-5458-D6552E88A384}"/>
              </a:ext>
            </a:extLst>
          </p:cNvPr>
          <p:cNvCxnSpPr>
            <a:stCxn id="10" idx="2"/>
            <a:endCxn id="64" idx="1"/>
          </p:cNvCxnSpPr>
          <p:nvPr/>
        </p:nvCxnSpPr>
        <p:spPr>
          <a:xfrm rot="10800000">
            <a:off x="9389114" y="3239289"/>
            <a:ext cx="293314" cy="2213023"/>
          </a:xfrm>
          <a:prstGeom prst="bentConnector3">
            <a:avLst>
              <a:gd name="adj1" fmla="val 2536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 name="Connector: Elbow 103">
            <a:extLst>
              <a:ext uri="{FF2B5EF4-FFF2-40B4-BE49-F238E27FC236}">
                <a16:creationId xmlns:a16="http://schemas.microsoft.com/office/drawing/2014/main" id="{AD760B62-D444-6924-7137-94FC2E5E559B}"/>
              </a:ext>
            </a:extLst>
          </p:cNvPr>
          <p:cNvCxnSpPr>
            <a:stCxn id="38" idx="2"/>
            <a:endCxn id="64" idx="1"/>
          </p:cNvCxnSpPr>
          <p:nvPr/>
        </p:nvCxnSpPr>
        <p:spPr>
          <a:xfrm rot="10800000">
            <a:off x="9389114" y="3239288"/>
            <a:ext cx="293314" cy="1204926"/>
          </a:xfrm>
          <a:prstGeom prst="bentConnector3">
            <a:avLst>
              <a:gd name="adj1" fmla="val 253689"/>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Footer Placeholder 4">
            <a:extLst>
              <a:ext uri="{FF2B5EF4-FFF2-40B4-BE49-F238E27FC236}">
                <a16:creationId xmlns:a16="http://schemas.microsoft.com/office/drawing/2014/main" id="{04C31F8A-D8A8-5FD8-82C6-FB95BCC4FC67}"/>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519251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E403-F786-C133-197D-B7A80B7FA357}"/>
              </a:ext>
            </a:extLst>
          </p:cNvPr>
          <p:cNvSpPr>
            <a:spLocks noGrp="1"/>
          </p:cNvSpPr>
          <p:nvPr>
            <p:ph type="title"/>
          </p:nvPr>
        </p:nvSpPr>
        <p:spPr>
          <a:xfrm>
            <a:off x="838200" y="0"/>
            <a:ext cx="10515600" cy="1325563"/>
          </a:xfrm>
        </p:spPr>
        <p:txBody>
          <a:bodyPr/>
          <a:lstStyle/>
          <a:p>
            <a:r>
              <a:rPr lang="en-US" dirty="0"/>
              <a:t>Identifying Requirements for TransPharm</a:t>
            </a:r>
          </a:p>
        </p:txBody>
      </p:sp>
      <p:sp>
        <p:nvSpPr>
          <p:cNvPr id="3" name="Content Placeholder 2">
            <a:extLst>
              <a:ext uri="{FF2B5EF4-FFF2-40B4-BE49-F238E27FC236}">
                <a16:creationId xmlns:a16="http://schemas.microsoft.com/office/drawing/2014/main" id="{F2CDFADB-0EDF-D096-BDE6-13975A7EF307}"/>
              </a:ext>
            </a:extLst>
          </p:cNvPr>
          <p:cNvSpPr>
            <a:spLocks noGrp="1"/>
          </p:cNvSpPr>
          <p:nvPr>
            <p:ph idx="1"/>
          </p:nvPr>
        </p:nvSpPr>
        <p:spPr>
          <a:xfrm>
            <a:off x="838200" y="1690688"/>
            <a:ext cx="10515600" cy="4351338"/>
          </a:xfrm>
        </p:spPr>
        <p:txBody>
          <a:bodyPr/>
          <a:lstStyle/>
          <a:p>
            <a:r>
              <a:rPr lang="en-US" dirty="0"/>
              <a:t>Step 1: Identify your stakeholders in granular detail. (Slide 13)</a:t>
            </a:r>
          </a:p>
          <a:p>
            <a:r>
              <a:rPr lang="en-US" dirty="0"/>
              <a:t>Step 2: Begin generating maps of stakeholder beliefs, decision-making process, and power differentials now and over time using SODA and CBPR. Use specific examples to abstract out generalizable requirements. (Slide 17 and 18)</a:t>
            </a:r>
          </a:p>
          <a:p>
            <a:r>
              <a:rPr lang="en-US" b="1" dirty="0"/>
              <a:t>Step 3: Create your tradespace and rank priority using SODA and CBPR. As a stakeholder, use your knowledge of your company’s capabilities to prioritize as well. (Slide 22)</a:t>
            </a:r>
          </a:p>
        </p:txBody>
      </p:sp>
      <p:sp>
        <p:nvSpPr>
          <p:cNvPr id="5" name="Slide Number Placeholder 5">
            <a:extLst>
              <a:ext uri="{FF2B5EF4-FFF2-40B4-BE49-F238E27FC236}">
                <a16:creationId xmlns:a16="http://schemas.microsoft.com/office/drawing/2014/main" id="{9F316438-8432-D44A-CEDD-9C803097359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6" name="Straight Connector 5">
            <a:extLst>
              <a:ext uri="{FF2B5EF4-FFF2-40B4-BE49-F238E27FC236}">
                <a16:creationId xmlns:a16="http://schemas.microsoft.com/office/drawing/2014/main" id="{27424296-DE0C-39C6-ADED-F750032A52D2}"/>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F384054-FA38-7739-646C-A0325D609EED}"/>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3">
            <a:extLst>
              <a:ext uri="{FF2B5EF4-FFF2-40B4-BE49-F238E27FC236}">
                <a16:creationId xmlns:a16="http://schemas.microsoft.com/office/drawing/2014/main" id="{72D57ECF-33AD-249C-FED7-983AD027E018}"/>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9" name="Footer Placeholder 4">
            <a:extLst>
              <a:ext uri="{FF2B5EF4-FFF2-40B4-BE49-F238E27FC236}">
                <a16:creationId xmlns:a16="http://schemas.microsoft.com/office/drawing/2014/main" id="{BDB5D55E-ABF2-5CA8-DBBF-69009ED16D2F}"/>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313769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E104-53DA-6E3A-23B2-C905C2839D80}"/>
              </a:ext>
            </a:extLst>
          </p:cNvPr>
          <p:cNvSpPr>
            <a:spLocks noGrp="1"/>
          </p:cNvSpPr>
          <p:nvPr>
            <p:ph type="title"/>
          </p:nvPr>
        </p:nvSpPr>
        <p:spPr>
          <a:xfrm>
            <a:off x="-1" y="0"/>
            <a:ext cx="12192001" cy="1325563"/>
          </a:xfrm>
        </p:spPr>
        <p:txBody>
          <a:bodyPr/>
          <a:lstStyle/>
          <a:p>
            <a:pPr algn="ctr"/>
            <a:r>
              <a:rPr lang="en-US" dirty="0"/>
              <a:t>Trade Space Exploration for Evaluating Different Product Possibilities</a:t>
            </a:r>
          </a:p>
        </p:txBody>
      </p:sp>
      <p:sp>
        <p:nvSpPr>
          <p:cNvPr id="3" name="Content Placeholder 2">
            <a:extLst>
              <a:ext uri="{FF2B5EF4-FFF2-40B4-BE49-F238E27FC236}">
                <a16:creationId xmlns:a16="http://schemas.microsoft.com/office/drawing/2014/main" id="{DA6936AA-7D37-EFCE-88AE-5F5452D2A227}"/>
              </a:ext>
            </a:extLst>
          </p:cNvPr>
          <p:cNvSpPr>
            <a:spLocks noGrp="1"/>
          </p:cNvSpPr>
          <p:nvPr>
            <p:ph idx="1"/>
          </p:nvPr>
        </p:nvSpPr>
        <p:spPr>
          <a:xfrm>
            <a:off x="1" y="1419512"/>
            <a:ext cx="12191999" cy="4890800"/>
          </a:xfrm>
        </p:spPr>
        <p:txBody>
          <a:bodyPr>
            <a:normAutofit/>
          </a:bodyPr>
          <a:lstStyle/>
          <a:p>
            <a:r>
              <a:rPr lang="en-US" dirty="0"/>
              <a:t>Cost and “benefit” are two dimensions of a larger puzzle. Is “benefit” just one single dimension, or are multiple dimensions conveniently lumped together?</a:t>
            </a:r>
          </a:p>
          <a:p>
            <a:r>
              <a:rPr lang="en-US" dirty="0"/>
              <a:t>Trade space exploration supports multi-dimensional evaluations of different options and studies the tradeoffs of choosing one design over another.</a:t>
            </a:r>
          </a:p>
          <a:p>
            <a:r>
              <a:rPr lang="en-US" dirty="0"/>
              <a:t>Using utility theory can provide an extremely rich trade space, which supports making a more informed decision that accounts for various stakeholders and their values and beliefs.</a:t>
            </a:r>
          </a:p>
          <a:p>
            <a:r>
              <a:rPr lang="en-US" dirty="0"/>
              <a:t>Some ways to visualize a trade space:</a:t>
            </a:r>
          </a:p>
          <a:p>
            <a:pPr lvl="1"/>
            <a:r>
              <a:rPr lang="en-US" dirty="0"/>
              <a:t>Two-dimensional cost–“utility” visualization</a:t>
            </a:r>
          </a:p>
          <a:p>
            <a:pPr lvl="1"/>
            <a:r>
              <a:rPr lang="en-US" dirty="0"/>
              <a:t>Trade space matrix</a:t>
            </a:r>
          </a:p>
          <a:p>
            <a:pPr lvl="1"/>
            <a:r>
              <a:rPr lang="en-US" b="1" dirty="0"/>
              <a:t>Spider chart</a:t>
            </a:r>
          </a:p>
        </p:txBody>
      </p:sp>
      <p:cxnSp>
        <p:nvCxnSpPr>
          <p:cNvPr id="4" name="Straight Connector 3">
            <a:extLst>
              <a:ext uri="{FF2B5EF4-FFF2-40B4-BE49-F238E27FC236}">
                <a16:creationId xmlns:a16="http://schemas.microsoft.com/office/drawing/2014/main" id="{FA71112B-EF90-77F9-0672-C442B20414AC}"/>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D59D847-05B1-AB83-E237-9D8F2C31974F}"/>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 name="Date Placeholder 3">
            <a:extLst>
              <a:ext uri="{FF2B5EF4-FFF2-40B4-BE49-F238E27FC236}">
                <a16:creationId xmlns:a16="http://schemas.microsoft.com/office/drawing/2014/main" id="{DE53ECED-9789-3441-CFB8-61A16955E3EF}"/>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8" name="Slide Number Placeholder 5">
            <a:extLst>
              <a:ext uri="{FF2B5EF4-FFF2-40B4-BE49-F238E27FC236}">
                <a16:creationId xmlns:a16="http://schemas.microsoft.com/office/drawing/2014/main" id="{0EDDC6C5-A172-164C-4936-D3B54A3A01F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sp>
        <p:nvSpPr>
          <p:cNvPr id="9" name="Footer Placeholder 4">
            <a:extLst>
              <a:ext uri="{FF2B5EF4-FFF2-40B4-BE49-F238E27FC236}">
                <a16:creationId xmlns:a16="http://schemas.microsoft.com/office/drawing/2014/main" id="{4F62D008-081D-0AFF-4A6E-47020952FDD9}"/>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1433173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8EC0-24BF-1D64-4C86-9978EE70EFB4}"/>
              </a:ext>
            </a:extLst>
          </p:cNvPr>
          <p:cNvSpPr>
            <a:spLocks noGrp="1"/>
          </p:cNvSpPr>
          <p:nvPr>
            <p:ph type="title"/>
          </p:nvPr>
        </p:nvSpPr>
        <p:spPr>
          <a:xfrm>
            <a:off x="838200" y="1875"/>
            <a:ext cx="10515600" cy="1325563"/>
          </a:xfrm>
        </p:spPr>
        <p:txBody>
          <a:bodyPr/>
          <a:lstStyle/>
          <a:p>
            <a:pPr algn="ctr"/>
            <a:r>
              <a:rPr lang="en-US" dirty="0"/>
              <a:t>Tradespace of Requirements Priority With Respect to Different Stakeholders</a:t>
            </a:r>
          </a:p>
        </p:txBody>
      </p:sp>
      <p:sp>
        <p:nvSpPr>
          <p:cNvPr id="5" name="Slide Number Placeholder 5">
            <a:extLst>
              <a:ext uri="{FF2B5EF4-FFF2-40B4-BE49-F238E27FC236}">
                <a16:creationId xmlns:a16="http://schemas.microsoft.com/office/drawing/2014/main" id="{62540B5E-6597-9737-CC4E-136698E88BA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6" name="Straight Connector 5">
            <a:extLst>
              <a:ext uri="{FF2B5EF4-FFF2-40B4-BE49-F238E27FC236}">
                <a16:creationId xmlns:a16="http://schemas.microsoft.com/office/drawing/2014/main" id="{A77D40E9-1320-ABA6-9BF9-DFA69A40F00B}"/>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1E6A7C0-026A-F2BA-4B78-CA2D7205CCA0}"/>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3">
            <a:extLst>
              <a:ext uri="{FF2B5EF4-FFF2-40B4-BE49-F238E27FC236}">
                <a16:creationId xmlns:a16="http://schemas.microsoft.com/office/drawing/2014/main" id="{47243AC1-EF4C-3EE2-E26B-6B2270E6229E}"/>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graphicFrame>
        <p:nvGraphicFramePr>
          <p:cNvPr id="11" name="Table 10">
            <a:extLst>
              <a:ext uri="{FF2B5EF4-FFF2-40B4-BE49-F238E27FC236}">
                <a16:creationId xmlns:a16="http://schemas.microsoft.com/office/drawing/2014/main" id="{5BC2D493-60E4-D2B7-BB53-B42B3ED50CA9}"/>
              </a:ext>
            </a:extLst>
          </p:cNvPr>
          <p:cNvGraphicFramePr>
            <a:graphicFrameLocks noGrp="1"/>
          </p:cNvGraphicFramePr>
          <p:nvPr>
            <p:extLst>
              <p:ext uri="{D42A27DB-BD31-4B8C-83A1-F6EECF244321}">
                <p14:modId xmlns:p14="http://schemas.microsoft.com/office/powerpoint/2010/main" val="1833293220"/>
              </p:ext>
            </p:extLst>
          </p:nvPr>
        </p:nvGraphicFramePr>
        <p:xfrm>
          <a:off x="-1" y="1419510"/>
          <a:ext cx="7399093" cy="4835762"/>
        </p:xfrm>
        <a:graphic>
          <a:graphicData uri="http://schemas.openxmlformats.org/drawingml/2006/table">
            <a:tbl>
              <a:tblPr>
                <a:tableStyleId>{5C22544A-7EE6-4342-B048-85BDC9FD1C3A}</a:tableStyleId>
              </a:tblPr>
              <a:tblGrid>
                <a:gridCol w="545285">
                  <a:extLst>
                    <a:ext uri="{9D8B030D-6E8A-4147-A177-3AD203B41FA5}">
                      <a16:colId xmlns:a16="http://schemas.microsoft.com/office/drawing/2014/main" val="3426837171"/>
                    </a:ext>
                  </a:extLst>
                </a:gridCol>
                <a:gridCol w="1258349">
                  <a:extLst>
                    <a:ext uri="{9D8B030D-6E8A-4147-A177-3AD203B41FA5}">
                      <a16:colId xmlns:a16="http://schemas.microsoft.com/office/drawing/2014/main" val="3980242325"/>
                    </a:ext>
                  </a:extLst>
                </a:gridCol>
                <a:gridCol w="469784">
                  <a:extLst>
                    <a:ext uri="{9D8B030D-6E8A-4147-A177-3AD203B41FA5}">
                      <a16:colId xmlns:a16="http://schemas.microsoft.com/office/drawing/2014/main" val="2207007931"/>
                    </a:ext>
                  </a:extLst>
                </a:gridCol>
                <a:gridCol w="679508">
                  <a:extLst>
                    <a:ext uri="{9D8B030D-6E8A-4147-A177-3AD203B41FA5}">
                      <a16:colId xmlns:a16="http://schemas.microsoft.com/office/drawing/2014/main" val="1673536793"/>
                    </a:ext>
                  </a:extLst>
                </a:gridCol>
                <a:gridCol w="746620">
                  <a:extLst>
                    <a:ext uri="{9D8B030D-6E8A-4147-A177-3AD203B41FA5}">
                      <a16:colId xmlns:a16="http://schemas.microsoft.com/office/drawing/2014/main" val="3134699786"/>
                    </a:ext>
                  </a:extLst>
                </a:gridCol>
                <a:gridCol w="633211">
                  <a:extLst>
                    <a:ext uri="{9D8B030D-6E8A-4147-A177-3AD203B41FA5}">
                      <a16:colId xmlns:a16="http://schemas.microsoft.com/office/drawing/2014/main" val="1086302170"/>
                    </a:ext>
                  </a:extLst>
                </a:gridCol>
                <a:gridCol w="765949">
                  <a:extLst>
                    <a:ext uri="{9D8B030D-6E8A-4147-A177-3AD203B41FA5}">
                      <a16:colId xmlns:a16="http://schemas.microsoft.com/office/drawing/2014/main" val="3822460587"/>
                    </a:ext>
                  </a:extLst>
                </a:gridCol>
                <a:gridCol w="767219">
                  <a:extLst>
                    <a:ext uri="{9D8B030D-6E8A-4147-A177-3AD203B41FA5}">
                      <a16:colId xmlns:a16="http://schemas.microsoft.com/office/drawing/2014/main" val="3778645133"/>
                    </a:ext>
                  </a:extLst>
                </a:gridCol>
                <a:gridCol w="765949">
                  <a:extLst>
                    <a:ext uri="{9D8B030D-6E8A-4147-A177-3AD203B41FA5}">
                      <a16:colId xmlns:a16="http://schemas.microsoft.com/office/drawing/2014/main" val="2534502890"/>
                    </a:ext>
                  </a:extLst>
                </a:gridCol>
                <a:gridCol w="767219">
                  <a:extLst>
                    <a:ext uri="{9D8B030D-6E8A-4147-A177-3AD203B41FA5}">
                      <a16:colId xmlns:a16="http://schemas.microsoft.com/office/drawing/2014/main" val="2277446936"/>
                    </a:ext>
                  </a:extLst>
                </a:gridCol>
              </a:tblGrid>
              <a:tr h="423064">
                <a:tc gridSpan="2">
                  <a:txBody>
                    <a:bodyPr/>
                    <a:lstStyle/>
                    <a:p>
                      <a:pPr algn="ctr" fontAlgn="ctr"/>
                      <a:r>
                        <a:rPr lang="en-US" sz="1050" u="none" strike="noStrike" dirty="0">
                          <a:effectLst/>
                          <a:latin typeface="Times New Roman" panose="02020603050405020304" pitchFamily="18" charset="0"/>
                          <a:cs typeface="Times New Roman" panose="02020603050405020304" pitchFamily="18" charset="0"/>
                        </a:rPr>
                        <a:t>Requirements</a:t>
                      </a:r>
                      <a:endParaRPr lang="en-US" sz="105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8">
                  <a:txBody>
                    <a:bodyPr/>
                    <a:lstStyle/>
                    <a:p>
                      <a:pPr algn="ctr" fontAlgn="ctr"/>
                      <a:r>
                        <a:rPr lang="en-US" sz="1050" u="none" strike="noStrike" dirty="0">
                          <a:effectLst/>
                          <a:latin typeface="Times New Roman" panose="02020603050405020304" pitchFamily="18" charset="0"/>
                          <a:cs typeface="Times New Roman" panose="02020603050405020304" pitchFamily="18" charset="0"/>
                        </a:rPr>
                        <a:t>Stakeholders and Importance of Requirement to Stakeholder (Scale of 1-5, Low to High Priority)</a:t>
                      </a:r>
                      <a:endParaRPr lang="en-US" sz="105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0421502"/>
                  </a:ext>
                </a:extLst>
              </a:tr>
              <a:tr h="431129">
                <a:tc>
                  <a:txBody>
                    <a:bodyPr/>
                    <a:lstStyle/>
                    <a:p>
                      <a:pPr algn="l" fontAlgn="b"/>
                      <a:endParaRPr lang="en-US" sz="8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Students (S)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Student Advocacy Groups (SAG)</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University Administration (UA)</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Custodial Staff (CS)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Medicine Supplier (MS)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TransPharm Maintenance Crew (TM)</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TransPharm Restocker (TR)</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TransPharm Designer (TD)</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4303293"/>
                  </a:ext>
                </a:extLst>
              </a:tr>
              <a:tr h="572448">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REQ 1</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900" u="none" strike="noStrike">
                          <a:effectLst/>
                          <a:latin typeface="Times New Roman" panose="02020603050405020304" pitchFamily="18" charset="0"/>
                          <a:cs typeface="Times New Roman" panose="02020603050405020304" pitchFamily="18" charset="0"/>
                        </a:rPr>
                        <a:t> MD shall ensure machine can dispense a variety of medications.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5195646"/>
                  </a:ext>
                </a:extLst>
              </a:tr>
              <a:tr h="431129">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REQ 2</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900" u="none" strike="noStrike">
                          <a:effectLst/>
                          <a:latin typeface="Times New Roman" panose="02020603050405020304" pitchFamily="18" charset="0"/>
                          <a:cs typeface="Times New Roman" panose="02020603050405020304" pitchFamily="18" charset="0"/>
                        </a:rPr>
                        <a:t> MD shall ensure TransPharm can be restocked by TR.</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5693404"/>
                  </a:ext>
                </a:extLst>
              </a:tr>
              <a:tr h="713767">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REQ 3</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900" u="none" strike="noStrike">
                          <a:effectLst/>
                          <a:latin typeface="Times New Roman" panose="02020603050405020304" pitchFamily="18" charset="0"/>
                          <a:cs typeface="Times New Roman" panose="02020603050405020304" pitchFamily="18" charset="0"/>
                        </a:rPr>
                        <a:t> MD shall ensure machine is easily maintainable (internally and externally.)</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6543522"/>
                  </a:ext>
                </a:extLst>
              </a:tr>
              <a:tr h="713767">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REQ 4</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900" u="none" strike="noStrike">
                          <a:effectLst/>
                          <a:latin typeface="Times New Roman" panose="02020603050405020304" pitchFamily="18" charset="0"/>
                          <a:cs typeface="Times New Roman" panose="02020603050405020304" pitchFamily="18" charset="0"/>
                        </a:rPr>
                        <a:t> MD shall ensure TransPharm is refrigerated / environmentally controlled.</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3469404"/>
                  </a:ext>
                </a:extLst>
              </a:tr>
              <a:tr h="572448">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REQ 5</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900" u="none" strike="noStrike">
                          <a:effectLst/>
                          <a:latin typeface="Times New Roman" panose="02020603050405020304" pitchFamily="18" charset="0"/>
                          <a:cs typeface="Times New Roman" panose="02020603050405020304" pitchFamily="18" charset="0"/>
                        </a:rPr>
                        <a:t> MD shall ensure TransPharm is self-sufficient and self-powered.</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9333605"/>
                  </a:ext>
                </a:extLst>
              </a:tr>
              <a:tr h="855086">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REQ 6</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900" u="none" strike="noStrike">
                          <a:effectLst/>
                          <a:latin typeface="Times New Roman" panose="02020603050405020304" pitchFamily="18" charset="0"/>
                          <a:cs typeface="Times New Roman" panose="02020603050405020304" pitchFamily="18" charset="0"/>
                        </a:rPr>
                        <a:t> MD shall ensure TransPharm is secure and mitigates opportunity for stealing medicine.</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3" marR="5413" marT="54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1935773"/>
                  </a:ext>
                </a:extLst>
              </a:tr>
            </a:tbl>
          </a:graphicData>
        </a:graphic>
      </p:graphicFrame>
      <p:graphicFrame>
        <p:nvGraphicFramePr>
          <p:cNvPr id="12" name="Chart 11">
            <a:extLst>
              <a:ext uri="{FF2B5EF4-FFF2-40B4-BE49-F238E27FC236}">
                <a16:creationId xmlns:a16="http://schemas.microsoft.com/office/drawing/2014/main" id="{2B7C3E89-B390-3E70-32A9-AD3378FF95CC}"/>
              </a:ext>
            </a:extLst>
          </p:cNvPr>
          <p:cNvGraphicFramePr>
            <a:graphicFrameLocks/>
          </p:cNvGraphicFramePr>
          <p:nvPr>
            <p:extLst>
              <p:ext uri="{D42A27DB-BD31-4B8C-83A1-F6EECF244321}">
                <p14:modId xmlns:p14="http://schemas.microsoft.com/office/powerpoint/2010/main" val="268343646"/>
              </p:ext>
            </p:extLst>
          </p:nvPr>
        </p:nvGraphicFramePr>
        <p:xfrm>
          <a:off x="7399092" y="1260445"/>
          <a:ext cx="4792908" cy="4994823"/>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4">
            <a:extLst>
              <a:ext uri="{FF2B5EF4-FFF2-40B4-BE49-F238E27FC236}">
                <a16:creationId xmlns:a16="http://schemas.microsoft.com/office/drawing/2014/main" id="{2C7CFA77-5C69-FE6B-C199-10F286D96414}"/>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241504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D7A0-E8AE-D86B-3615-46EAED27429F}"/>
              </a:ext>
            </a:extLst>
          </p:cNvPr>
          <p:cNvSpPr>
            <a:spLocks noGrp="1"/>
          </p:cNvSpPr>
          <p:nvPr>
            <p:ph type="title"/>
          </p:nvPr>
        </p:nvSpPr>
        <p:spPr>
          <a:xfrm>
            <a:off x="838200" y="18255"/>
            <a:ext cx="10515600" cy="1325563"/>
          </a:xfrm>
        </p:spPr>
        <p:txBody>
          <a:bodyPr/>
          <a:lstStyle/>
          <a:p>
            <a:pPr algn="ctr"/>
            <a:r>
              <a:rPr lang="en-US" dirty="0"/>
              <a:t>Some Parting Advice</a:t>
            </a:r>
          </a:p>
        </p:txBody>
      </p:sp>
      <p:sp>
        <p:nvSpPr>
          <p:cNvPr id="3" name="Content Placeholder 2">
            <a:extLst>
              <a:ext uri="{FF2B5EF4-FFF2-40B4-BE49-F238E27FC236}">
                <a16:creationId xmlns:a16="http://schemas.microsoft.com/office/drawing/2014/main" id="{62F85B32-0989-D2F4-E9FB-D5A6775CD76C}"/>
              </a:ext>
            </a:extLst>
          </p:cNvPr>
          <p:cNvSpPr>
            <a:spLocks noGrp="1"/>
          </p:cNvSpPr>
          <p:nvPr>
            <p:ph idx="1"/>
          </p:nvPr>
        </p:nvSpPr>
        <p:spPr>
          <a:xfrm>
            <a:off x="-1" y="1373474"/>
            <a:ext cx="12192001" cy="4936836"/>
          </a:xfrm>
        </p:spPr>
        <p:txBody>
          <a:bodyPr>
            <a:normAutofit lnSpcReduction="10000"/>
          </a:bodyPr>
          <a:lstStyle/>
          <a:p>
            <a:r>
              <a:rPr lang="en-US" dirty="0"/>
              <a:t>As an engineer, it is your responsibility to build the world </a:t>
            </a:r>
            <a:r>
              <a:rPr lang="en-US" dirty="0">
                <a:sym typeface="Wingdings" panose="05000000000000000000" pitchFamily="2" charset="2"/>
              </a:rPr>
              <a:t> </a:t>
            </a:r>
            <a:r>
              <a:rPr lang="en-US" b="1" dirty="0">
                <a:sym typeface="Wingdings" panose="05000000000000000000" pitchFamily="2" charset="2"/>
              </a:rPr>
              <a:t>build the kind of world people would want to live in.</a:t>
            </a:r>
          </a:p>
          <a:p>
            <a:pPr lvl="1"/>
            <a:r>
              <a:rPr lang="en-US" dirty="0">
                <a:sym typeface="Wingdings" panose="05000000000000000000" pitchFamily="2" charset="2"/>
              </a:rPr>
              <a:t>Put yourself in the shoes of others  as another person, would you be happy with the decision you are making?</a:t>
            </a:r>
          </a:p>
          <a:p>
            <a:pPr lvl="1"/>
            <a:r>
              <a:rPr lang="en-US" dirty="0">
                <a:sym typeface="Wingdings" panose="05000000000000000000" pitchFamily="2" charset="2"/>
              </a:rPr>
              <a:t>How would the decision you are making impact other people? How would it benefit other stakeholders?</a:t>
            </a:r>
          </a:p>
          <a:p>
            <a:r>
              <a:rPr lang="en-US" b="1" dirty="0">
                <a:sym typeface="Wingdings" panose="05000000000000000000" pitchFamily="2" charset="2"/>
              </a:rPr>
              <a:t>Transparency and accountability are your best friends!</a:t>
            </a:r>
          </a:p>
          <a:p>
            <a:pPr lvl="1"/>
            <a:r>
              <a:rPr lang="en-US" dirty="0">
                <a:sym typeface="Wingdings" panose="05000000000000000000" pitchFamily="2" charset="2"/>
              </a:rPr>
              <a:t>Document why different decisions were made and the justifications for making said decisions  good engineering practice and good approach for enabling traceability</a:t>
            </a:r>
          </a:p>
          <a:p>
            <a:pPr lvl="1"/>
            <a:r>
              <a:rPr lang="en-US" dirty="0">
                <a:sym typeface="Wingdings" panose="05000000000000000000" pitchFamily="2" charset="2"/>
              </a:rPr>
              <a:t>It is better to catch a mistake early on than much later than on  design flaws are far cheaper to correct/easier on the mind to deal with than recalls and lawsuits.</a:t>
            </a:r>
          </a:p>
          <a:p>
            <a:pPr lvl="1"/>
            <a:r>
              <a:rPr lang="en-US" dirty="0">
                <a:sym typeface="Wingdings" panose="05000000000000000000" pitchFamily="2" charset="2"/>
              </a:rPr>
              <a:t>Transparency and communication with your stakeholders ensures a more utilitarian product, improving your reputation, your relationship with your customer base, and product marketability.</a:t>
            </a:r>
          </a:p>
        </p:txBody>
      </p:sp>
      <p:cxnSp>
        <p:nvCxnSpPr>
          <p:cNvPr id="4" name="Straight Connector 3">
            <a:extLst>
              <a:ext uri="{FF2B5EF4-FFF2-40B4-BE49-F238E27FC236}">
                <a16:creationId xmlns:a16="http://schemas.microsoft.com/office/drawing/2014/main" id="{A60868C8-A756-8FD4-F5C7-2F72FBE42422}"/>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4307B8BC-BAC5-9711-337F-BCF53AC3EAC8}"/>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 name="Date Placeholder 3">
            <a:extLst>
              <a:ext uri="{FF2B5EF4-FFF2-40B4-BE49-F238E27FC236}">
                <a16:creationId xmlns:a16="http://schemas.microsoft.com/office/drawing/2014/main" id="{FAC30DC3-D134-2360-386B-1EEC2CFD4A85}"/>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8" name="Slide Number Placeholder 5">
            <a:extLst>
              <a:ext uri="{FF2B5EF4-FFF2-40B4-BE49-F238E27FC236}">
                <a16:creationId xmlns:a16="http://schemas.microsoft.com/office/drawing/2014/main" id="{5DAE6445-16D0-B44C-76AA-13BAE0DD292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sp>
        <p:nvSpPr>
          <p:cNvPr id="9" name="Footer Placeholder 4">
            <a:extLst>
              <a:ext uri="{FF2B5EF4-FFF2-40B4-BE49-F238E27FC236}">
                <a16:creationId xmlns:a16="http://schemas.microsoft.com/office/drawing/2014/main" id="{C34CF68C-AF65-BBA5-8DAB-3600561EC5EF}"/>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146265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descr="Draper Technology">
            <a:hlinkClick r:id="" action="ppaction://media"/>
            <a:extLst>
              <a:ext uri="{FF2B5EF4-FFF2-40B4-BE49-F238E27FC236}">
                <a16:creationId xmlns:a16="http://schemas.microsoft.com/office/drawing/2014/main" id="{7375D453-6100-D405-3085-6589534A4103}"/>
              </a:ext>
            </a:extLst>
          </p:cNvPr>
          <p:cNvPicPr>
            <a:picLocks noRot="1" noChangeAspect="1"/>
          </p:cNvPicPr>
          <p:nvPr>
            <a:videoFile r:link="rId1"/>
          </p:nvPr>
        </p:nvPicPr>
        <p:blipFill>
          <a:blip r:embed="rId4"/>
          <a:stretch>
            <a:fillRect/>
          </a:stretch>
        </p:blipFill>
        <p:spPr>
          <a:xfrm>
            <a:off x="2032000" y="1143000"/>
            <a:ext cx="8128000" cy="4572000"/>
          </a:xfrm>
          <a:prstGeom prst="rect">
            <a:avLst/>
          </a:prstGeom>
        </p:spPr>
      </p:pic>
    </p:spTree>
    <p:extLst>
      <p:ext uri="{BB962C8B-B14F-4D97-AF65-F5344CB8AC3E}">
        <p14:creationId xmlns:p14="http://schemas.microsoft.com/office/powerpoint/2010/main" val="16073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4"/>
          <p:cNvSpPr txBox="1">
            <a:spLocks noGrp="1"/>
          </p:cNvSpPr>
          <p:nvPr>
            <p:ph type="title"/>
          </p:nvPr>
        </p:nvSpPr>
        <p:spPr>
          <a:xfrm>
            <a:off x="0" y="0"/>
            <a:ext cx="12191999" cy="1237396"/>
          </a:xfrm>
          <a:prstGeom prst="rect">
            <a:avLst/>
          </a:prstGeom>
          <a:noFill/>
          <a:ln>
            <a:noFill/>
          </a:ln>
        </p:spPr>
        <p:txBody>
          <a:bodyPr spcFirstLastPara="1" wrap="square" lIns="0" tIns="0" rIns="0" bIns="0" anchor="ctr" anchorCtr="0">
            <a:normAutofit/>
          </a:bodyPr>
          <a:lstStyle/>
          <a:p>
            <a:pPr algn="ctr"/>
            <a:r>
              <a:rPr lang="en-US" sz="3700" b="1" dirty="0">
                <a:latin typeface="Times New Roman" panose="02020603050405020304" pitchFamily="18" charset="0"/>
                <a:cs typeface="Times New Roman" panose="02020603050405020304" pitchFamily="18" charset="0"/>
              </a:rPr>
              <a:t>Charles Stark (“Doc”) Draper (1901-1987)</a:t>
            </a:r>
            <a:endParaRPr sz="3700" dirty="0">
              <a:latin typeface="Times New Roman" panose="02020603050405020304" pitchFamily="18" charset="0"/>
              <a:cs typeface="Times New Roman" panose="02020603050405020304" pitchFamily="18" charset="0"/>
            </a:endParaRPr>
          </a:p>
        </p:txBody>
      </p:sp>
      <p:pic>
        <p:nvPicPr>
          <p:cNvPr id="4" name="Picture 3" descr="A picture containing text&#10;&#10;Description automatically generated">
            <a:extLst>
              <a:ext uri="{FF2B5EF4-FFF2-40B4-BE49-F238E27FC236}">
                <a16:creationId xmlns:a16="http://schemas.microsoft.com/office/drawing/2014/main" id="{0A4473A8-6313-D2A8-F504-F42F4C581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136" y="1237396"/>
            <a:ext cx="5311302" cy="4985426"/>
          </a:xfrm>
          <a:prstGeom prst="rect">
            <a:avLst/>
          </a:prstGeom>
        </p:spPr>
      </p:pic>
      <p:pic>
        <p:nvPicPr>
          <p:cNvPr id="6" name="Picture 5" descr="A person wearing a suit and tie&#10;&#10;Description automatically generated with medium confidence">
            <a:extLst>
              <a:ext uri="{FF2B5EF4-FFF2-40B4-BE49-F238E27FC236}">
                <a16:creationId xmlns:a16="http://schemas.microsoft.com/office/drawing/2014/main" id="{308CC303-0FCA-B57B-F78E-CAF2D988927E}"/>
              </a:ext>
            </a:extLst>
          </p:cNvPr>
          <p:cNvPicPr>
            <a:picLocks noChangeAspect="1"/>
          </p:cNvPicPr>
          <p:nvPr/>
        </p:nvPicPr>
        <p:blipFill rotWithShape="1">
          <a:blip r:embed="rId4">
            <a:extLst>
              <a:ext uri="{28A0092B-C50C-407E-A947-70E740481C1C}">
                <a14:useLocalDpi xmlns:a14="http://schemas.microsoft.com/office/drawing/2010/main" val="0"/>
              </a:ext>
            </a:extLst>
          </a:blip>
          <a:srcRect l="30098" r="26436" b="50000"/>
          <a:stretch/>
        </p:blipFill>
        <p:spPr>
          <a:xfrm>
            <a:off x="7415712" y="1437699"/>
            <a:ext cx="535022" cy="694642"/>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57E80D66-3372-EC34-5B51-CB764457560F}"/>
              </a:ext>
            </a:extLst>
          </p:cNvPr>
          <p:cNvPicPr>
            <a:picLocks noChangeAspect="1"/>
          </p:cNvPicPr>
          <p:nvPr/>
        </p:nvPicPr>
        <p:blipFill rotWithShape="1">
          <a:blip r:embed="rId5">
            <a:extLst>
              <a:ext uri="{28A0092B-C50C-407E-A947-70E740481C1C}">
                <a14:useLocalDpi xmlns:a14="http://schemas.microsoft.com/office/drawing/2010/main" val="0"/>
              </a:ext>
            </a:extLst>
          </a:blip>
          <a:srcRect l="19286" t="3930" r="19891" b="4383"/>
          <a:stretch/>
        </p:blipFill>
        <p:spPr>
          <a:xfrm>
            <a:off x="10760462" y="1508651"/>
            <a:ext cx="535022" cy="806526"/>
          </a:xfrm>
          <a:prstGeom prst="rect">
            <a:avLst/>
          </a:prstGeom>
        </p:spPr>
      </p:pic>
      <p:sp>
        <p:nvSpPr>
          <p:cNvPr id="9" name="TextBox 8">
            <a:extLst>
              <a:ext uri="{FF2B5EF4-FFF2-40B4-BE49-F238E27FC236}">
                <a16:creationId xmlns:a16="http://schemas.microsoft.com/office/drawing/2014/main" id="{D597617E-79DB-C1B3-907A-0E5326B0C0F2}"/>
              </a:ext>
            </a:extLst>
          </p:cNvPr>
          <p:cNvSpPr txBox="1"/>
          <p:nvPr/>
        </p:nvSpPr>
        <p:spPr>
          <a:xfrm>
            <a:off x="-1" y="1237396"/>
            <a:ext cx="6449439"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Considered the “Father of Inertial Navigation” and “one of the foremost engineers of the 20</a:t>
            </a:r>
            <a:r>
              <a:rPr kumimoji="0" lang="en-US" sz="2800" b="0" i="0" u="none" strike="noStrike" kern="1200" cap="none" spc="0" normalizeH="0" baseline="30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a:t>
            </a: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century”</a:t>
            </a:r>
          </a:p>
        </p:txBody>
      </p:sp>
      <p:pic>
        <p:nvPicPr>
          <p:cNvPr id="11" name="Picture 10" descr="A person in a space suit&#10;&#10;Description automatically generated with low confidence">
            <a:extLst>
              <a:ext uri="{FF2B5EF4-FFF2-40B4-BE49-F238E27FC236}">
                <a16:creationId xmlns:a16="http://schemas.microsoft.com/office/drawing/2014/main" id="{AA64FF83-DC1F-88F1-3E50-676BC47D8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592" y="2700319"/>
            <a:ext cx="3501957" cy="3522503"/>
          </a:xfrm>
          <a:prstGeom prst="rect">
            <a:avLst/>
          </a:prstGeom>
        </p:spPr>
      </p:pic>
    </p:spTree>
    <p:extLst>
      <p:ext uri="{BB962C8B-B14F-4D97-AF65-F5344CB8AC3E}">
        <p14:creationId xmlns:p14="http://schemas.microsoft.com/office/powerpoint/2010/main" val="326845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4"/>
          <p:cNvPicPr preferRelativeResize="0"/>
          <p:nvPr/>
        </p:nvPicPr>
        <p:blipFill rotWithShape="1">
          <a:blip r:embed="rId3">
            <a:alphaModFix/>
          </a:blip>
          <a:srcRect/>
          <a:stretch/>
        </p:blipFill>
        <p:spPr>
          <a:xfrm>
            <a:off x="5243937" y="5298890"/>
            <a:ext cx="713369" cy="660240"/>
          </a:xfrm>
          <a:prstGeom prst="rect">
            <a:avLst/>
          </a:prstGeom>
          <a:noFill/>
          <a:ln>
            <a:noFill/>
          </a:ln>
        </p:spPr>
      </p:pic>
      <p:sp>
        <p:nvSpPr>
          <p:cNvPr id="102" name="Google Shape;102;p4"/>
          <p:cNvSpPr txBox="1">
            <a:spLocks noGrp="1"/>
          </p:cNvSpPr>
          <p:nvPr>
            <p:ph type="title"/>
          </p:nvPr>
        </p:nvSpPr>
        <p:spPr>
          <a:xfrm>
            <a:off x="1449660" y="47199"/>
            <a:ext cx="8771064" cy="1143001"/>
          </a:xfrm>
          <a:prstGeom prst="rect">
            <a:avLst/>
          </a:prstGeom>
          <a:noFill/>
          <a:ln>
            <a:noFill/>
          </a:ln>
        </p:spPr>
        <p:txBody>
          <a:bodyPr spcFirstLastPara="1" wrap="square" lIns="0" tIns="0" rIns="0" bIns="0" anchor="ctr" anchorCtr="0">
            <a:normAutofit/>
          </a:bodyPr>
          <a:lstStyle/>
          <a:p>
            <a:r>
              <a:rPr lang="en-US" b="1" dirty="0">
                <a:latin typeface="Times New Roman" panose="02020603050405020304" pitchFamily="18" charset="0"/>
                <a:cs typeface="Times New Roman" panose="02020603050405020304" pitchFamily="18" charset="0"/>
              </a:rPr>
              <a:t>Draper Stats and Innovation Highlights</a:t>
            </a:r>
            <a:endParaRPr dirty="0">
              <a:latin typeface="Times New Roman" panose="02020603050405020304" pitchFamily="18" charset="0"/>
              <a:cs typeface="Times New Roman" panose="02020603050405020304" pitchFamily="18" charset="0"/>
            </a:endParaRPr>
          </a:p>
        </p:txBody>
      </p:sp>
      <p:sp>
        <p:nvSpPr>
          <p:cNvPr id="103" name="Google Shape;103;p4"/>
          <p:cNvSpPr txBox="1">
            <a:spLocks noGrp="1"/>
          </p:cNvSpPr>
          <p:nvPr>
            <p:ph type="body" idx="1"/>
          </p:nvPr>
        </p:nvSpPr>
        <p:spPr>
          <a:xfrm>
            <a:off x="216816" y="1393306"/>
            <a:ext cx="6741225" cy="3987801"/>
          </a:xfrm>
          <a:prstGeom prst="rect">
            <a:avLst/>
          </a:prstGeom>
          <a:noFill/>
          <a:ln>
            <a:noFill/>
          </a:ln>
        </p:spPr>
        <p:txBody>
          <a:bodyPr spcFirstLastPara="1" wrap="square" lIns="0" tIns="0" rIns="0" bIns="0" anchor="t" anchorCtr="0">
            <a:normAutofit/>
          </a:bodyPr>
          <a:lstStyle/>
          <a:p>
            <a:pPr marL="428625" indent="-428625">
              <a:lnSpc>
                <a:spcPct val="90000"/>
              </a:lnSpc>
              <a:spcBef>
                <a:spcPts val="0"/>
              </a:spcBef>
              <a:buSzPts val="2000"/>
            </a:pPr>
            <a:r>
              <a:rPr lang="en-US" sz="2800" dirty="0">
                <a:latin typeface="Times New Roman" panose="02020603050405020304" pitchFamily="18" charset="0"/>
                <a:cs typeface="Times New Roman" panose="02020603050405020304" pitchFamily="18" charset="0"/>
              </a:rPr>
              <a:t>Independent, not-for-profit</a:t>
            </a:r>
            <a:endParaRPr sz="2000" dirty="0">
              <a:latin typeface="Times New Roman" panose="02020603050405020304" pitchFamily="18" charset="0"/>
              <a:cs typeface="Times New Roman" panose="02020603050405020304" pitchFamily="18" charset="0"/>
            </a:endParaRPr>
          </a:p>
          <a:p>
            <a:pPr marL="428625" indent="-428625">
              <a:lnSpc>
                <a:spcPct val="90000"/>
              </a:lnSpc>
              <a:buSzPts val="2000"/>
            </a:pPr>
            <a:r>
              <a:rPr lang="en-US" sz="2800" dirty="0">
                <a:latin typeface="Times New Roman" panose="02020603050405020304" pitchFamily="18" charset="0"/>
                <a:cs typeface="Times New Roman" panose="02020603050405020304" pitchFamily="18" charset="0"/>
              </a:rPr>
              <a:t>Headquartered in Cambridge, MA</a:t>
            </a:r>
            <a:endParaRPr sz="2000" dirty="0">
              <a:latin typeface="Times New Roman" panose="02020603050405020304" pitchFamily="18" charset="0"/>
              <a:cs typeface="Times New Roman" panose="02020603050405020304" pitchFamily="18" charset="0"/>
            </a:endParaRPr>
          </a:p>
          <a:p>
            <a:pPr marL="960119" lvl="1" indent="-351692">
              <a:lnSpc>
                <a:spcPct val="90000"/>
              </a:lnSpc>
              <a:buSzPts val="1800"/>
            </a:pPr>
            <a:r>
              <a:rPr lang="en-US" sz="2000" dirty="0">
                <a:latin typeface="Times New Roman" panose="02020603050405020304" pitchFamily="18" charset="0"/>
                <a:cs typeface="Times New Roman" panose="02020603050405020304" pitchFamily="18" charset="0"/>
              </a:rPr>
              <a:t>1,800 employees</a:t>
            </a:r>
            <a:endParaRPr sz="2000" dirty="0">
              <a:latin typeface="Times New Roman" panose="02020603050405020304" pitchFamily="18" charset="0"/>
              <a:cs typeface="Times New Roman" panose="02020603050405020304" pitchFamily="18" charset="0"/>
            </a:endParaRPr>
          </a:p>
          <a:p>
            <a:pPr marL="1266092" lvl="2" indent="-351692">
              <a:lnSpc>
                <a:spcPct val="90000"/>
              </a:lnSpc>
              <a:buSzPts val="1800"/>
            </a:pPr>
            <a:r>
              <a:rPr lang="en-US" sz="2000" dirty="0">
                <a:latin typeface="Times New Roman" panose="02020603050405020304" pitchFamily="18" charset="0"/>
                <a:cs typeface="Times New Roman" panose="02020603050405020304" pitchFamily="18" charset="0"/>
              </a:rPr>
              <a:t>1,200 engineers and scientists specializing in hardware, software, systems, and materials</a:t>
            </a:r>
            <a:endParaRPr sz="2000" dirty="0">
              <a:latin typeface="Times New Roman" panose="02020603050405020304" pitchFamily="18" charset="0"/>
              <a:cs typeface="Times New Roman" panose="02020603050405020304" pitchFamily="18" charset="0"/>
            </a:endParaRPr>
          </a:p>
          <a:p>
            <a:pPr marL="1266092" lvl="2" indent="-351692">
              <a:lnSpc>
                <a:spcPct val="90000"/>
              </a:lnSpc>
              <a:buSzPts val="1800"/>
            </a:pPr>
            <a:r>
              <a:rPr lang="en-US" sz="2000" dirty="0">
                <a:latin typeface="Times New Roman" panose="02020603050405020304" pitchFamily="18" charset="0"/>
                <a:cs typeface="Times New Roman" panose="02020603050405020304" pitchFamily="18" charset="0"/>
              </a:rPr>
              <a:t>600 staff members in supporting functions including accountants, lawyers, program managers, security guards, IT, and more</a:t>
            </a:r>
            <a:endParaRPr sz="2000" dirty="0">
              <a:latin typeface="Times New Roman" panose="02020603050405020304" pitchFamily="18" charset="0"/>
              <a:cs typeface="Times New Roman" panose="02020603050405020304" pitchFamily="18" charset="0"/>
            </a:endParaRPr>
          </a:p>
        </p:txBody>
      </p:sp>
      <p:sp>
        <p:nvSpPr>
          <p:cNvPr id="104" name="Google Shape;104;p4"/>
          <p:cNvSpPr/>
          <p:nvPr/>
        </p:nvSpPr>
        <p:spPr>
          <a:xfrm>
            <a:off x="6819900" y="2438401"/>
            <a:ext cx="2438400" cy="246181"/>
          </a:xfrm>
          <a:prstGeom prst="rect">
            <a:avLst/>
          </a:prstGeom>
          <a:noFill/>
          <a:ln>
            <a:noFill/>
          </a:ln>
        </p:spPr>
        <p:txBody>
          <a:bodyPr spcFirstLastPara="1" wrap="square" lIns="45700" tIns="45700" rIns="45700"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Apollo Guidance Computer</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 name="Google Shape;105;p4"/>
          <p:cNvSpPr/>
          <p:nvPr/>
        </p:nvSpPr>
        <p:spPr>
          <a:xfrm>
            <a:off x="3951810" y="5990170"/>
            <a:ext cx="771526" cy="246181"/>
          </a:xfrm>
          <a:prstGeom prst="rect">
            <a:avLst/>
          </a:prstGeom>
          <a:noFill/>
          <a:ln>
            <a:noFill/>
          </a:ln>
        </p:spPr>
        <p:txBody>
          <a:bodyPr spcFirstLastPara="1" wrap="square" lIns="45700" tIns="45700" rIns="45700"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MEMS</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106" name="Google Shape;106;p4"/>
          <p:cNvPicPr preferRelativeResize="0"/>
          <p:nvPr/>
        </p:nvPicPr>
        <p:blipFill rotWithShape="1">
          <a:blip r:embed="rId4">
            <a:alphaModFix/>
          </a:blip>
          <a:srcRect/>
          <a:stretch/>
        </p:blipFill>
        <p:spPr>
          <a:xfrm>
            <a:off x="7200901" y="1130301"/>
            <a:ext cx="1665289" cy="1279525"/>
          </a:xfrm>
          <a:prstGeom prst="rect">
            <a:avLst/>
          </a:prstGeom>
          <a:noFill/>
          <a:ln>
            <a:noFill/>
          </a:ln>
        </p:spPr>
      </p:pic>
      <p:pic>
        <p:nvPicPr>
          <p:cNvPr id="107" name="Google Shape;107;p4" descr="fly-by-wire.jpg"/>
          <p:cNvPicPr preferRelativeResize="0"/>
          <p:nvPr/>
        </p:nvPicPr>
        <p:blipFill rotWithShape="1">
          <a:blip r:embed="rId5">
            <a:alphaModFix/>
          </a:blip>
          <a:srcRect/>
          <a:stretch/>
        </p:blipFill>
        <p:spPr>
          <a:xfrm>
            <a:off x="7241680" y="2855496"/>
            <a:ext cx="1607046" cy="1216634"/>
          </a:xfrm>
          <a:prstGeom prst="rect">
            <a:avLst/>
          </a:prstGeom>
          <a:noFill/>
          <a:ln>
            <a:noFill/>
          </a:ln>
        </p:spPr>
      </p:pic>
      <p:sp>
        <p:nvSpPr>
          <p:cNvPr id="108" name="Google Shape;108;p4"/>
          <p:cNvSpPr/>
          <p:nvPr/>
        </p:nvSpPr>
        <p:spPr>
          <a:xfrm>
            <a:off x="7324725" y="4209633"/>
            <a:ext cx="1379538" cy="246181"/>
          </a:xfrm>
          <a:prstGeom prst="rect">
            <a:avLst/>
          </a:prstGeom>
          <a:noFill/>
          <a:ln>
            <a:noFill/>
          </a:ln>
        </p:spPr>
        <p:txBody>
          <a:bodyPr spcFirstLastPara="1" wrap="square" lIns="45700" tIns="45700" rIns="45700"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Digital Fly-by-Wire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109" name="Google Shape;109;p4" descr="iuhd_stamp.jpg"/>
          <p:cNvPicPr preferRelativeResize="0"/>
          <p:nvPr/>
        </p:nvPicPr>
        <p:blipFill rotWithShape="1">
          <a:blip r:embed="rId6">
            <a:alphaModFix/>
          </a:blip>
          <a:srcRect l="6557" r="-6556"/>
          <a:stretch/>
        </p:blipFill>
        <p:spPr>
          <a:xfrm>
            <a:off x="9113521" y="4809606"/>
            <a:ext cx="1480073" cy="1149524"/>
          </a:xfrm>
          <a:prstGeom prst="rect">
            <a:avLst/>
          </a:prstGeom>
          <a:noFill/>
          <a:ln>
            <a:noFill/>
          </a:ln>
        </p:spPr>
      </p:pic>
      <p:sp>
        <p:nvSpPr>
          <p:cNvPr id="110" name="Google Shape;110;p4"/>
          <p:cNvSpPr/>
          <p:nvPr/>
        </p:nvSpPr>
        <p:spPr>
          <a:xfrm>
            <a:off x="9155111" y="5990170"/>
            <a:ext cx="1247776" cy="400069"/>
          </a:xfrm>
          <a:prstGeom prst="rect">
            <a:avLst/>
          </a:prstGeom>
          <a:noFill/>
          <a:ln>
            <a:noFill/>
          </a:ln>
        </p:spPr>
        <p:txBody>
          <a:bodyPr spcFirstLastPara="1" wrap="square" lIns="45700" tIns="45700" rIns="45700"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Ultra-High Density Electronics</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 name="Google Shape;111;p4"/>
          <p:cNvSpPr/>
          <p:nvPr/>
        </p:nvSpPr>
        <p:spPr>
          <a:xfrm>
            <a:off x="6248400" y="5990170"/>
            <a:ext cx="1548062" cy="400069"/>
          </a:xfrm>
          <a:prstGeom prst="rect">
            <a:avLst/>
          </a:prstGeom>
          <a:noFill/>
          <a:ln>
            <a:noFill/>
          </a:ln>
        </p:spPr>
        <p:txBody>
          <a:bodyPr spcFirstLastPara="1" wrap="square" lIns="45700" tIns="45700" rIns="45700"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RF-addressable Micro</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Neural Stimulator</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 name="Google Shape;112;p4"/>
          <p:cNvSpPr/>
          <p:nvPr/>
        </p:nvSpPr>
        <p:spPr>
          <a:xfrm>
            <a:off x="8763001" y="4209633"/>
            <a:ext cx="2022475" cy="246181"/>
          </a:xfrm>
          <a:prstGeom prst="rect">
            <a:avLst/>
          </a:prstGeom>
          <a:noFill/>
          <a:ln>
            <a:noFill/>
          </a:ln>
        </p:spPr>
        <p:txBody>
          <a:bodyPr spcFirstLastPara="1" wrap="square" lIns="45700" tIns="45700" rIns="45700"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Unmanned System Autonomy</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113" name="Google Shape;113;p4" descr="image001"/>
          <p:cNvPicPr preferRelativeResize="0"/>
          <p:nvPr/>
        </p:nvPicPr>
        <p:blipFill rotWithShape="1">
          <a:blip r:embed="rId7">
            <a:alphaModFix/>
          </a:blip>
          <a:srcRect l="5969" t="-210" r="-2938" b="209"/>
          <a:stretch/>
        </p:blipFill>
        <p:spPr>
          <a:xfrm>
            <a:off x="9067800" y="2852929"/>
            <a:ext cx="1463040" cy="1219201"/>
          </a:xfrm>
          <a:prstGeom prst="rect">
            <a:avLst/>
          </a:prstGeom>
          <a:noFill/>
          <a:ln>
            <a:noFill/>
          </a:ln>
        </p:spPr>
      </p:pic>
      <p:pic>
        <p:nvPicPr>
          <p:cNvPr id="114" name="Google Shape;114;p4" descr="Trident (MK 6) guidance system.jpg"/>
          <p:cNvPicPr preferRelativeResize="0"/>
          <p:nvPr/>
        </p:nvPicPr>
        <p:blipFill rotWithShape="1">
          <a:blip r:embed="rId8">
            <a:alphaModFix/>
          </a:blip>
          <a:srcRect/>
          <a:stretch/>
        </p:blipFill>
        <p:spPr>
          <a:xfrm>
            <a:off x="1634155" y="4809607"/>
            <a:ext cx="1776682" cy="1143001"/>
          </a:xfrm>
          <a:prstGeom prst="rect">
            <a:avLst/>
          </a:prstGeom>
          <a:noFill/>
          <a:ln>
            <a:noFill/>
          </a:ln>
        </p:spPr>
      </p:pic>
      <p:sp>
        <p:nvSpPr>
          <p:cNvPr id="115" name="Google Shape;115;p4"/>
          <p:cNvSpPr/>
          <p:nvPr/>
        </p:nvSpPr>
        <p:spPr>
          <a:xfrm>
            <a:off x="1243266" y="5990170"/>
            <a:ext cx="2590801" cy="246181"/>
          </a:xfrm>
          <a:prstGeom prst="rect">
            <a:avLst/>
          </a:prstGeom>
          <a:noFill/>
          <a:ln>
            <a:noFill/>
          </a:ln>
        </p:spPr>
        <p:txBody>
          <a:bodyPr spcFirstLastPara="1" wrap="square" lIns="45700" tIns="45700" rIns="45700"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Strategic Guidance Systems</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 name="Google Shape;116;p4"/>
          <p:cNvSpPr/>
          <p:nvPr/>
        </p:nvSpPr>
        <p:spPr>
          <a:xfrm>
            <a:off x="8829675" y="2438401"/>
            <a:ext cx="1905000" cy="246181"/>
          </a:xfrm>
          <a:prstGeom prst="rect">
            <a:avLst/>
          </a:prstGeom>
          <a:noFill/>
          <a:ln>
            <a:noFill/>
          </a:ln>
        </p:spPr>
        <p:txBody>
          <a:bodyPr spcFirstLastPara="1" wrap="square" lIns="45700" tIns="45700" rIns="45700"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Orion Reentry Guidance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 name="Google Shape;117;p4"/>
          <p:cNvSpPr/>
          <p:nvPr/>
        </p:nvSpPr>
        <p:spPr>
          <a:xfrm>
            <a:off x="7808787" y="5990169"/>
            <a:ext cx="1279526" cy="153888"/>
          </a:xfrm>
          <a:prstGeom prst="rect">
            <a:avLst/>
          </a:prstGeom>
          <a:noFill/>
          <a:ln>
            <a:noFill/>
          </a:ln>
        </p:spPr>
        <p:txBody>
          <a:bodyPr spcFirstLastPara="1" wrap="square" lIns="0" tIns="0" rIns="0" bIns="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Micro Fluidics</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118" name="Google Shape;118;p4" descr="C:\transfer2\Office\Powerpnt\Task\BENI\Picture 002.jpg"/>
          <p:cNvPicPr preferRelativeResize="0"/>
          <p:nvPr/>
        </p:nvPicPr>
        <p:blipFill rotWithShape="1">
          <a:blip r:embed="rId9">
            <a:alphaModFix/>
          </a:blip>
          <a:srcRect/>
          <a:stretch/>
        </p:blipFill>
        <p:spPr>
          <a:xfrm>
            <a:off x="7776787" y="4809606"/>
            <a:ext cx="1196603" cy="1150580"/>
          </a:xfrm>
          <a:prstGeom prst="rect">
            <a:avLst/>
          </a:prstGeom>
          <a:noFill/>
          <a:ln>
            <a:noFill/>
          </a:ln>
        </p:spPr>
      </p:pic>
      <p:pic>
        <p:nvPicPr>
          <p:cNvPr id="119" name="Google Shape;119;p4" descr="CSAC16-A_DieD1-8_5"/>
          <p:cNvPicPr preferRelativeResize="0"/>
          <p:nvPr/>
        </p:nvPicPr>
        <p:blipFill rotWithShape="1">
          <a:blip r:embed="rId10">
            <a:alphaModFix/>
          </a:blip>
          <a:srcRect/>
          <a:stretch/>
        </p:blipFill>
        <p:spPr>
          <a:xfrm>
            <a:off x="5457894" y="4809606"/>
            <a:ext cx="843109" cy="632332"/>
          </a:xfrm>
          <a:prstGeom prst="rect">
            <a:avLst/>
          </a:prstGeom>
          <a:noFill/>
          <a:ln>
            <a:noFill/>
          </a:ln>
        </p:spPr>
      </p:pic>
      <p:sp>
        <p:nvSpPr>
          <p:cNvPr id="120" name="Google Shape;120;p4"/>
          <p:cNvSpPr/>
          <p:nvPr/>
        </p:nvSpPr>
        <p:spPr>
          <a:xfrm>
            <a:off x="5249812" y="5990170"/>
            <a:ext cx="1112420" cy="400069"/>
          </a:xfrm>
          <a:prstGeom prst="rect">
            <a:avLst/>
          </a:prstGeom>
          <a:noFill/>
          <a:ln>
            <a:noFill/>
          </a:ln>
        </p:spPr>
        <p:txBody>
          <a:bodyPr spcFirstLastPara="1" wrap="square" lIns="45700" tIns="45700" rIns="45700"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a:ln>
                  <a:noFill/>
                </a:ln>
                <a:solidFill>
                  <a:srgbClr val="595959"/>
                </a:solidFill>
                <a:effectLst/>
                <a:uLnTx/>
                <a:uFillTx/>
                <a:latin typeface="Arial"/>
                <a:ea typeface="Arial"/>
                <a:cs typeface="Arial"/>
                <a:sym typeface="Arial"/>
              </a:rPr>
              <a:t>Cold Atom  Sensors</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121" name="Google Shape;121;p4" descr="14-0157"/>
          <p:cNvPicPr preferRelativeResize="0"/>
          <p:nvPr/>
        </p:nvPicPr>
        <p:blipFill rotWithShape="1">
          <a:blip r:embed="rId11">
            <a:alphaModFix/>
          </a:blip>
          <a:srcRect/>
          <a:stretch/>
        </p:blipFill>
        <p:spPr>
          <a:xfrm>
            <a:off x="3541018" y="4809606"/>
            <a:ext cx="1593111" cy="1152526"/>
          </a:xfrm>
          <a:prstGeom prst="rect">
            <a:avLst/>
          </a:prstGeom>
          <a:noFill/>
          <a:ln>
            <a:noFill/>
          </a:ln>
        </p:spPr>
      </p:pic>
      <p:pic>
        <p:nvPicPr>
          <p:cNvPr id="122" name="Google Shape;122;p4"/>
          <p:cNvPicPr preferRelativeResize="0"/>
          <p:nvPr/>
        </p:nvPicPr>
        <p:blipFill rotWithShape="1">
          <a:blip r:embed="rId12">
            <a:alphaModFix/>
          </a:blip>
          <a:srcRect/>
          <a:stretch/>
        </p:blipFill>
        <p:spPr>
          <a:xfrm>
            <a:off x="6411964" y="4809607"/>
            <a:ext cx="1201806" cy="1143001"/>
          </a:xfrm>
          <a:prstGeom prst="rect">
            <a:avLst/>
          </a:prstGeom>
          <a:noFill/>
          <a:ln>
            <a:noFill/>
          </a:ln>
        </p:spPr>
      </p:pic>
      <p:pic>
        <p:nvPicPr>
          <p:cNvPr id="123" name="Google Shape;123;p4"/>
          <p:cNvPicPr preferRelativeResize="0"/>
          <p:nvPr/>
        </p:nvPicPr>
        <p:blipFill rotWithShape="1">
          <a:blip r:embed="rId13">
            <a:alphaModFix/>
          </a:blip>
          <a:srcRect t="-6306" r="160" b="9780"/>
          <a:stretch/>
        </p:blipFill>
        <p:spPr>
          <a:xfrm>
            <a:off x="9067800" y="1035761"/>
            <a:ext cx="1426464" cy="13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8800-D45C-4E43-4A9A-99B7CEBC29C5}"/>
              </a:ext>
            </a:extLst>
          </p:cNvPr>
          <p:cNvSpPr>
            <a:spLocks noGrp="1"/>
          </p:cNvSpPr>
          <p:nvPr>
            <p:ph type="title"/>
          </p:nvPr>
        </p:nvSpPr>
        <p:spPr>
          <a:xfrm>
            <a:off x="838200" y="-18763"/>
            <a:ext cx="10515600" cy="1325563"/>
          </a:xfrm>
        </p:spPr>
        <p:txBody>
          <a:bodyPr>
            <a:normAutofit/>
          </a:bodyPr>
          <a:lstStyle/>
          <a:p>
            <a:pPr algn="ctr"/>
            <a:r>
              <a:rPr lang="en-US" sz="4400" dirty="0">
                <a:latin typeface="Times New Roman" panose="02020603050405020304" pitchFamily="18" charset="0"/>
                <a:cs typeface="Times New Roman" panose="02020603050405020304" pitchFamily="18" charset="0"/>
              </a:rPr>
              <a:t>Disclaimer Slide</a:t>
            </a:r>
          </a:p>
        </p:txBody>
      </p:sp>
      <p:sp>
        <p:nvSpPr>
          <p:cNvPr id="10" name="Content Placeholder 9">
            <a:extLst>
              <a:ext uri="{FF2B5EF4-FFF2-40B4-BE49-F238E27FC236}">
                <a16:creationId xmlns:a16="http://schemas.microsoft.com/office/drawing/2014/main" id="{3988A903-9770-C4F8-7EC2-5B3E9E9D96A4}"/>
              </a:ext>
            </a:extLst>
          </p:cNvPr>
          <p:cNvSpPr>
            <a:spLocks noGrp="1"/>
          </p:cNvSpPr>
          <p:nvPr>
            <p:ph idx="1"/>
          </p:nvPr>
        </p:nvSpPr>
        <p:spPr>
          <a:xfrm>
            <a:off x="0" y="1389347"/>
            <a:ext cx="12192000" cy="4920963"/>
          </a:xfrm>
        </p:spPr>
        <p:txBody>
          <a:bodyPr/>
          <a:lstStyle/>
          <a:p>
            <a:pPr marL="0" indent="0">
              <a:buNone/>
            </a:pPr>
            <a:r>
              <a:rPr lang="en-US" dirty="0"/>
              <a:t>Please do not disseminate this presentation beyond the MIE 395C class or other members of the MIE Department, UMass Amherst, without express permission from the author (Abhishek Ram.)</a:t>
            </a:r>
          </a:p>
          <a:p>
            <a:pPr marL="0" indent="0">
              <a:buNone/>
            </a:pPr>
            <a:endParaRPr lang="en-US" dirty="0"/>
          </a:p>
          <a:p>
            <a:pPr marL="0" indent="0">
              <a:buNone/>
            </a:pPr>
            <a:r>
              <a:rPr lang="en-US" dirty="0"/>
              <a:t>The content of this presentation represents my perspectives and thoughts. Those of others influenced some of these thoughts and ideas and are cited as such in a working manuscript of a paper to be published.</a:t>
            </a:r>
          </a:p>
          <a:p>
            <a:pPr marL="0" indent="0">
              <a:buNone/>
            </a:pPr>
            <a:endParaRPr lang="en-US" dirty="0"/>
          </a:p>
          <a:p>
            <a:pPr marL="0" indent="0">
              <a:buNone/>
            </a:pPr>
            <a:r>
              <a:rPr lang="en-US" dirty="0"/>
              <a:t>Please note that the thoughts and opinions represented here do not reflect The Charles Stark Draper Laboratory’s IP / Standard Operating Procedure, and Abhishek Ram is not authorized to comment on official policy / standard operating procedure.</a:t>
            </a:r>
          </a:p>
        </p:txBody>
      </p:sp>
      <p:sp>
        <p:nvSpPr>
          <p:cNvPr id="5" name="Date Placeholder 3">
            <a:extLst>
              <a:ext uri="{FF2B5EF4-FFF2-40B4-BE49-F238E27FC236}">
                <a16:creationId xmlns:a16="http://schemas.microsoft.com/office/drawing/2014/main" id="{3EB2E1C6-D16E-AA7A-9E3C-2771B21FBB78}"/>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7" name="Slide Number Placeholder 5">
            <a:extLst>
              <a:ext uri="{FF2B5EF4-FFF2-40B4-BE49-F238E27FC236}">
                <a16:creationId xmlns:a16="http://schemas.microsoft.com/office/drawing/2014/main" id="{B146BA99-CE8A-B68F-894E-8444BAEB779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8" name="Straight Connector 7">
            <a:extLst>
              <a:ext uri="{FF2B5EF4-FFF2-40B4-BE49-F238E27FC236}">
                <a16:creationId xmlns:a16="http://schemas.microsoft.com/office/drawing/2014/main" id="{AEA231DB-481C-A9ED-E870-288727739D6E}"/>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E32D9A0-54FF-AB56-4EF2-419C7A238CFA}"/>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3" name="Footer Placeholder 4">
            <a:extLst>
              <a:ext uri="{FF2B5EF4-FFF2-40B4-BE49-F238E27FC236}">
                <a16:creationId xmlns:a16="http://schemas.microsoft.com/office/drawing/2014/main" id="{73A41BEF-1B6F-B7D6-E5C7-FCB08D23BF73}"/>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48272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660697B-4E6B-49C2-31FA-E9305B633D5C}"/>
              </a:ext>
            </a:extLst>
          </p:cNvPr>
          <p:cNvSpPr>
            <a:spLocks noGrp="1"/>
          </p:cNvSpPr>
          <p:nvPr>
            <p:ph type="title"/>
          </p:nvPr>
        </p:nvSpPr>
        <p:spPr>
          <a:xfrm>
            <a:off x="0" y="0"/>
            <a:ext cx="12192000" cy="1373474"/>
          </a:xfrm>
        </p:spPr>
        <p:txBody>
          <a:bodyPr/>
          <a:lstStyle/>
          <a:p>
            <a:pPr algn="ctr"/>
            <a:r>
              <a:rPr lang="en-US" dirty="0"/>
              <a:t>Some Questions and Discussion</a:t>
            </a:r>
          </a:p>
        </p:txBody>
      </p:sp>
      <p:sp>
        <p:nvSpPr>
          <p:cNvPr id="9" name="Date Placeholder 3">
            <a:extLst>
              <a:ext uri="{FF2B5EF4-FFF2-40B4-BE49-F238E27FC236}">
                <a16:creationId xmlns:a16="http://schemas.microsoft.com/office/drawing/2014/main" id="{C0954D74-F327-148F-205B-AE8B2F8B0755}"/>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11" name="Slide Number Placeholder 5">
            <a:extLst>
              <a:ext uri="{FF2B5EF4-FFF2-40B4-BE49-F238E27FC236}">
                <a16:creationId xmlns:a16="http://schemas.microsoft.com/office/drawing/2014/main" id="{967CA1EC-F110-52F4-5AD7-2FFA6C5D047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78A211F7-BD7C-28E3-676E-F1D04E3ACB20}"/>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4B8294C-82BC-FA19-0A93-11658A258E90}"/>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2" name="Content Placeholder 2">
            <a:extLst>
              <a:ext uri="{FF2B5EF4-FFF2-40B4-BE49-F238E27FC236}">
                <a16:creationId xmlns:a16="http://schemas.microsoft.com/office/drawing/2014/main" id="{AA1B2C50-7987-0309-2A41-A22AC1E71618}"/>
              </a:ext>
            </a:extLst>
          </p:cNvPr>
          <p:cNvSpPr>
            <a:spLocks noGrp="1"/>
          </p:cNvSpPr>
          <p:nvPr>
            <p:ph idx="1"/>
          </p:nvPr>
        </p:nvSpPr>
        <p:spPr>
          <a:xfrm>
            <a:off x="-1" y="1343818"/>
            <a:ext cx="12191999" cy="4351338"/>
          </a:xfrm>
        </p:spPr>
        <p:txBody>
          <a:bodyPr/>
          <a:lstStyle/>
          <a:p>
            <a:r>
              <a:rPr lang="en-US" dirty="0"/>
              <a:t>As an engineer living in a society, what is your role?</a:t>
            </a:r>
          </a:p>
          <a:p>
            <a:r>
              <a:rPr lang="en-US" dirty="0"/>
              <a:t>What does the expression “socially responsible engineering” conjure up?</a:t>
            </a:r>
          </a:p>
          <a:p>
            <a:r>
              <a:rPr lang="en-US" dirty="0"/>
              <a:t>Do you currently feel equipped to engineer with all types of people in mind? </a:t>
            </a:r>
          </a:p>
          <a:p>
            <a:r>
              <a:rPr lang="en-US" dirty="0"/>
              <a:t>How do you know if you are or are not familiar with a specific group?</a:t>
            </a:r>
          </a:p>
          <a:p>
            <a:endParaRPr lang="en-US" dirty="0"/>
          </a:p>
          <a:p>
            <a:pPr lvl="1"/>
            <a:endParaRPr lang="en-US" dirty="0"/>
          </a:p>
          <a:p>
            <a:endParaRPr lang="en-US" dirty="0"/>
          </a:p>
          <a:p>
            <a:endParaRPr lang="en-US" dirty="0"/>
          </a:p>
        </p:txBody>
      </p:sp>
      <p:sp>
        <p:nvSpPr>
          <p:cNvPr id="3" name="Footer Placeholder 4">
            <a:extLst>
              <a:ext uri="{FF2B5EF4-FFF2-40B4-BE49-F238E27FC236}">
                <a16:creationId xmlns:a16="http://schemas.microsoft.com/office/drawing/2014/main" id="{3EC53D0D-5B69-363C-3BE6-0ABABB59252A}"/>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99490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BA5B-195C-2DA5-3F27-ADE952676EDE}"/>
              </a:ext>
            </a:extLst>
          </p:cNvPr>
          <p:cNvSpPr>
            <a:spLocks noGrp="1"/>
          </p:cNvSpPr>
          <p:nvPr>
            <p:ph type="title"/>
          </p:nvPr>
        </p:nvSpPr>
        <p:spPr>
          <a:xfrm>
            <a:off x="838200" y="0"/>
            <a:ext cx="10515600" cy="1325563"/>
          </a:xfrm>
        </p:spPr>
        <p:txBody>
          <a:bodyPr/>
          <a:lstStyle/>
          <a:p>
            <a:pPr algn="ctr"/>
            <a:r>
              <a:rPr lang="en-US" dirty="0"/>
              <a:t>“Culture of Disengagement” in Engineering</a:t>
            </a:r>
          </a:p>
        </p:txBody>
      </p:sp>
      <p:sp>
        <p:nvSpPr>
          <p:cNvPr id="3" name="Content Placeholder 2">
            <a:extLst>
              <a:ext uri="{FF2B5EF4-FFF2-40B4-BE49-F238E27FC236}">
                <a16:creationId xmlns:a16="http://schemas.microsoft.com/office/drawing/2014/main" id="{85F6F877-E0C6-9747-6ECD-02B156C7F17F}"/>
              </a:ext>
            </a:extLst>
          </p:cNvPr>
          <p:cNvSpPr>
            <a:spLocks noGrp="1"/>
          </p:cNvSpPr>
          <p:nvPr>
            <p:ph idx="1"/>
          </p:nvPr>
        </p:nvSpPr>
        <p:spPr>
          <a:xfrm>
            <a:off x="257262" y="1449649"/>
            <a:ext cx="11677474" cy="4565258"/>
          </a:xfrm>
        </p:spPr>
        <p:txBody>
          <a:bodyPr>
            <a:normAutofit lnSpcReduction="10000"/>
          </a:bodyPr>
          <a:lstStyle/>
          <a:p>
            <a:r>
              <a:rPr lang="en-US" dirty="0"/>
              <a:t>Many studies have found that engineering students tend to find themselves in a “culture of disengagement,” where students get distanced or distance themselves from how they can impact public welfare.</a:t>
            </a:r>
          </a:p>
          <a:p>
            <a:r>
              <a:rPr lang="en-US" dirty="0"/>
              <a:t>Think of the recent example of the Boeing 737 MAX crashes:</a:t>
            </a:r>
          </a:p>
          <a:p>
            <a:pPr lvl="1"/>
            <a:r>
              <a:rPr lang="en-US" dirty="0"/>
              <a:t>From an engineering perspective, using software (the MCAS) to mask questionable hardware engineering decisions is a band-aid over a bullet wound. </a:t>
            </a:r>
          </a:p>
          <a:p>
            <a:pPr lvl="2"/>
            <a:r>
              <a:rPr lang="en-US" dirty="0"/>
              <a:t>The goal was to reduce the cost and increase the benefit to Boeing, but it severely impacted pilots and passengers and their safety.</a:t>
            </a:r>
          </a:p>
          <a:p>
            <a:pPr lvl="2"/>
            <a:r>
              <a:rPr lang="en-US" dirty="0"/>
              <a:t>It has also severely impacted Boeing’s brand long-term.</a:t>
            </a:r>
          </a:p>
          <a:p>
            <a:pPr lvl="1"/>
            <a:r>
              <a:rPr lang="en-US" dirty="0"/>
              <a:t>Additionally, these incidents highlight an engineer’s needed ability to ensure their organization cannot distance themselves from the product they make.</a:t>
            </a:r>
          </a:p>
          <a:p>
            <a:pPr lvl="2"/>
            <a:r>
              <a:rPr lang="en-US" dirty="0"/>
              <a:t>Investigation revealed that a senior Boeing engineer filed an internal ethics complaint regarding the error-prone angle of attack sensors. He has since said, “I was willing to stand up for safety and quality… Boeing management was more concerned with cost and schedule than safety or quality.”</a:t>
            </a:r>
          </a:p>
        </p:txBody>
      </p:sp>
      <p:sp>
        <p:nvSpPr>
          <p:cNvPr id="4" name="Date Placeholder 3">
            <a:extLst>
              <a:ext uri="{FF2B5EF4-FFF2-40B4-BE49-F238E27FC236}">
                <a16:creationId xmlns:a16="http://schemas.microsoft.com/office/drawing/2014/main" id="{59A51726-EAD5-9297-C6B4-9D7845CBF8D7}"/>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6" name="Slide Number Placeholder 5">
            <a:extLst>
              <a:ext uri="{FF2B5EF4-FFF2-40B4-BE49-F238E27FC236}">
                <a16:creationId xmlns:a16="http://schemas.microsoft.com/office/drawing/2014/main" id="{B7A5AE42-57D9-DDA3-5CA6-B51667C5A3C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7" name="Straight Connector 6">
            <a:extLst>
              <a:ext uri="{FF2B5EF4-FFF2-40B4-BE49-F238E27FC236}">
                <a16:creationId xmlns:a16="http://schemas.microsoft.com/office/drawing/2014/main" id="{8851A2B9-3922-DC46-80DB-3B0973E36648}"/>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9B0D271-F2BC-D50C-87AC-16381AE959C1}"/>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81FA368B-05D5-948F-7BB2-5ED5AFB6A632}"/>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280356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660697B-4E6B-49C2-31FA-E9305B633D5C}"/>
              </a:ext>
            </a:extLst>
          </p:cNvPr>
          <p:cNvSpPr>
            <a:spLocks noGrp="1"/>
          </p:cNvSpPr>
          <p:nvPr>
            <p:ph type="title"/>
          </p:nvPr>
        </p:nvSpPr>
        <p:spPr>
          <a:xfrm>
            <a:off x="0" y="0"/>
            <a:ext cx="12192000" cy="1373474"/>
          </a:xfrm>
        </p:spPr>
        <p:txBody>
          <a:bodyPr/>
          <a:lstStyle/>
          <a:p>
            <a:pPr algn="ctr"/>
            <a:r>
              <a:rPr lang="en-US" dirty="0"/>
              <a:t>Observations of Industry and Academia</a:t>
            </a:r>
          </a:p>
        </p:txBody>
      </p:sp>
      <p:sp>
        <p:nvSpPr>
          <p:cNvPr id="9" name="Date Placeholder 3">
            <a:extLst>
              <a:ext uri="{FF2B5EF4-FFF2-40B4-BE49-F238E27FC236}">
                <a16:creationId xmlns:a16="http://schemas.microsoft.com/office/drawing/2014/main" id="{C0954D74-F327-148F-205B-AE8B2F8B0755}"/>
              </a:ext>
            </a:extLst>
          </p:cNvPr>
          <p:cNvSpPr txBox="1">
            <a:spLocks/>
          </p:cNvSpPr>
          <p:nvPr/>
        </p:nvSpPr>
        <p:spPr>
          <a:xfrm>
            <a:off x="404091" y="6356349"/>
            <a:ext cx="1932709"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Presented: March 15</a:t>
            </a:r>
            <a:r>
              <a:rPr kumimoji="0" lang="en-US" sz="1200" b="0" i="0" u="none" strike="noStrike" kern="1200" cap="none" spc="0" normalizeH="0" baseline="3000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th</a:t>
            </a: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 2024</a:t>
            </a:r>
          </a:p>
        </p:txBody>
      </p:sp>
      <p:sp>
        <p:nvSpPr>
          <p:cNvPr id="11" name="Slide Number Placeholder 5">
            <a:extLst>
              <a:ext uri="{FF2B5EF4-FFF2-40B4-BE49-F238E27FC236}">
                <a16:creationId xmlns:a16="http://schemas.microsoft.com/office/drawing/2014/main" id="{967CA1EC-F110-52F4-5AD7-2FFA6C5D047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C78C5E-36D5-41D1-ABE2-F425B45FB37F}" type="slidenum">
              <a:rPr kumimoji="0" lang="en-US" sz="1200" b="0" i="0" u="none" strike="noStrike" kern="1200" cap="none" spc="0" normalizeH="0" baseline="0" noProof="0" smtClean="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78A211F7-BD7C-28E3-676E-F1D04E3ACB20}"/>
              </a:ext>
            </a:extLst>
          </p:cNvPr>
          <p:cNvCxnSpPr>
            <a:cxnSpLocks/>
          </p:cNvCxnSpPr>
          <p:nvPr/>
        </p:nvCxnSpPr>
        <p:spPr>
          <a:xfrm>
            <a:off x="-1" y="6310312"/>
            <a:ext cx="1219200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4B8294C-82BC-FA19-0A93-11658A258E90}"/>
              </a:ext>
            </a:extLst>
          </p:cNvPr>
          <p:cNvCxnSpPr>
            <a:cxnSpLocks/>
          </p:cNvCxnSpPr>
          <p:nvPr/>
        </p:nvCxnSpPr>
        <p:spPr>
          <a:xfrm>
            <a:off x="0" y="1373475"/>
            <a:ext cx="22860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2" name="Content Placeholder 2">
            <a:extLst>
              <a:ext uri="{FF2B5EF4-FFF2-40B4-BE49-F238E27FC236}">
                <a16:creationId xmlns:a16="http://schemas.microsoft.com/office/drawing/2014/main" id="{AA1B2C50-7987-0309-2A41-A22AC1E71618}"/>
              </a:ext>
            </a:extLst>
          </p:cNvPr>
          <p:cNvSpPr>
            <a:spLocks noGrp="1"/>
          </p:cNvSpPr>
          <p:nvPr>
            <p:ph idx="1"/>
          </p:nvPr>
        </p:nvSpPr>
        <p:spPr>
          <a:xfrm>
            <a:off x="-1" y="1343818"/>
            <a:ext cx="12191999" cy="4351338"/>
          </a:xfrm>
        </p:spPr>
        <p:txBody>
          <a:bodyPr>
            <a:normAutofit lnSpcReduction="10000"/>
          </a:bodyPr>
          <a:lstStyle/>
          <a:p>
            <a:r>
              <a:rPr lang="en-US" dirty="0"/>
              <a:t>Many studies have found that engineering students tend to find themselves in a “culture of disengagement”, where engineering students get distanced or distance themselves from how they can impact public welfare.</a:t>
            </a:r>
          </a:p>
          <a:p>
            <a:r>
              <a:rPr lang="en-US" dirty="0"/>
              <a:t>Case studies of ethical decision-making often emphasize the single whistleblower as heroes of a story – while true, it obfuscates the fact that accountability in these stories falls on individual engineers or personnel, even though there may be hundreds or thousands of people involved across multiple organizations. </a:t>
            </a:r>
          </a:p>
          <a:p>
            <a:r>
              <a:rPr lang="en-US" dirty="0"/>
              <a:t>Systematic introduction of “socially responsible engineering” into the burgeoning workforce and the existing workforce can help to enable better ethical decision-making throughout and provide better products driven by more detailed descriptions of cost and benefit.</a:t>
            </a:r>
          </a:p>
          <a:p>
            <a:endParaRPr lang="en-US" dirty="0"/>
          </a:p>
        </p:txBody>
      </p:sp>
      <p:sp>
        <p:nvSpPr>
          <p:cNvPr id="3" name="Footer Placeholder 4">
            <a:extLst>
              <a:ext uri="{FF2B5EF4-FFF2-40B4-BE49-F238E27FC236}">
                <a16:creationId xmlns:a16="http://schemas.microsoft.com/office/drawing/2014/main" id="{58A1EB34-BFFC-25EB-4F7D-9766BB069320}"/>
              </a:ext>
            </a:extLst>
          </p:cNvPr>
          <p:cNvSpPr txBox="1">
            <a:spLocks/>
          </p:cNvSpPr>
          <p:nvPr/>
        </p:nvSpPr>
        <p:spPr>
          <a:xfrm>
            <a:off x="4038599" y="6392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Times New Roman" panose="02020603050405020304" pitchFamily="18" charset="0"/>
                <a:ea typeface="+mn-ea"/>
                <a:cs typeface="Times New Roman" panose="02020603050405020304" pitchFamily="18" charset="0"/>
              </a:rPr>
              <a:t>Please do not redistribute without the author’s permission.</a:t>
            </a:r>
          </a:p>
          <a:p>
            <a:pPr>
              <a:defRPr/>
            </a:pPr>
            <a:r>
              <a:rPr lang="en-US" dirty="0">
                <a:solidFill>
                  <a:srgbClr val="1F1E33"/>
                </a:solidFill>
                <a:latin typeface="Helvetica" panose="020B0604020202020204" pitchFamily="34" charset="0"/>
              </a:rPr>
              <a:t>©</a:t>
            </a:r>
            <a:r>
              <a:rPr lang="en-US" dirty="0"/>
              <a:t> Abhishek Ram, 2024</a:t>
            </a:r>
          </a:p>
        </p:txBody>
      </p:sp>
    </p:spTree>
    <p:extLst>
      <p:ext uri="{BB962C8B-B14F-4D97-AF65-F5344CB8AC3E}">
        <p14:creationId xmlns:p14="http://schemas.microsoft.com/office/powerpoint/2010/main" val="97470164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33cfbeda-2143-477f-8897-3b65df0d5eeb</TitusGUID>
  <TitusMetadata xmlns="">eyJucyI6Imh0dHA6XC9cL3d3dy50aXR1cy5jb21cL25zXC9EcmFwZXIgTGFib3JhdG9yeSIsInByb3BzIjpbeyJuIjoiQ2xhc3NpZmljYXRpb24iLCJ2YWxzIjpbeyJ2YWx1ZSI6Ik5vbmUifV19LHsibiI6IkNVSU1hcmtpbmdUeXBlIiwidmFscyI6W119LHsibiI6IkZpbHRlckNhdGVnb3J5IiwidmFscyI6W119LHsibiI6IkNVSUNhdGVnb3J5IiwidmFscyI6W119LHsibiI6IkRpc3NlbWluYXRpb24iLCJ2YWxzIjpbXX0seyJuIjoiRUNJSnVyaXMiLCJ2YWxzIjpbXX0seyJuIjoiUHJvcHJpZXRhcnlUeXBlIiwidmFscyI6W119LHsibiI6IlByb3BTdGF0ZW1lbnQiLCJ2YWxzIjpbXX1dfQ==</TitusMetadata>
</titus>
</file>

<file path=customXml/itemProps1.xml><?xml version="1.0" encoding="utf-8"?>
<ds:datastoreItem xmlns:ds="http://schemas.openxmlformats.org/officeDocument/2006/customXml" ds:itemID="{C8640BB8-7B91-4B4E-A8D1-C5D7F3C978E5}">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otalTime>2824</TotalTime>
  <Words>3426</Words>
  <Application>Microsoft Office PowerPoint</Application>
  <PresentationFormat>Widescreen</PresentationFormat>
  <Paragraphs>379</Paragraphs>
  <Slides>26</Slides>
  <Notes>5</Notes>
  <HiddenSlides>0</HiddenSlides>
  <MMClips>1</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26</vt:i4>
      </vt:variant>
    </vt:vector>
  </HeadingPairs>
  <TitlesOfParts>
    <vt:vector size="40" baseType="lpstr">
      <vt:lpstr>Amasis MT Pro Black</vt:lpstr>
      <vt:lpstr>Aptos</vt:lpstr>
      <vt:lpstr>Arial</vt:lpstr>
      <vt:lpstr>Calibri</vt:lpstr>
      <vt:lpstr>Georgia Pro Cond Semibold</vt:lpstr>
      <vt:lpstr>Helvetica</vt:lpstr>
      <vt:lpstr>Helvetica Neue</vt:lpstr>
      <vt:lpstr>Microsoft Sans Serif</vt:lpstr>
      <vt:lpstr>Nunito</vt:lpstr>
      <vt:lpstr>Tahoma</vt:lpstr>
      <vt:lpstr>Times New Roman</vt:lpstr>
      <vt:lpstr>Wingdings</vt:lpstr>
      <vt:lpstr>1_Office Theme</vt:lpstr>
      <vt:lpstr>White</vt:lpstr>
      <vt:lpstr>Socially Responsible Engineering</vt:lpstr>
      <vt:lpstr>Abhishek Ram</vt:lpstr>
      <vt:lpstr>PowerPoint Presentation</vt:lpstr>
      <vt:lpstr>Charles Stark (“Doc”) Draper (1901-1987)</vt:lpstr>
      <vt:lpstr>Draper Stats and Innovation Highlights</vt:lpstr>
      <vt:lpstr>Disclaimer Slide</vt:lpstr>
      <vt:lpstr>Some Questions and Discussion</vt:lpstr>
      <vt:lpstr>“Culture of Disengagement” in Engineering</vt:lpstr>
      <vt:lpstr>Observations of Industry and Academia</vt:lpstr>
      <vt:lpstr>Utility Theory for Sociotechnical System Design</vt:lpstr>
      <vt:lpstr>Introduction: OTC-Medicine Dispensing Machine (TransPharm)</vt:lpstr>
      <vt:lpstr>Idealized Framework for Socially  Responsible Engineering</vt:lpstr>
      <vt:lpstr>Identifying Requirements for TransPharm</vt:lpstr>
      <vt:lpstr>Example Practice for Identifying Stakeholders</vt:lpstr>
      <vt:lpstr>Map of Stakeholders</vt:lpstr>
      <vt:lpstr>Sample List of Stakeholders and                   Questions to Consider (In the University)</vt:lpstr>
      <vt:lpstr>Sample List of Stakeholders and                   Questions to Consider (External to University)</vt:lpstr>
      <vt:lpstr>Identifying Requirements for TransPharm</vt:lpstr>
      <vt:lpstr>Strategic Options and Development Analysis (SODA)</vt:lpstr>
      <vt:lpstr>Community-Based Participatory Research (CBPR)</vt:lpstr>
      <vt:lpstr>Specific Examples of Applying SODA/CBPR to Creating Use Cases</vt:lpstr>
      <vt:lpstr>Specific Examples of Applying SODA/CBPR to Creating Use Cases</vt:lpstr>
      <vt:lpstr>Identifying Requirements for TransPharm</vt:lpstr>
      <vt:lpstr>Trade Space Exploration for Evaluating Different Product Possibilities</vt:lpstr>
      <vt:lpstr>Tradespace of Requirements Priority With Respect to Different Stakeholders</vt:lpstr>
      <vt:lpstr>Some Parting Advice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Presentation Title&gt;</dc:title>
  <dc:creator>Abhishek Ram</dc:creator>
  <cp:lastModifiedBy>Ram, Abhishek</cp:lastModifiedBy>
  <cp:revision>28</cp:revision>
  <dcterms:created xsi:type="dcterms:W3CDTF">2024-01-16T19:59:01Z</dcterms:created>
  <dcterms:modified xsi:type="dcterms:W3CDTF">2024-03-16T17:22:36Z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33cfbeda-2143-477f-8897-3b65df0d5eeb</vt:lpwstr>
  </property>
  <property fmtid="{D5CDD505-2E9C-101B-9397-08002B2CF9AE}" pid="3" name="TitusClassification">
    <vt:lpwstr>None</vt:lpwstr>
  </property>
</Properties>
</file>