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2" r:id="rId4"/>
    <p:sldId id="258" r:id="rId5"/>
    <p:sldId id="259" r:id="rId6"/>
    <p:sldId id="273" r:id="rId7"/>
    <p:sldId id="260" r:id="rId8"/>
    <p:sldId id="262" r:id="rId9"/>
    <p:sldId id="263" r:id="rId10"/>
    <p:sldId id="265" r:id="rId11"/>
    <p:sldId id="266" r:id="rId12"/>
    <p:sldId id="275" r:id="rId13"/>
    <p:sldId id="267" r:id="rId14"/>
    <p:sldId id="268" r:id="rId15"/>
    <p:sldId id="269" r:id="rId16"/>
    <p:sldId id="279" r:id="rId17"/>
    <p:sldId id="276" r:id="rId18"/>
    <p:sldId id="270" r:id="rId19"/>
    <p:sldId id="271" r:id="rId20"/>
    <p:sldId id="274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D7F40C-DE76-4F66-B853-89AA46572047}">
          <p14:sldIdLst>
            <p14:sldId id="256"/>
            <p14:sldId id="257"/>
            <p14:sldId id="272"/>
            <p14:sldId id="258"/>
            <p14:sldId id="259"/>
            <p14:sldId id="273"/>
            <p14:sldId id="260"/>
            <p14:sldId id="262"/>
            <p14:sldId id="263"/>
            <p14:sldId id="265"/>
            <p14:sldId id="266"/>
            <p14:sldId id="275"/>
            <p14:sldId id="267"/>
            <p14:sldId id="268"/>
            <p14:sldId id="269"/>
            <p14:sldId id="279"/>
            <p14:sldId id="276"/>
            <p14:sldId id="270"/>
            <p14:sldId id="271"/>
            <p14:sldId id="274"/>
            <p14:sldId id="278"/>
          </p14:sldIdLst>
        </p14:section>
        <p14:section name="Untitled Section" id="{7EA812D1-2F3D-4CB8-8B6D-994A118C4A4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>
      <p:cViewPr varScale="1">
        <p:scale>
          <a:sx n="72" d="100"/>
          <a:sy n="72" d="100"/>
        </p:scale>
        <p:origin x="6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BFE1F-E20A-46C1-A8E0-004F4B65887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EAEA-6E2A-487A-A6EB-4C0C4435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EAEA-6E2A-487A-A6EB-4C0C44359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8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364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56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8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6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8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3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7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1DBE-47DC-44C4-BBF1-D3E7A8DC0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600199"/>
          </a:xfrm>
        </p:spPr>
        <p:txBody>
          <a:bodyPr>
            <a:normAutofit/>
          </a:bodyPr>
          <a:lstStyle/>
          <a:p>
            <a:r>
              <a:rPr lang="en-US" sz="3200" i="1" dirty="0"/>
              <a:t>STUDY OF STRENGTH CHARACTERISTICS OF CONCRETE USING RECYCLCED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EAD14-11F3-43DC-9EA2-04FA2E34B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722436"/>
            <a:ext cx="7620000" cy="475456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 the esteemed guidance of 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D.SAMPATH SIR 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DEPARTMENT OF CIVIL ENGINEERING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H.O.D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J.Ravi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kumar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sir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2FE05-607E-4538-A07C-E2905732A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956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6431-2652-4B29-953C-2AB804E4D6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3000" y="1447800"/>
            <a:ext cx="80010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sz="3900" i="1" dirty="0">
                <a:solidFill>
                  <a:schemeClr val="tx2"/>
                </a:solidFill>
              </a:rPr>
              <a:t>NO NATURAL AGGREGATE </a:t>
            </a:r>
          </a:p>
          <a:p>
            <a:pPr marL="0" indent="0">
              <a:buNone/>
            </a:pPr>
            <a:r>
              <a:rPr lang="en-US" sz="3900" i="1" dirty="0">
                <a:solidFill>
                  <a:schemeClr val="tx2"/>
                </a:solidFill>
              </a:rPr>
              <a:t>               =</a:t>
            </a:r>
          </a:p>
          <a:p>
            <a:pPr marL="0" indent="0">
              <a:buNone/>
            </a:pPr>
            <a:r>
              <a:rPr lang="en-US" sz="3900" i="1" dirty="0">
                <a:solidFill>
                  <a:schemeClr val="tx2"/>
                </a:solidFill>
              </a:rPr>
              <a:t>     NO CONSTRUCTION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sz="6000" i="1" dirty="0">
                <a:solidFill>
                  <a:srgbClr val="FF0000"/>
                </a:solidFill>
              </a:rPr>
              <a:t>NO JOBS FOR CIVIL ENGINEERS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B80BC-6C34-4483-912E-41CB101B3C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029200"/>
            <a:ext cx="1752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44EE-687A-4B97-A32B-5D4C03D59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INTRODUCING RECYCLED CONCRETE 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E96F-BBCA-4159-A80D-5E16A04B8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The final product collected from crushing and separated from contamination obtained from construction and demolition wastes such as concrete waste, broken bricks, bridge supports, road pavements, concrete road beds </a:t>
            </a:r>
            <a:r>
              <a:rPr lang="en-US" sz="2800" dirty="0" err="1"/>
              <a:t>etc</a:t>
            </a:r>
            <a:r>
              <a:rPr lang="en-US" sz="2800" dirty="0"/>
              <a:t> . that has been previously used in construction are recycled aggregate </a:t>
            </a:r>
          </a:p>
        </p:txBody>
      </p:sp>
    </p:spTree>
    <p:extLst>
      <p:ext uri="{BB962C8B-B14F-4D97-AF65-F5344CB8AC3E}">
        <p14:creationId xmlns:p14="http://schemas.microsoft.com/office/powerpoint/2010/main" val="232216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096A-F098-46C3-BBB8-B54D1D19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706928" y="1935921"/>
            <a:ext cx="2684472" cy="19767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88FEB-80F2-4151-8EDD-F24E01806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47800"/>
            <a:ext cx="3743740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763D4-7B56-488C-843A-DA057A1A0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3200400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6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B236-56C5-4728-95B0-DDFE46E9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1"/>
            <a:ext cx="9228406" cy="13715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BENEFITS OF RECYCLING CONCRETE 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7B5A-6C20-4736-93A8-B296A5A0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676400"/>
            <a:ext cx="7765322" cy="4114800"/>
          </a:xfrm>
        </p:spPr>
        <p:txBody>
          <a:bodyPr/>
          <a:lstStyle/>
          <a:p>
            <a:r>
              <a:rPr lang="en-US" dirty="0"/>
              <a:t>Conserve diminishing </a:t>
            </a:r>
            <a:r>
              <a:rPr lang="en-US" sz="2800" dirty="0">
                <a:solidFill>
                  <a:schemeClr val="accent1"/>
                </a:solidFill>
              </a:rPr>
              <a:t>NATURAL AGGREGATE RESOURCES</a:t>
            </a:r>
          </a:p>
          <a:p>
            <a:r>
              <a:rPr lang="en-US" dirty="0"/>
              <a:t>Use of </a:t>
            </a:r>
            <a:r>
              <a:rPr lang="en-US" sz="2800" dirty="0">
                <a:solidFill>
                  <a:schemeClr val="accent4"/>
                </a:solidFill>
              </a:rPr>
              <a:t>CONSTRUCTION WASTES</a:t>
            </a:r>
          </a:p>
          <a:p>
            <a:r>
              <a:rPr lang="en-US" dirty="0"/>
              <a:t>Protection of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ENVIRONMENT</a:t>
            </a:r>
          </a:p>
          <a:p>
            <a:r>
              <a:rPr lang="en-US" dirty="0"/>
              <a:t>Save </a:t>
            </a:r>
            <a:r>
              <a:rPr lang="en-US" sz="2800" dirty="0">
                <a:solidFill>
                  <a:srgbClr val="FFFF00"/>
                </a:solidFill>
              </a:rPr>
              <a:t>MONEY</a:t>
            </a:r>
          </a:p>
          <a:p>
            <a:r>
              <a:rPr lang="en-US" dirty="0"/>
              <a:t>Create additional </a:t>
            </a:r>
            <a:r>
              <a:rPr lang="en-US" sz="2800" dirty="0">
                <a:solidFill>
                  <a:srgbClr val="C00000"/>
                </a:solidFill>
              </a:rPr>
              <a:t>BUSINESS OPPORTUNITIES</a:t>
            </a:r>
          </a:p>
        </p:txBody>
      </p:sp>
    </p:spTree>
    <p:extLst>
      <p:ext uri="{BB962C8B-B14F-4D97-AF65-F5344CB8AC3E}">
        <p14:creationId xmlns:p14="http://schemas.microsoft.com/office/powerpoint/2010/main" val="417849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744D-4A76-42D6-B003-09B5F3A4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"/>
            <a:ext cx="7993468" cy="106679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PROPERTIES </a:t>
            </a:r>
            <a:r>
              <a:rPr lang="en-US" sz="2400" dirty="0">
                <a:solidFill>
                  <a:srgbClr val="C00000"/>
                </a:solidFill>
              </a:rPr>
              <a:t>AND EXPERIMENTAL VERIFICATION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E4D2-BCF0-40C5-851F-AC14DC02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066800"/>
            <a:ext cx="8763001" cy="5638799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PARTICLE SIZE DISTRIBUTION</a:t>
            </a:r>
          </a:p>
          <a:p>
            <a:r>
              <a:rPr lang="en-US" dirty="0"/>
              <a:t> Sieve analysis is done after crushing and sieving as per IS code 2386 to separate out coarse and fine aggregate</a:t>
            </a:r>
          </a:p>
          <a:p>
            <a:r>
              <a:rPr lang="en-US" dirty="0"/>
              <a:t>Recycled aggregate meets all the standard requirements of natural aggregate </a:t>
            </a:r>
          </a:p>
          <a:p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SPECIFIC GRAVITY AND WATER ABSORPTION</a:t>
            </a:r>
          </a:p>
          <a:p>
            <a:r>
              <a:rPr lang="en-US" dirty="0" err="1"/>
              <a:t>Sp.gravity</a:t>
            </a:r>
            <a:r>
              <a:rPr lang="en-US" dirty="0"/>
              <a:t>(saturated surface dry condition) of recycled concrete aggregate(RCA) was found from 2.35 to 2.58 which is slightly lower than natural aggregate</a:t>
            </a:r>
          </a:p>
          <a:p>
            <a:r>
              <a:rPr lang="en-US" dirty="0"/>
              <a:t>Water absorption ranges 3.05% to 7.40% which is slightly higher than that of natural aggregate </a:t>
            </a:r>
          </a:p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MODULUS OF ELASTICITY</a:t>
            </a:r>
          </a:p>
          <a:p>
            <a:r>
              <a:rPr lang="en-US" dirty="0"/>
              <a:t>RCA has lower than NAC </a:t>
            </a:r>
            <a:r>
              <a:rPr lang="en-US" dirty="0" err="1"/>
              <a:t>upto</a:t>
            </a:r>
            <a:r>
              <a:rPr lang="en-US" dirty="0"/>
              <a:t> 15% only </a:t>
            </a:r>
          </a:p>
          <a:p>
            <a:r>
              <a:rPr lang="en-US" dirty="0"/>
              <a:t>It can be increased if hardened cement paste adhere to aggregate are removed well</a:t>
            </a:r>
          </a:p>
        </p:txBody>
      </p:sp>
    </p:spTree>
    <p:extLst>
      <p:ext uri="{BB962C8B-B14F-4D97-AF65-F5344CB8AC3E}">
        <p14:creationId xmlns:p14="http://schemas.microsoft.com/office/powerpoint/2010/main" val="10631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832A-B70B-43A6-A62B-009DC198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Compressive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FAF5-F34E-44C4-BE57-359685C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average compressive strengths cube cast are determined as per IS 516 using RCA and natural aggregate at age 1,3,7,14,28,56and 90 days.</a:t>
            </a:r>
          </a:p>
          <a:p>
            <a:r>
              <a:rPr lang="en-US" dirty="0"/>
              <a:t>Reduction in strength of RCA as compered to NCA 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92D050"/>
                </a:solidFill>
              </a:rPr>
              <a:t>     CRUSHING VALUES AND IMPACT VALUES</a:t>
            </a:r>
          </a:p>
          <a:p>
            <a:r>
              <a:rPr lang="en-US" dirty="0"/>
              <a:t>As per IS 2386 , the crushing &amp; impact values for concrete , wearing surfaces should not exceed 45% and 50% respectively.</a:t>
            </a:r>
          </a:p>
          <a:p>
            <a:r>
              <a:rPr lang="en-US" dirty="0"/>
              <a:t>RAC satisfy the BIS 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1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4801D-E8B4-4458-AED5-EB897FF29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4674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E1CC-1F5A-4380-A1A2-7F8C6D2A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1524000"/>
            <a:ext cx="7765321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3EB69-9B26-4666-9BD5-C669FB48A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143000"/>
            <a:ext cx="7765321" cy="4872038"/>
          </a:xfrm>
        </p:spPr>
      </p:pic>
    </p:spTree>
    <p:extLst>
      <p:ext uri="{BB962C8B-B14F-4D97-AF65-F5344CB8AC3E}">
        <p14:creationId xmlns:p14="http://schemas.microsoft.com/office/powerpoint/2010/main" val="338793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40C8-B408-4A98-A58B-4CA259A0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152401"/>
            <a:ext cx="7765321" cy="1447799"/>
          </a:xfrm>
        </p:spPr>
        <p:txBody>
          <a:bodyPr/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1752-A668-40AC-B775-D40B56B98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295400"/>
            <a:ext cx="7765322" cy="4495800"/>
          </a:xfrm>
        </p:spPr>
        <p:txBody>
          <a:bodyPr>
            <a:noAutofit/>
          </a:bodyPr>
          <a:lstStyle/>
          <a:p>
            <a:r>
              <a:rPr lang="en-US" sz="2400" dirty="0"/>
              <a:t>The use of recycled concrete aggregate is proved to be a valuable , building materials in technical, environmental &amp; economical respects.</a:t>
            </a:r>
          </a:p>
          <a:p>
            <a:r>
              <a:rPr lang="en-US" sz="2400" dirty="0"/>
              <a:t>Recycle &amp; reuse is an appropriate solution to problems of dumping hundred of thousands of tons of demolition wastes</a:t>
            </a:r>
          </a:p>
          <a:p>
            <a:r>
              <a:rPr lang="en-US" sz="2400" dirty="0"/>
              <a:t>      However , more </a:t>
            </a:r>
            <a:r>
              <a:rPr lang="en-US" sz="2400" dirty="0" err="1"/>
              <a:t>reserch</a:t>
            </a:r>
            <a:r>
              <a:rPr lang="en-US" sz="2400" dirty="0"/>
              <a:t> and initiation of </a:t>
            </a:r>
            <a:r>
              <a:rPr lang="en-US" sz="2400" dirty="0" err="1"/>
              <a:t>piollt</a:t>
            </a:r>
            <a:r>
              <a:rPr lang="en-US" sz="2400" dirty="0"/>
              <a:t> project for application of RCA is started for modifying our design codes , specifications &amp; procedure for use of RCA </a:t>
            </a:r>
          </a:p>
        </p:txBody>
      </p:sp>
    </p:spTree>
    <p:extLst>
      <p:ext uri="{BB962C8B-B14F-4D97-AF65-F5344CB8AC3E}">
        <p14:creationId xmlns:p14="http://schemas.microsoft.com/office/powerpoint/2010/main" val="358983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2244-7897-41C4-98B0-E9A563AF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76201"/>
            <a:ext cx="7765321" cy="990599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237D-4D0B-4A81-A53B-CDBD49CF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07" y="838200"/>
            <a:ext cx="8610600" cy="586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PRESENTED BY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B.Ruchitha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(17024-c-239)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R.Abhishek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(17024-c-202)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A.Akhil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(17024-c-204)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G.Nagesh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(17024-c-255)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P.Aarthi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(17024-c-256)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J.Nanda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gopal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(17024-c-223)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V.Rakesh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(17024-c-234)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B.Bhavani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(17024-c-212)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P.Hrushikesh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(17024-c-217)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CH.Anjaneyulu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(17024-c-207)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O.Ravali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(17024-c-237)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K.Akshay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kumar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(17024-c-503)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09163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7606-3083-4BD8-8AA8-245790B8D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7" y="457201"/>
            <a:ext cx="7773308" cy="2798762"/>
          </a:xfrm>
        </p:spPr>
        <p:txBody>
          <a:bodyPr>
            <a:normAutofit/>
          </a:bodyPr>
          <a:lstStyle/>
          <a:p>
            <a:r>
              <a:rPr lang="en-US" sz="6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A338-9867-4168-A317-2ABF049B7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47" y="3457136"/>
            <a:ext cx="7773308" cy="1676400"/>
          </a:xfrm>
        </p:spPr>
        <p:txBody>
          <a:bodyPr>
            <a:normAutofit/>
          </a:bodyPr>
          <a:lstStyle/>
          <a:p>
            <a:r>
              <a:rPr lang="en-US" sz="3600" dirty="0"/>
              <a:t>RECYCLE OF COARSE AGGREGATE</a:t>
            </a:r>
          </a:p>
        </p:txBody>
      </p:sp>
    </p:spTree>
    <p:extLst>
      <p:ext uri="{BB962C8B-B14F-4D97-AF65-F5344CB8AC3E}">
        <p14:creationId xmlns:p14="http://schemas.microsoft.com/office/powerpoint/2010/main" val="308469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EA858-A64C-4174-9A93-0CEDD39A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8077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0D4BA0-9045-407A-AC37-5D3649E2B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4" y="457200"/>
            <a:ext cx="9144000" cy="426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8B80C6-9218-4317-844A-D43A950041FC}"/>
              </a:ext>
            </a:extLst>
          </p:cNvPr>
          <p:cNvSpPr/>
          <p:nvPr/>
        </p:nvSpPr>
        <p:spPr>
          <a:xfrm>
            <a:off x="1828800" y="50292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76207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1600-5A74-4A62-BDB7-C4823E9B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DC34D-F120-4469-A9B9-2DA0712EE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2" y="1447800"/>
            <a:ext cx="7307668" cy="4648200"/>
          </a:xfrm>
        </p:spPr>
      </p:pic>
    </p:spTree>
    <p:extLst>
      <p:ext uri="{BB962C8B-B14F-4D97-AF65-F5344CB8AC3E}">
        <p14:creationId xmlns:p14="http://schemas.microsoft.com/office/powerpoint/2010/main" val="26414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BE96-2695-442A-BA98-C3CD7518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AEF-D8CA-42B8-AEA9-0931A4B0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Demand of aggregate on construction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is recycled concrete aggregate(RCA)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Benefits of RCA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Procedure of RCA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Experimental verification on various properties</a:t>
            </a:r>
          </a:p>
        </p:txBody>
      </p:sp>
    </p:spTree>
    <p:extLst>
      <p:ext uri="{BB962C8B-B14F-4D97-AF65-F5344CB8AC3E}">
        <p14:creationId xmlns:p14="http://schemas.microsoft.com/office/powerpoint/2010/main" val="5784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5CC8-9466-4553-BB38-E7A2C288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E74E-E5EA-4ED5-BE37-F78652D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Global demand of aggregates for construction</a:t>
            </a:r>
          </a:p>
          <a:p>
            <a:r>
              <a:rPr lang="en-US" dirty="0">
                <a:solidFill>
                  <a:schemeClr val="accent5"/>
                </a:solidFill>
              </a:rPr>
              <a:t>46 billions tones by 2011</a:t>
            </a:r>
          </a:p>
          <a:p>
            <a:r>
              <a:rPr lang="en-US" dirty="0">
                <a:solidFill>
                  <a:schemeClr val="accent5"/>
                </a:solidFill>
              </a:rPr>
              <a:t>49 billion tones by 2012</a:t>
            </a:r>
          </a:p>
        </p:txBody>
      </p:sp>
    </p:spTree>
    <p:extLst>
      <p:ext uri="{BB962C8B-B14F-4D97-AF65-F5344CB8AC3E}">
        <p14:creationId xmlns:p14="http://schemas.microsoft.com/office/powerpoint/2010/main" val="250547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3BC6-21B9-47C5-8701-E02AAAF7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0"/>
            <a:ext cx="6400800" cy="13263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F50A3-6732-4BF3-8D20-E5C492E85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1100"/>
            <a:ext cx="7467599" cy="4495800"/>
          </a:xfrm>
        </p:spPr>
      </p:pic>
    </p:spTree>
    <p:extLst>
      <p:ext uri="{BB962C8B-B14F-4D97-AF65-F5344CB8AC3E}">
        <p14:creationId xmlns:p14="http://schemas.microsoft.com/office/powerpoint/2010/main" val="159855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5813-94C3-47AD-9E92-B714D795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44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RAPID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C7-1166-488E-8177-AA92CD26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Out of the total construction the demolition waste contains 40% of concrete,30% of ceramics,5% of plastic,10% of wood,5% of metal and 10% of other mixtures as reported by global insight , growth in global construction sector predicts an increase in constructions spending of 4800 billions US dollars in 2013.These figures indicates a tremendous growth in construction sector , almost 1.5 times in 5 years .For production of concrete,72-75% of aggregates are required .Out of this 60-67% is of coarse aggregate and 33-40% is of fine aggregate. As per research by Fredonia group , it forecast that the global demand for construction the aggregates may exceed 26billion tons by 2012.</a:t>
            </a:r>
          </a:p>
          <a:p>
            <a:pPr marL="0" indent="0">
              <a:buNone/>
            </a:pPr>
            <a:r>
              <a:rPr lang="en-US" sz="2400" dirty="0"/>
              <a:t>           The of recycled aggregate generally increases the drying shrinkage , creep , porosity of water and decreases the compression strength of concrete compared to that of natural aggregate of concrete . It is nearly 10-30% as per replacement of aggregate.</a:t>
            </a:r>
          </a:p>
        </p:txBody>
      </p:sp>
    </p:spTree>
    <p:extLst>
      <p:ext uri="{BB962C8B-B14F-4D97-AF65-F5344CB8AC3E}">
        <p14:creationId xmlns:p14="http://schemas.microsoft.com/office/powerpoint/2010/main" val="19100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C7EB-5303-4110-A1D6-C0EEC88EE1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861218"/>
            <a:ext cx="8229600" cy="5135563"/>
          </a:xfrm>
        </p:spPr>
        <p:txBody>
          <a:bodyPr>
            <a:noAutofit/>
          </a:bodyPr>
          <a:lstStyle/>
          <a:p>
            <a:r>
              <a:rPr lang="en-US" sz="3200" dirty="0"/>
              <a:t>If same rate of construction continues….</a:t>
            </a:r>
          </a:p>
          <a:p>
            <a:pPr marL="0" indent="0">
              <a:buNone/>
            </a:pPr>
            <a:r>
              <a:rPr lang="en-US" sz="3200" dirty="0"/>
              <a:t>        WHAT WILL HAPPENS AT 2050?</a:t>
            </a:r>
          </a:p>
          <a:p>
            <a:pPr marL="0" indent="0">
              <a:buNone/>
            </a:pPr>
            <a:r>
              <a:rPr lang="en-US" sz="3200" dirty="0"/>
              <a:t>   </a:t>
            </a:r>
          </a:p>
          <a:p>
            <a:pPr marL="0" indent="0">
              <a:buNone/>
            </a:pPr>
            <a:r>
              <a:rPr lang="en-US" sz="3200" dirty="0"/>
              <a:t>  No any natural aggregates </a:t>
            </a:r>
          </a:p>
          <a:p>
            <a:pPr marL="0" indent="0">
              <a:buNone/>
            </a:pPr>
            <a:r>
              <a:rPr lang="en-US" sz="3200" dirty="0"/>
              <a:t>                   MEANS</a:t>
            </a:r>
          </a:p>
          <a:p>
            <a:pPr marL="0" indent="0">
              <a:buNone/>
            </a:pPr>
            <a:r>
              <a:rPr lang="en-US" sz="3200" dirty="0"/>
              <a:t>     No one can construct any Buildings,  Bridges, Dams, Roads, Pavements……..</a:t>
            </a:r>
          </a:p>
        </p:txBody>
      </p:sp>
    </p:spTree>
    <p:extLst>
      <p:ext uri="{BB962C8B-B14F-4D97-AF65-F5344CB8AC3E}">
        <p14:creationId xmlns:p14="http://schemas.microsoft.com/office/powerpoint/2010/main" val="287392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1B770-EB80-4BB1-9500-407DED7B31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6000" b="1" i="1" u="sng" dirty="0">
                <a:solidFill>
                  <a:srgbClr val="FFFF00"/>
                </a:solidFill>
              </a:rPr>
              <a:t>ARE NATURAL AGGREGATES ENOUGH FOR FUTURE CONSTRUCTION </a:t>
            </a:r>
            <a:r>
              <a:rPr lang="en-US" b="1" dirty="0">
                <a:solidFill>
                  <a:srgbClr val="FFFF00"/>
                </a:solidFill>
              </a:rPr>
              <a:t>???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043CD-54D8-4ADB-AD3A-0981B3294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77" y="2514600"/>
            <a:ext cx="2047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259</TotalTime>
  <Words>746</Words>
  <Application>Microsoft Office PowerPoint</Application>
  <PresentationFormat>On-screen Show (4:3)</PresentationFormat>
  <Paragraphs>86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Damask</vt:lpstr>
      <vt:lpstr>STUDY OF STRENGTH CHARACTERISTICS OF CONCRETE USING RECYCLCED MATERIALS</vt:lpstr>
      <vt:lpstr>TOPIC</vt:lpstr>
      <vt:lpstr>PowerPoint Presentation</vt:lpstr>
      <vt:lpstr>CONTENTS</vt:lpstr>
      <vt:lpstr>INTRODUCTION</vt:lpstr>
      <vt:lpstr>PowerPoint Presentation</vt:lpstr>
      <vt:lpstr>RAPID CONSTRUCTION</vt:lpstr>
      <vt:lpstr>PowerPoint Presentation</vt:lpstr>
      <vt:lpstr>PowerPoint Presentation</vt:lpstr>
      <vt:lpstr>PowerPoint Presentation</vt:lpstr>
      <vt:lpstr>INTRODUCING RECYCLED CONCRETE AGGREGATE</vt:lpstr>
      <vt:lpstr>PowerPoint Presentation</vt:lpstr>
      <vt:lpstr>BENEFITS OF RECYCLING CONCRETE AGGREGATE</vt:lpstr>
      <vt:lpstr>PROPERTIES AND EXPERIMENTAL VERIFICATION </vt:lpstr>
      <vt:lpstr>Compressive strength</vt:lpstr>
      <vt:lpstr>PowerPoint Presentation</vt:lpstr>
      <vt:lpstr>PowerPoint Presentation</vt:lpstr>
      <vt:lpstr>conclusion</vt:lpstr>
      <vt:lpstr> 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STRENGTH CHARACTERISTICS OF CONCRETE USING RECYCLCED MATERIALS</dc:title>
  <dc:creator>acer</dc:creator>
  <cp:lastModifiedBy>abhishekrasamalla02@gmail.com</cp:lastModifiedBy>
  <cp:revision>38</cp:revision>
  <dcterms:created xsi:type="dcterms:W3CDTF">2006-08-16T00:00:00Z</dcterms:created>
  <dcterms:modified xsi:type="dcterms:W3CDTF">2022-06-13T21:26:41Z</dcterms:modified>
</cp:coreProperties>
</file>