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66" r:id="rId4"/>
    <p:sldId id="270" r:id="rId5"/>
    <p:sldId id="271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5876126" y="2413337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21" y="3994138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A0458-C903-464D-88A0-FFAF7A2D31CE}"/>
              </a:ext>
            </a:extLst>
          </p:cNvPr>
          <p:cNvSpPr txBox="1"/>
          <p:nvPr/>
        </p:nvSpPr>
        <p:spPr>
          <a:xfrm>
            <a:off x="-199019" y="2454244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68397-ADF1-4A5F-864B-D66BEF26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17" y="3217704"/>
            <a:ext cx="3314700" cy="331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38BC81-9B7E-401D-9A46-41F45CDA1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96" y="405155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MySQL</a:t>
            </a:r>
          </a:p>
        </p:txBody>
      </p:sp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9931DB-C89E-491E-AE79-24EDA0824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251038"/>
            <a:ext cx="1183040" cy="646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0A6F6F-A06A-4A36-A545-EF443AC81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876" y="2160033"/>
            <a:ext cx="8109391" cy="420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3A675-F325-4D27-9584-51928A150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1" y="2269066"/>
            <a:ext cx="5394026" cy="2797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A2997-F701-404F-AD46-9141FD83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71" y="2688570"/>
            <a:ext cx="6095998" cy="14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      MySQL</a:t>
            </a:r>
          </a:p>
        </p:txBody>
      </p:sp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E613E3C-185E-4239-AC19-198547F1E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226" y="324495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7EA990-C3F0-4B0F-B091-BB4790FE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79" y="870094"/>
            <a:ext cx="9242055" cy="513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9A286-4A11-45E1-B485-97FF083B1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79" y="860469"/>
            <a:ext cx="9242055" cy="51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F4893-8865-412C-B618-AC58D3DE9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72" y="921216"/>
            <a:ext cx="9031027" cy="50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4F8ED-EECC-4195-ADFD-C2733F957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11" y="983970"/>
            <a:ext cx="8899122" cy="4906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FF289-A049-4349-A1BF-CA6260CC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11" y="994753"/>
            <a:ext cx="8899122" cy="4906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A3C55F-A168-4660-B9E5-59DF1A3BA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11" y="983970"/>
            <a:ext cx="8899122" cy="49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48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abhiraut9860@gmail.com</cp:lastModifiedBy>
  <cp:revision>21</cp:revision>
  <dcterms:created xsi:type="dcterms:W3CDTF">2023-10-07T01:44:58Z</dcterms:created>
  <dcterms:modified xsi:type="dcterms:W3CDTF">2025-03-12T07:48:37Z</dcterms:modified>
</cp:coreProperties>
</file>