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053A9-7A18-42AD-A558-0F9903E58222}"/>
              </a:ext>
            </a:extLst>
          </p:cNvPr>
          <p:cNvSpPr txBox="1"/>
          <p:nvPr/>
        </p:nvSpPr>
        <p:spPr>
          <a:xfrm>
            <a:off x="168387" y="112174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SUMMERY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CEAB6-3DBD-4545-B027-DB9ACBCD578F}"/>
              </a:ext>
            </a:extLst>
          </p:cNvPr>
          <p:cNvSpPr txBox="1"/>
          <p:nvPr/>
        </p:nvSpPr>
        <p:spPr>
          <a:xfrm>
            <a:off x="101011" y="2315775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65C20-7785-40D8-B09E-CFDCBAF562CC}"/>
              </a:ext>
            </a:extLst>
          </p:cNvPr>
          <p:cNvSpPr txBox="1"/>
          <p:nvPr/>
        </p:nvSpPr>
        <p:spPr>
          <a:xfrm>
            <a:off x="101011" y="4384309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DETAILS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AD024-D12A-4F48-B3E8-4B9DBEC1B778}"/>
              </a:ext>
            </a:extLst>
          </p:cNvPr>
          <p:cNvSpPr txBox="1"/>
          <p:nvPr/>
        </p:nvSpPr>
        <p:spPr>
          <a:xfrm>
            <a:off x="4032985" y="38500"/>
            <a:ext cx="483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"How was my approach to creating dashboards?"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68F15C-5886-4AC7-B3B5-8FF3A71D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7" y="2623716"/>
            <a:ext cx="3142704" cy="1745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FBF10F-4062-420F-A6D2-B303B3B5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7" y="489120"/>
            <a:ext cx="3140077" cy="1745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F0ADBB-1E21-4E9C-838D-C5DECC241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87" y="4851133"/>
            <a:ext cx="3204949" cy="17672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1F2BA1-CE72-4209-9D95-CD2498B19A84}"/>
              </a:ext>
            </a:extLst>
          </p:cNvPr>
          <p:cNvSpPr txBox="1"/>
          <p:nvPr/>
        </p:nvSpPr>
        <p:spPr>
          <a:xfrm>
            <a:off x="6620575" y="777164"/>
            <a:ext cx="48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Roughed Report 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a Page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1E6A8-AC5B-4B61-B760-12EF3BF1F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47" y="1365778"/>
            <a:ext cx="4831882" cy="50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abhiraut9860@gmail.com</cp:lastModifiedBy>
  <cp:revision>17</cp:revision>
  <dcterms:created xsi:type="dcterms:W3CDTF">2023-10-07T01:44:58Z</dcterms:created>
  <dcterms:modified xsi:type="dcterms:W3CDTF">2025-03-12T07:48:08Z</dcterms:modified>
</cp:coreProperties>
</file>