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notesMasterIdLst>
    <p:notesMasterId r:id="rId11"/>
  </p:notesMasterIdLst>
  <p:sldIdLst>
    <p:sldId id="256" r:id="rId2"/>
    <p:sldId id="264" r:id="rId3"/>
    <p:sldId id="265" r:id="rId4"/>
    <p:sldId id="274" r:id="rId5"/>
    <p:sldId id="267" r:id="rId6"/>
    <p:sldId id="268" r:id="rId7"/>
    <p:sldId id="269" r:id="rId8"/>
    <p:sldId id="271" r:id="rId9"/>
    <p:sldId id="27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1FC962-118D-A017-AF1D-4A5472769D3D}" v="22" dt="2025-08-06T06:32:40.945"/>
    <p1510:client id="{59A99FC1-52A2-F60F-7857-4AE27FC31301}" v="4" dt="2025-08-06T11:13:03.092"/>
    <p1510:client id="{7D0F3E38-0AEA-7700-DCCA-65A102DF1069}" v="11" dt="2025-08-06T11:24:27.871"/>
    <p1510:client id="{ABD0230F-20AA-F3C0-FBD8-BF6D426A6AD6}" v="78" dt="2025-08-06T06:39:29.6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5033" autoAdjust="0"/>
  </p:normalViewPr>
  <p:slideViewPr>
    <p:cSldViewPr snapToGrid="0">
      <p:cViewPr>
        <p:scale>
          <a:sx n="77" d="100"/>
          <a:sy n="77" d="100"/>
        </p:scale>
        <p:origin x="749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301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441FC962-118D-A017-AF1D-4A5472769D3D}"/>
    <pc:docChg chg="modSld">
      <pc:chgData name="" userId="" providerId="" clId="Web-{441FC962-118D-A017-AF1D-4A5472769D3D}" dt="2025-08-06T06:17:34.725" v="6" actId="20577"/>
      <pc:docMkLst>
        <pc:docMk/>
      </pc:docMkLst>
      <pc:sldChg chg="modSp">
        <pc:chgData name="" userId="" providerId="" clId="Web-{441FC962-118D-A017-AF1D-4A5472769D3D}" dt="2025-08-06T06:17:34.725" v="6" actId="20577"/>
        <pc:sldMkLst>
          <pc:docMk/>
          <pc:sldMk cId="3106250275" sldId="265"/>
        </pc:sldMkLst>
        <pc:spChg chg="mod">
          <ac:chgData name="" userId="" providerId="" clId="Web-{441FC962-118D-A017-AF1D-4A5472769D3D}" dt="2025-08-06T06:17:34.725" v="6" actId="20577"/>
          <ac:spMkLst>
            <pc:docMk/>
            <pc:sldMk cId="3106250275" sldId="265"/>
            <ac:spMk id="3" creationId="{8D3E131F-4991-E576-61CC-144CD8C53840}"/>
          </ac:spMkLst>
        </pc:spChg>
      </pc:sldChg>
    </pc:docChg>
  </pc:docChgLst>
  <pc:docChgLst>
    <pc:chgData name="Guest User" providerId="Windows Live" clId="Web-{441FC962-118D-A017-AF1D-4A5472769D3D}"/>
    <pc:docChg chg="addSld modSld">
      <pc:chgData name="Guest User" userId="" providerId="Windows Live" clId="Web-{441FC962-118D-A017-AF1D-4A5472769D3D}" dt="2025-08-06T06:32:40.945" v="12"/>
      <pc:docMkLst>
        <pc:docMk/>
      </pc:docMkLst>
      <pc:sldChg chg="modSp">
        <pc:chgData name="Guest User" userId="" providerId="Windows Live" clId="Web-{441FC962-118D-A017-AF1D-4A5472769D3D}" dt="2025-08-06T06:20:55.405" v="8" actId="20577"/>
        <pc:sldMkLst>
          <pc:docMk/>
          <pc:sldMk cId="3106250275" sldId="265"/>
        </pc:sldMkLst>
        <pc:spChg chg="mod">
          <ac:chgData name="Guest User" userId="" providerId="Windows Live" clId="Web-{441FC962-118D-A017-AF1D-4A5472769D3D}" dt="2025-08-06T06:20:55.405" v="8" actId="20577"/>
          <ac:spMkLst>
            <pc:docMk/>
            <pc:sldMk cId="3106250275" sldId="265"/>
            <ac:spMk id="3" creationId="{8D3E131F-4991-E576-61CC-144CD8C53840}"/>
          </ac:spMkLst>
        </pc:spChg>
      </pc:sldChg>
      <pc:sldChg chg="modSp">
        <pc:chgData name="Guest User" userId="" providerId="Windows Live" clId="Web-{441FC962-118D-A017-AF1D-4A5472769D3D}" dt="2025-08-06T06:18:28.071" v="4" actId="20577"/>
        <pc:sldMkLst>
          <pc:docMk/>
          <pc:sldMk cId="3683908318" sldId="269"/>
        </pc:sldMkLst>
        <pc:spChg chg="mod">
          <ac:chgData name="Guest User" userId="" providerId="Windows Live" clId="Web-{441FC962-118D-A017-AF1D-4A5472769D3D}" dt="2025-08-06T06:18:28.071" v="4" actId="20577"/>
          <ac:spMkLst>
            <pc:docMk/>
            <pc:sldMk cId="3683908318" sldId="269"/>
            <ac:spMk id="2" creationId="{3FA5F48E-07B0-D5A6-03CE-CA3DA5A3550A}"/>
          </ac:spMkLst>
        </pc:spChg>
      </pc:sldChg>
      <pc:sldChg chg="addSp delSp modSp new">
        <pc:chgData name="Guest User" userId="" providerId="Windows Live" clId="Web-{441FC962-118D-A017-AF1D-4A5472769D3D}" dt="2025-08-06T06:32:40.945" v="12"/>
        <pc:sldMkLst>
          <pc:docMk/>
          <pc:sldMk cId="1875648656" sldId="276"/>
        </pc:sldMkLst>
        <pc:spChg chg="del">
          <ac:chgData name="Guest User" userId="" providerId="Windows Live" clId="Web-{441FC962-118D-A017-AF1D-4A5472769D3D}" dt="2025-08-06T06:31:48.879" v="10"/>
          <ac:spMkLst>
            <pc:docMk/>
            <pc:sldMk cId="1875648656" sldId="276"/>
            <ac:spMk id="3" creationId="{92C2B64A-88D2-976F-42EB-FAE946D184B9}"/>
          </ac:spMkLst>
        </pc:spChg>
        <pc:graphicFrameChg chg="add mod ord modGraphic">
          <ac:chgData name="Guest User" userId="" providerId="Windows Live" clId="Web-{441FC962-118D-A017-AF1D-4A5472769D3D}" dt="2025-08-06T06:32:40.945" v="12"/>
          <ac:graphicFrameMkLst>
            <pc:docMk/>
            <pc:sldMk cId="1875648656" sldId="276"/>
            <ac:graphicFrameMk id="5" creationId="{FA9A5C9F-E9B2-11F4-BC1F-1EECD8FBF91C}"/>
          </ac:graphicFrameMkLst>
        </pc:graphicFrameChg>
      </pc:sldChg>
    </pc:docChg>
  </pc:docChgLst>
  <pc:docChgLst>
    <pc:chgData name="Guest User" providerId="Windows Live" clId="Web-{7D0F3E38-0AEA-7700-DCCA-65A102DF1069}"/>
    <pc:docChg chg="addSld delSld modSld">
      <pc:chgData name="Guest User" userId="" providerId="Windows Live" clId="Web-{7D0F3E38-0AEA-7700-DCCA-65A102DF1069}" dt="2025-08-06T12:07:53.708" v="9" actId="1076"/>
      <pc:docMkLst>
        <pc:docMk/>
      </pc:docMkLst>
      <pc:sldChg chg="addSp delSp">
        <pc:chgData name="Guest User" userId="" providerId="Windows Live" clId="Web-{7D0F3E38-0AEA-7700-DCCA-65A102DF1069}" dt="2025-08-06T11:19:02.612" v="7"/>
        <pc:sldMkLst>
          <pc:docMk/>
          <pc:sldMk cId="1524004479" sldId="256"/>
        </pc:sldMkLst>
        <pc:picChg chg="add del">
          <ac:chgData name="Guest User" userId="" providerId="Windows Live" clId="Web-{7D0F3E38-0AEA-7700-DCCA-65A102DF1069}" dt="2025-08-06T11:19:02.612" v="7"/>
          <ac:picMkLst>
            <pc:docMk/>
            <pc:sldMk cId="1524004479" sldId="256"/>
            <ac:picMk id="4" creationId="{B567EF07-B739-9C31-CF32-6E182F2AE7F1}"/>
          </ac:picMkLst>
        </pc:picChg>
        <pc:picChg chg="add del">
          <ac:chgData name="Guest User" userId="" providerId="Windows Live" clId="Web-{7D0F3E38-0AEA-7700-DCCA-65A102DF1069}" dt="2025-08-06T11:18:56.377" v="6"/>
          <ac:picMkLst>
            <pc:docMk/>
            <pc:sldMk cId="1524004479" sldId="256"/>
            <ac:picMk id="6" creationId="{08B56B6B-F2AB-7E0B-C07B-820D234E9353}"/>
          </ac:picMkLst>
        </pc:picChg>
      </pc:sldChg>
      <pc:sldChg chg="modSp">
        <pc:chgData name="Guest User" userId="" providerId="Windows Live" clId="Web-{7D0F3E38-0AEA-7700-DCCA-65A102DF1069}" dt="2025-08-06T12:07:53.708" v="9" actId="1076"/>
        <pc:sldMkLst>
          <pc:docMk/>
          <pc:sldMk cId="1892472204" sldId="271"/>
        </pc:sldMkLst>
        <pc:graphicFrameChg chg="mod">
          <ac:chgData name="Guest User" userId="" providerId="Windows Live" clId="Web-{7D0F3E38-0AEA-7700-DCCA-65A102DF1069}" dt="2025-08-06T12:07:53.708" v="9" actId="1076"/>
          <ac:graphicFrameMkLst>
            <pc:docMk/>
            <pc:sldMk cId="1892472204" sldId="271"/>
            <ac:graphicFrameMk id="19" creationId="{D54BFDD8-3865-9324-06E6-7D36C06F7DE4}"/>
          </ac:graphicFrameMkLst>
        </pc:graphicFrameChg>
      </pc:sldChg>
      <pc:sldChg chg="addSp delSp modSp new del">
        <pc:chgData name="Guest User" userId="" providerId="Windows Live" clId="Web-{7D0F3E38-0AEA-7700-DCCA-65A102DF1069}" dt="2025-08-06T11:24:27.871" v="8"/>
        <pc:sldMkLst>
          <pc:docMk/>
          <pc:sldMk cId="78468304" sldId="276"/>
        </pc:sldMkLst>
        <pc:spChg chg="del">
          <ac:chgData name="Guest User" userId="" providerId="Windows Live" clId="Web-{7D0F3E38-0AEA-7700-DCCA-65A102DF1069}" dt="2025-08-06T11:16:32.840" v="1"/>
          <ac:spMkLst>
            <pc:docMk/>
            <pc:sldMk cId="78468304" sldId="276"/>
            <ac:spMk id="3" creationId="{E269EAE5-40DE-48E3-9DE9-F8F1E8A98332}"/>
          </ac:spMkLst>
        </pc:spChg>
        <pc:spChg chg="add mod">
          <ac:chgData name="Guest User" userId="" providerId="Windows Live" clId="Web-{7D0F3E38-0AEA-7700-DCCA-65A102DF1069}" dt="2025-08-06T11:16:56.778" v="3"/>
          <ac:spMkLst>
            <pc:docMk/>
            <pc:sldMk cId="78468304" sldId="276"/>
            <ac:spMk id="6" creationId="{605EC1C2-821B-B95E-0146-C731E3B0DB9D}"/>
          </ac:spMkLst>
        </pc:spChg>
        <pc:graphicFrameChg chg="add del mod ord modGraphic">
          <ac:chgData name="Guest User" userId="" providerId="Windows Live" clId="Web-{7D0F3E38-0AEA-7700-DCCA-65A102DF1069}" dt="2025-08-06T11:16:56.778" v="3"/>
          <ac:graphicFrameMkLst>
            <pc:docMk/>
            <pc:sldMk cId="78468304" sldId="276"/>
            <ac:graphicFrameMk id="4" creationId="{0B075588-A449-1CE6-966C-82FBCAA7E341}"/>
          </ac:graphicFrameMkLst>
        </pc:graphicFrameChg>
      </pc:sldChg>
    </pc:docChg>
  </pc:docChgLst>
  <pc:docChgLst>
    <pc:chgData name="Guest User" providerId="Windows Live" clId="Web-{ABD0230F-20AA-F3C0-FBD8-BF6D426A6AD6}"/>
    <pc:docChg chg="delSld modSld">
      <pc:chgData name="Guest User" userId="" providerId="Windows Live" clId="Web-{ABD0230F-20AA-F3C0-FBD8-BF6D426A6AD6}" dt="2025-08-06T06:39:29.618" v="51" actId="20577"/>
      <pc:docMkLst>
        <pc:docMk/>
      </pc:docMkLst>
      <pc:sldChg chg="modSp">
        <pc:chgData name="Guest User" userId="" providerId="Windows Live" clId="Web-{ABD0230F-20AA-F3C0-FBD8-BF6D426A6AD6}" dt="2025-08-06T06:39:29.618" v="51" actId="20577"/>
        <pc:sldMkLst>
          <pc:docMk/>
          <pc:sldMk cId="1892472204" sldId="271"/>
        </pc:sldMkLst>
        <pc:spChg chg="mod">
          <ac:chgData name="Guest User" userId="" providerId="Windows Live" clId="Web-{ABD0230F-20AA-F3C0-FBD8-BF6D426A6AD6}" dt="2025-08-06T06:39:29.618" v="51" actId="20577"/>
          <ac:spMkLst>
            <pc:docMk/>
            <pc:sldMk cId="1892472204" sldId="271"/>
            <ac:spMk id="2" creationId="{F50E3998-D165-849A-C973-B6F3FBE26521}"/>
          </ac:spMkLst>
        </pc:spChg>
      </pc:sldChg>
      <pc:sldChg chg="addSp delSp modSp del">
        <pc:chgData name="Guest User" userId="" providerId="Windows Live" clId="Web-{ABD0230F-20AA-F3C0-FBD8-BF6D426A6AD6}" dt="2025-08-06T06:38:20.649" v="49"/>
        <pc:sldMkLst>
          <pc:docMk/>
          <pc:sldMk cId="1875648656" sldId="276"/>
        </pc:sldMkLst>
        <pc:spChg chg="del mod">
          <ac:chgData name="Guest User" userId="" providerId="Windows Live" clId="Web-{ABD0230F-20AA-F3C0-FBD8-BF6D426A6AD6}" dt="2025-08-06T06:37:51.242" v="48"/>
          <ac:spMkLst>
            <pc:docMk/>
            <pc:sldMk cId="1875648656" sldId="276"/>
            <ac:spMk id="2" creationId="{DEEC55D5-2740-36C5-83FB-6D92F2F2EE27}"/>
          </ac:spMkLst>
        </pc:spChg>
        <pc:spChg chg="add mod">
          <ac:chgData name="Guest User" userId="" providerId="Windows Live" clId="Web-{ABD0230F-20AA-F3C0-FBD8-BF6D426A6AD6}" dt="2025-08-06T06:37:40.883" v="47"/>
          <ac:spMkLst>
            <pc:docMk/>
            <pc:sldMk cId="1875648656" sldId="276"/>
            <ac:spMk id="4" creationId="{4E43C4A2-4A11-8CD1-A51A-9D72689F5BC7}"/>
          </ac:spMkLst>
        </pc:spChg>
        <pc:spChg chg="add mod">
          <ac:chgData name="Guest User" userId="" providerId="Windows Live" clId="Web-{ABD0230F-20AA-F3C0-FBD8-BF6D426A6AD6}" dt="2025-08-06T06:37:51.242" v="48"/>
          <ac:spMkLst>
            <pc:docMk/>
            <pc:sldMk cId="1875648656" sldId="276"/>
            <ac:spMk id="7" creationId="{BB39C414-C0DF-2647-189E-7F84427C8C8A}"/>
          </ac:spMkLst>
        </pc:spChg>
        <pc:graphicFrameChg chg="del mod modGraphic">
          <ac:chgData name="Guest User" userId="" providerId="Windows Live" clId="Web-{ABD0230F-20AA-F3C0-FBD8-BF6D426A6AD6}" dt="2025-08-06T06:37:40.883" v="47"/>
          <ac:graphicFrameMkLst>
            <pc:docMk/>
            <pc:sldMk cId="1875648656" sldId="276"/>
            <ac:graphicFrameMk id="5" creationId="{FA9A5C9F-E9B2-11F4-BC1F-1EECD8FBF91C}"/>
          </ac:graphicFrameMkLst>
        </pc:graphicFrameChg>
      </pc:sldChg>
    </pc:docChg>
  </pc:docChgLst>
  <pc:docChgLst>
    <pc:chgData name="J.ABHISHEK REDDY" userId="641bdea7c46d7f69" providerId="LiveId" clId="{50430052-33CF-4817-9FAD-248008AC7040}"/>
    <pc:docChg chg="undo custSel modSld">
      <pc:chgData name="J.ABHISHEK REDDY" userId="641bdea7c46d7f69" providerId="LiveId" clId="{50430052-33CF-4817-9FAD-248008AC7040}" dt="2025-07-31T08:27:32.458" v="613" actId="20577"/>
      <pc:docMkLst>
        <pc:docMk/>
      </pc:docMkLst>
      <pc:sldChg chg="modSp mod">
        <pc:chgData name="J.ABHISHEK REDDY" userId="641bdea7c46d7f69" providerId="LiveId" clId="{50430052-33CF-4817-9FAD-248008AC7040}" dt="2025-07-31T06:05:25.160" v="24" actId="115"/>
        <pc:sldMkLst>
          <pc:docMk/>
          <pc:sldMk cId="1524004479" sldId="256"/>
        </pc:sldMkLst>
        <pc:spChg chg="mod">
          <ac:chgData name="J.ABHISHEK REDDY" userId="641bdea7c46d7f69" providerId="LiveId" clId="{50430052-33CF-4817-9FAD-248008AC7040}" dt="2025-07-31T06:05:25.160" v="24" actId="115"/>
          <ac:spMkLst>
            <pc:docMk/>
            <pc:sldMk cId="1524004479" sldId="256"/>
            <ac:spMk id="2" creationId="{E952563E-0F0C-D182-C3F2-F391F311DE0C}"/>
          </ac:spMkLst>
        </pc:spChg>
        <pc:spChg chg="mod">
          <ac:chgData name="J.ABHISHEK REDDY" userId="641bdea7c46d7f69" providerId="LiveId" clId="{50430052-33CF-4817-9FAD-248008AC7040}" dt="2025-07-31T05:58:58.865" v="15" actId="20577"/>
          <ac:spMkLst>
            <pc:docMk/>
            <pc:sldMk cId="1524004479" sldId="256"/>
            <ac:spMk id="7" creationId="{847BFE1C-21B1-0A93-C991-7A3A1D786B3D}"/>
          </ac:spMkLst>
        </pc:spChg>
      </pc:sldChg>
      <pc:sldChg chg="modSp mod">
        <pc:chgData name="J.ABHISHEK REDDY" userId="641bdea7c46d7f69" providerId="LiveId" clId="{50430052-33CF-4817-9FAD-248008AC7040}" dt="2025-07-31T08:27:32.458" v="613" actId="20577"/>
        <pc:sldMkLst>
          <pc:docMk/>
          <pc:sldMk cId="3424314347" sldId="264"/>
        </pc:sldMkLst>
        <pc:spChg chg="mod">
          <ac:chgData name="J.ABHISHEK REDDY" userId="641bdea7c46d7f69" providerId="LiveId" clId="{50430052-33CF-4817-9FAD-248008AC7040}" dt="2025-07-31T08:27:32.458" v="613" actId="20577"/>
          <ac:spMkLst>
            <pc:docMk/>
            <pc:sldMk cId="3424314347" sldId="264"/>
            <ac:spMk id="3" creationId="{67E09835-CB7E-A2FB-8AB4-50E02A0F2955}"/>
          </ac:spMkLst>
        </pc:spChg>
      </pc:sldChg>
      <pc:sldChg chg="modSp mod">
        <pc:chgData name="J.ABHISHEK REDDY" userId="641bdea7c46d7f69" providerId="LiveId" clId="{50430052-33CF-4817-9FAD-248008AC7040}" dt="2025-07-31T06:06:47.160" v="26" actId="14734"/>
        <pc:sldMkLst>
          <pc:docMk/>
          <pc:sldMk cId="388057941" sldId="267"/>
        </pc:sldMkLst>
        <pc:graphicFrameChg chg="modGraphic">
          <ac:chgData name="J.ABHISHEK REDDY" userId="641bdea7c46d7f69" providerId="LiveId" clId="{50430052-33CF-4817-9FAD-248008AC7040}" dt="2025-07-31T06:06:47.160" v="26" actId="14734"/>
          <ac:graphicFrameMkLst>
            <pc:docMk/>
            <pc:sldMk cId="388057941" sldId="267"/>
            <ac:graphicFrameMk id="7" creationId="{43EA8E4B-A32C-2928-5FF4-22E305B1B218}"/>
          </ac:graphicFrameMkLst>
        </pc:graphicFrameChg>
      </pc:sldChg>
      <pc:sldChg chg="modSp mod">
        <pc:chgData name="J.ABHISHEK REDDY" userId="641bdea7c46d7f69" providerId="LiveId" clId="{50430052-33CF-4817-9FAD-248008AC7040}" dt="2025-07-31T06:03:40.925" v="17" actId="2711"/>
        <pc:sldMkLst>
          <pc:docMk/>
          <pc:sldMk cId="3349906" sldId="268"/>
        </pc:sldMkLst>
        <pc:spChg chg="mod">
          <ac:chgData name="J.ABHISHEK REDDY" userId="641bdea7c46d7f69" providerId="LiveId" clId="{50430052-33CF-4817-9FAD-248008AC7040}" dt="2025-07-31T06:03:40.925" v="17" actId="2711"/>
          <ac:spMkLst>
            <pc:docMk/>
            <pc:sldMk cId="3349906" sldId="268"/>
            <ac:spMk id="3" creationId="{AE112D8C-B5ED-AF7A-D8EB-404F0A7C1B76}"/>
          </ac:spMkLst>
        </pc:spChg>
      </pc:sldChg>
      <pc:sldChg chg="modSp mod">
        <pc:chgData name="J.ABHISHEK REDDY" userId="641bdea7c46d7f69" providerId="LiveId" clId="{50430052-33CF-4817-9FAD-248008AC7040}" dt="2025-07-31T06:03:59.840" v="18" actId="2711"/>
        <pc:sldMkLst>
          <pc:docMk/>
          <pc:sldMk cId="3683908318" sldId="269"/>
        </pc:sldMkLst>
        <pc:spChg chg="mod">
          <ac:chgData name="J.ABHISHEK REDDY" userId="641bdea7c46d7f69" providerId="LiveId" clId="{50430052-33CF-4817-9FAD-248008AC7040}" dt="2025-07-31T06:03:59.840" v="18" actId="2711"/>
          <ac:spMkLst>
            <pc:docMk/>
            <pc:sldMk cId="3683908318" sldId="269"/>
            <ac:spMk id="3" creationId="{E4F3480A-14E5-AE42-4F7E-D13A3688E06E}"/>
          </ac:spMkLst>
        </pc:spChg>
      </pc:sldChg>
      <pc:sldChg chg="modSp mod">
        <pc:chgData name="J.ABHISHEK REDDY" userId="641bdea7c46d7f69" providerId="LiveId" clId="{50430052-33CF-4817-9FAD-248008AC7040}" dt="2025-07-31T08:16:23.817" v="32" actId="113"/>
        <pc:sldMkLst>
          <pc:docMk/>
          <pc:sldMk cId="1892472204" sldId="271"/>
        </pc:sldMkLst>
        <pc:spChg chg="mod">
          <ac:chgData name="J.ABHISHEK REDDY" userId="641bdea7c46d7f69" providerId="LiveId" clId="{50430052-33CF-4817-9FAD-248008AC7040}" dt="2025-07-31T08:16:23.817" v="32" actId="113"/>
          <ac:spMkLst>
            <pc:docMk/>
            <pc:sldMk cId="1892472204" sldId="271"/>
            <ac:spMk id="2" creationId="{F50E3998-D165-849A-C973-B6F3FBE26521}"/>
          </ac:spMkLst>
        </pc:spChg>
        <pc:graphicFrameChg chg="mod">
          <ac:chgData name="J.ABHISHEK REDDY" userId="641bdea7c46d7f69" providerId="LiveId" clId="{50430052-33CF-4817-9FAD-248008AC7040}" dt="2025-07-31T06:07:50.322" v="27" actId="20577"/>
          <ac:graphicFrameMkLst>
            <pc:docMk/>
            <pc:sldMk cId="1892472204" sldId="271"/>
            <ac:graphicFrameMk id="19" creationId="{D54BFDD8-3865-9324-06E6-7D36C06F7DE4}"/>
          </ac:graphicFrameMkLst>
        </pc:graphicFrameChg>
      </pc:sldChg>
      <pc:sldChg chg="modSp mod">
        <pc:chgData name="J.ABHISHEK REDDY" userId="641bdea7c46d7f69" providerId="LiveId" clId="{50430052-33CF-4817-9FAD-248008AC7040}" dt="2025-07-31T08:16:01.965" v="31" actId="113"/>
        <pc:sldMkLst>
          <pc:docMk/>
          <pc:sldMk cId="13220293" sldId="273"/>
        </pc:sldMkLst>
      </pc:sldChg>
      <pc:sldChg chg="modSp mod">
        <pc:chgData name="J.ABHISHEK REDDY" userId="641bdea7c46d7f69" providerId="LiveId" clId="{50430052-33CF-4817-9FAD-248008AC7040}" dt="2025-07-31T08:15:45.254" v="30" actId="113"/>
        <pc:sldMkLst>
          <pc:docMk/>
          <pc:sldMk cId="3911730706" sldId="274"/>
        </pc:sldMkLst>
        <pc:spChg chg="mod">
          <ac:chgData name="J.ABHISHEK REDDY" userId="641bdea7c46d7f69" providerId="LiveId" clId="{50430052-33CF-4817-9FAD-248008AC7040}" dt="2025-07-31T08:15:45.254" v="30" actId="113"/>
          <ac:spMkLst>
            <pc:docMk/>
            <pc:sldMk cId="3911730706" sldId="274"/>
            <ac:spMk id="2" creationId="{B5DC864A-4781-0C59-5557-DD2B47BDE970}"/>
          </ac:spMkLst>
        </pc:spChg>
        <pc:spChg chg="mod">
          <ac:chgData name="J.ABHISHEK REDDY" userId="641bdea7c46d7f69" providerId="LiveId" clId="{50430052-33CF-4817-9FAD-248008AC7040}" dt="2025-07-31T06:03:13.851" v="16" actId="2711"/>
          <ac:spMkLst>
            <pc:docMk/>
            <pc:sldMk cId="3911730706" sldId="274"/>
            <ac:spMk id="3" creationId="{AC3C74AB-7B1B-9E08-0C79-91CD30076A70}"/>
          </ac:spMkLst>
        </pc:spChg>
      </pc:sldChg>
      <pc:sldChg chg="modSp mod">
        <pc:chgData name="J.ABHISHEK REDDY" userId="641bdea7c46d7f69" providerId="LiveId" clId="{50430052-33CF-4817-9FAD-248008AC7040}" dt="2025-07-31T06:08:24.707" v="29" actId="113"/>
        <pc:sldMkLst>
          <pc:docMk/>
          <pc:sldMk cId="2945976516" sldId="275"/>
        </pc:sldMkLst>
        <pc:spChg chg="mod">
          <ac:chgData name="J.ABHISHEK REDDY" userId="641bdea7c46d7f69" providerId="LiveId" clId="{50430052-33CF-4817-9FAD-248008AC7040}" dt="2025-07-31T06:08:24.707" v="29" actId="113"/>
          <ac:spMkLst>
            <pc:docMk/>
            <pc:sldMk cId="2945976516" sldId="275"/>
            <ac:spMk id="3" creationId="{03AEAC58-DEC3-C73A-26F9-B0478CE6EAEF}"/>
          </ac:spMkLst>
        </pc:spChg>
      </pc:sldChg>
    </pc:docChg>
  </pc:docChgLst>
  <pc:docChgLst>
    <pc:chgData name="Guest User" providerId="Windows Live" clId="Web-{59A99FC1-52A2-F60F-7857-4AE27FC31301}"/>
    <pc:docChg chg="modSld">
      <pc:chgData name="Guest User" userId="" providerId="Windows Live" clId="Web-{59A99FC1-52A2-F60F-7857-4AE27FC31301}" dt="2025-08-06T11:13:03.092" v="3" actId="20577"/>
      <pc:docMkLst>
        <pc:docMk/>
      </pc:docMkLst>
      <pc:sldChg chg="modSp">
        <pc:chgData name="Guest User" userId="" providerId="Windows Live" clId="Web-{59A99FC1-52A2-F60F-7857-4AE27FC31301}" dt="2025-08-06T11:13:03.092" v="3" actId="20577"/>
        <pc:sldMkLst>
          <pc:docMk/>
          <pc:sldMk cId="3911730706" sldId="274"/>
        </pc:sldMkLst>
        <pc:spChg chg="mod">
          <ac:chgData name="Guest User" userId="" providerId="Windows Live" clId="Web-{59A99FC1-52A2-F60F-7857-4AE27FC31301}" dt="2025-08-06T11:13:03.092" v="3" actId="20577"/>
          <ac:spMkLst>
            <pc:docMk/>
            <pc:sldMk cId="3911730706" sldId="274"/>
            <ac:spMk id="3" creationId="{AC3C74AB-7B1B-9E08-0C79-91CD30076A7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C63712-B64D-4BC6-A63B-CECFF3744188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B625AB1A-FB24-4D2B-BF22-17E2746A670F}">
      <dgm:prSet phldrT="[Text]"/>
      <dgm:spPr>
        <a:solidFill>
          <a:schemeClr val="bg2"/>
        </a:solidFill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pPr algn="l">
            <a:buFont typeface="Arial" panose="020B0604020202020204" pitchFamily="34" charset="0"/>
            <a:buNone/>
          </a:pP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Phase 1: Data Collection &amp; Preprocessing</a:t>
          </a:r>
        </a:p>
        <a:p>
          <a:pPr algn="just">
            <a:buFont typeface="Arial" panose="020B0604020202020204" pitchFamily="34" charset="0"/>
            <a:buChar char="•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Gather a comprehensive dataset of brain MRI iamges.(e.g., Kaggle, DrivenData etc.)</a:t>
          </a:r>
        </a:p>
      </dgm:t>
    </dgm:pt>
    <dgm:pt modelId="{FFA53978-F7E7-4289-9BB4-8A57A69F2FEB}" type="parTrans" cxnId="{C680EB73-10A2-473A-9954-C016A9B2E9CA}">
      <dgm:prSet/>
      <dgm:spPr/>
      <dgm:t>
        <a:bodyPr/>
        <a:lstStyle/>
        <a:p>
          <a:endParaRPr lang="en-IN"/>
        </a:p>
      </dgm:t>
    </dgm:pt>
    <dgm:pt modelId="{A31EEC53-5377-433B-8B79-0F9031E5CD15}" type="sibTrans" cxnId="{C680EB73-10A2-473A-9954-C016A9B2E9CA}">
      <dgm:prSet/>
      <dgm:spPr/>
      <dgm:t>
        <a:bodyPr/>
        <a:lstStyle/>
        <a:p>
          <a:endParaRPr lang="en-IN"/>
        </a:p>
      </dgm:t>
    </dgm:pt>
    <dgm:pt modelId="{7EFB0FA7-371E-40D6-923B-0785B2C25A30}">
      <dgm:prSet phldrT="[Text]"/>
      <dgm:spPr>
        <a:solidFill>
          <a:schemeClr val="bg2"/>
        </a:solidFill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Phase 2: Model Selection</a:t>
          </a:r>
        </a:p>
        <a:p>
          <a:pPr algn="just">
            <a:buFont typeface="Arial" panose="020B0604020202020204" pitchFamily="34" charset="0"/>
            <a:buChar char="•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Integrate a Large Language Model(LLM) and Transformers.</a:t>
          </a:r>
        </a:p>
        <a:p>
          <a:pPr algn="just">
            <a:buFont typeface="Arial" panose="020B0604020202020204" pitchFamily="34" charset="0"/>
            <a:buChar char="•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Apply LLM by modifying and fine-tuning the model.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E5DAA17-38D5-4868-AAA8-11D80FE14275}" type="parTrans" cxnId="{C4B54AD9-1963-4D85-8A5F-01E5EB4AC56F}">
      <dgm:prSet/>
      <dgm:spPr/>
      <dgm:t>
        <a:bodyPr/>
        <a:lstStyle/>
        <a:p>
          <a:endParaRPr lang="en-IN"/>
        </a:p>
      </dgm:t>
    </dgm:pt>
    <dgm:pt modelId="{B211432D-304F-4796-8955-46B2C47C2AE3}" type="sibTrans" cxnId="{C4B54AD9-1963-4D85-8A5F-01E5EB4AC56F}">
      <dgm:prSet/>
      <dgm:spPr/>
      <dgm:t>
        <a:bodyPr/>
        <a:lstStyle/>
        <a:p>
          <a:endParaRPr lang="en-IN"/>
        </a:p>
      </dgm:t>
    </dgm:pt>
    <dgm:pt modelId="{72E00C7A-0841-403F-91E4-31C0A6F30876}">
      <dgm:prSet phldrT="[Text]"/>
      <dgm:spPr>
        <a:solidFill>
          <a:schemeClr val="bg2"/>
        </a:solidFill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Phase 3: Training and Evaluation</a:t>
          </a:r>
        </a:p>
        <a:p>
          <a:pPr algn="just">
            <a:buFont typeface="Arial" panose="020B0604020202020204" pitchFamily="34" charset="0"/>
            <a:buChar char="•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Train the model using processed MRI images.</a:t>
          </a:r>
        </a:p>
        <a:p>
          <a:pPr algn="just">
            <a:buFont typeface="Arial" panose="020B0604020202020204" pitchFamily="34" charset="0"/>
            <a:buChar char="•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Evaluate model performance using accuracy, precision, and recall.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132E3AD-C68B-4A43-A6CE-01174ABE2EC8}" type="parTrans" cxnId="{2739C4CC-607E-4200-9DC0-BA601EAC8548}">
      <dgm:prSet/>
      <dgm:spPr/>
      <dgm:t>
        <a:bodyPr/>
        <a:lstStyle/>
        <a:p>
          <a:endParaRPr lang="en-IN"/>
        </a:p>
      </dgm:t>
    </dgm:pt>
    <dgm:pt modelId="{7239E750-3714-4372-AEFE-F65B9CC9823D}" type="sibTrans" cxnId="{2739C4CC-607E-4200-9DC0-BA601EAC8548}">
      <dgm:prSet/>
      <dgm:spPr/>
      <dgm:t>
        <a:bodyPr/>
        <a:lstStyle/>
        <a:p>
          <a:endParaRPr lang="en-IN"/>
        </a:p>
      </dgm:t>
    </dgm:pt>
    <dgm:pt modelId="{5940CDEA-43E9-4EAB-9D0E-CA81D1A0CA46}">
      <dgm:prSet phldrT="[Text]"/>
      <dgm:spPr>
        <a:solidFill>
          <a:schemeClr val="bg2"/>
        </a:solidFill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Phase 4: Report, Comparison &amp; Presentation</a:t>
          </a:r>
        </a:p>
        <a:p>
          <a:pPr algn="just">
            <a:buFont typeface="Arial" panose="020B0604020202020204" pitchFamily="34" charset="0"/>
            <a:buChar char="•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Compare results with other models and analyze strengths.</a:t>
          </a:r>
        </a:p>
        <a:p>
          <a:pPr algn="just">
            <a:buFont typeface="Arial" panose="020B0604020202020204" pitchFamily="34" charset="0"/>
            <a:buChar char="•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Prepare final report and presentation with findings and future scope.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1D04121-D9E5-4509-842B-4FE1A123B0D6}" type="parTrans" cxnId="{D890564B-A19F-4383-AD09-1CC88E3B89D9}">
      <dgm:prSet/>
      <dgm:spPr/>
      <dgm:t>
        <a:bodyPr/>
        <a:lstStyle/>
        <a:p>
          <a:endParaRPr lang="en-IN"/>
        </a:p>
      </dgm:t>
    </dgm:pt>
    <dgm:pt modelId="{09DD73B1-5813-4F29-B3B0-81BEF91F3EF8}" type="sibTrans" cxnId="{D890564B-A19F-4383-AD09-1CC88E3B89D9}">
      <dgm:prSet/>
      <dgm:spPr/>
      <dgm:t>
        <a:bodyPr/>
        <a:lstStyle/>
        <a:p>
          <a:endParaRPr lang="en-IN"/>
        </a:p>
      </dgm:t>
    </dgm:pt>
    <dgm:pt modelId="{2AF2D0BD-A933-4361-ABDA-24E5409A7E31}" type="pres">
      <dgm:prSet presAssocID="{A4C63712-B64D-4BC6-A63B-CECFF3744188}" presName="diagram" presStyleCnt="0">
        <dgm:presLayoutVars>
          <dgm:dir/>
          <dgm:resizeHandles val="exact"/>
        </dgm:presLayoutVars>
      </dgm:prSet>
      <dgm:spPr/>
    </dgm:pt>
    <dgm:pt modelId="{1F821A3F-9EDB-4938-8AF7-94ADE2D20836}" type="pres">
      <dgm:prSet presAssocID="{B625AB1A-FB24-4D2B-BF22-17E2746A670F}" presName="node" presStyleLbl="node1" presStyleIdx="0" presStyleCnt="4" custScaleX="179263">
        <dgm:presLayoutVars>
          <dgm:bulletEnabled val="1"/>
        </dgm:presLayoutVars>
      </dgm:prSet>
      <dgm:spPr/>
    </dgm:pt>
    <dgm:pt modelId="{098D6EE2-5AD6-4F0E-A822-F404CF67683D}" type="pres">
      <dgm:prSet presAssocID="{A31EEC53-5377-433B-8B79-0F9031E5CD15}" presName="sibTrans" presStyleCnt="0"/>
      <dgm:spPr/>
    </dgm:pt>
    <dgm:pt modelId="{03ED4F9E-E0DF-4D83-824E-3072FD9E3678}" type="pres">
      <dgm:prSet presAssocID="{7EFB0FA7-371E-40D6-923B-0785B2C25A30}" presName="node" presStyleLbl="node1" presStyleIdx="1" presStyleCnt="4" custScaleX="165381">
        <dgm:presLayoutVars>
          <dgm:bulletEnabled val="1"/>
        </dgm:presLayoutVars>
      </dgm:prSet>
      <dgm:spPr/>
    </dgm:pt>
    <dgm:pt modelId="{CE5C2386-CC4C-47F6-AA72-146427D5AD7B}" type="pres">
      <dgm:prSet presAssocID="{B211432D-304F-4796-8955-46B2C47C2AE3}" presName="sibTrans" presStyleCnt="0"/>
      <dgm:spPr/>
    </dgm:pt>
    <dgm:pt modelId="{442D4096-589B-4A27-88D7-FEE21C835751}" type="pres">
      <dgm:prSet presAssocID="{72E00C7A-0841-403F-91E4-31C0A6F30876}" presName="node" presStyleLbl="node1" presStyleIdx="2" presStyleCnt="4" custScaleX="178067" custLinFactNeighborX="-33436">
        <dgm:presLayoutVars>
          <dgm:bulletEnabled val="1"/>
        </dgm:presLayoutVars>
      </dgm:prSet>
      <dgm:spPr/>
    </dgm:pt>
    <dgm:pt modelId="{B93D92FB-3591-4C39-800B-F20203ED5232}" type="pres">
      <dgm:prSet presAssocID="{7239E750-3714-4372-AEFE-F65B9CC9823D}" presName="sibTrans" presStyleCnt="0"/>
      <dgm:spPr/>
    </dgm:pt>
    <dgm:pt modelId="{799E3563-9C52-4728-985E-7E51F41922CA}" type="pres">
      <dgm:prSet presAssocID="{5940CDEA-43E9-4EAB-9D0E-CA81D1A0CA46}" presName="node" presStyleLbl="node1" presStyleIdx="3" presStyleCnt="4" custScaleX="162347">
        <dgm:presLayoutVars>
          <dgm:bulletEnabled val="1"/>
        </dgm:presLayoutVars>
      </dgm:prSet>
      <dgm:spPr/>
    </dgm:pt>
  </dgm:ptLst>
  <dgm:cxnLst>
    <dgm:cxn modelId="{995E501D-7FB5-48F1-93BB-747F40636F3E}" type="presOf" srcId="{B625AB1A-FB24-4D2B-BF22-17E2746A670F}" destId="{1F821A3F-9EDB-4938-8AF7-94ADE2D20836}" srcOrd="0" destOrd="0" presId="urn:microsoft.com/office/officeart/2005/8/layout/default"/>
    <dgm:cxn modelId="{D890564B-A19F-4383-AD09-1CC88E3B89D9}" srcId="{A4C63712-B64D-4BC6-A63B-CECFF3744188}" destId="{5940CDEA-43E9-4EAB-9D0E-CA81D1A0CA46}" srcOrd="3" destOrd="0" parTransId="{E1D04121-D9E5-4509-842B-4FE1A123B0D6}" sibTransId="{09DD73B1-5813-4F29-B3B0-81BEF91F3EF8}"/>
    <dgm:cxn modelId="{C680EB73-10A2-473A-9954-C016A9B2E9CA}" srcId="{A4C63712-B64D-4BC6-A63B-CECFF3744188}" destId="{B625AB1A-FB24-4D2B-BF22-17E2746A670F}" srcOrd="0" destOrd="0" parTransId="{FFA53978-F7E7-4289-9BB4-8A57A69F2FEB}" sibTransId="{A31EEC53-5377-433B-8B79-0F9031E5CD15}"/>
    <dgm:cxn modelId="{BE5808B0-3F01-4455-A423-CDB9C3FC2575}" type="presOf" srcId="{5940CDEA-43E9-4EAB-9D0E-CA81D1A0CA46}" destId="{799E3563-9C52-4728-985E-7E51F41922CA}" srcOrd="0" destOrd="0" presId="urn:microsoft.com/office/officeart/2005/8/layout/default"/>
    <dgm:cxn modelId="{2739C4CC-607E-4200-9DC0-BA601EAC8548}" srcId="{A4C63712-B64D-4BC6-A63B-CECFF3744188}" destId="{72E00C7A-0841-403F-91E4-31C0A6F30876}" srcOrd="2" destOrd="0" parTransId="{B132E3AD-C68B-4A43-A6CE-01174ABE2EC8}" sibTransId="{7239E750-3714-4372-AEFE-F65B9CC9823D}"/>
    <dgm:cxn modelId="{26FD58D4-A76B-4CB5-B7E2-8276DA54663D}" type="presOf" srcId="{7EFB0FA7-371E-40D6-923B-0785B2C25A30}" destId="{03ED4F9E-E0DF-4D83-824E-3072FD9E3678}" srcOrd="0" destOrd="0" presId="urn:microsoft.com/office/officeart/2005/8/layout/default"/>
    <dgm:cxn modelId="{C4B54AD9-1963-4D85-8A5F-01E5EB4AC56F}" srcId="{A4C63712-B64D-4BC6-A63B-CECFF3744188}" destId="{7EFB0FA7-371E-40D6-923B-0785B2C25A30}" srcOrd="1" destOrd="0" parTransId="{1E5DAA17-38D5-4868-AAA8-11D80FE14275}" sibTransId="{B211432D-304F-4796-8955-46B2C47C2AE3}"/>
    <dgm:cxn modelId="{48D773D9-9043-4549-9319-31B3503163D7}" type="presOf" srcId="{72E00C7A-0841-403F-91E4-31C0A6F30876}" destId="{442D4096-589B-4A27-88D7-FEE21C835751}" srcOrd="0" destOrd="0" presId="urn:microsoft.com/office/officeart/2005/8/layout/default"/>
    <dgm:cxn modelId="{1F2566F4-6669-4FD6-8538-FC86ABD1DF59}" type="presOf" srcId="{A4C63712-B64D-4BC6-A63B-CECFF3744188}" destId="{2AF2D0BD-A933-4361-ABDA-24E5409A7E31}" srcOrd="0" destOrd="0" presId="urn:microsoft.com/office/officeart/2005/8/layout/default"/>
    <dgm:cxn modelId="{3CE2F57B-0547-4897-90B0-DF53ECB00367}" type="presParOf" srcId="{2AF2D0BD-A933-4361-ABDA-24E5409A7E31}" destId="{1F821A3F-9EDB-4938-8AF7-94ADE2D20836}" srcOrd="0" destOrd="0" presId="urn:microsoft.com/office/officeart/2005/8/layout/default"/>
    <dgm:cxn modelId="{0F4BE764-1D32-4A49-A69B-74374A9AF9AE}" type="presParOf" srcId="{2AF2D0BD-A933-4361-ABDA-24E5409A7E31}" destId="{098D6EE2-5AD6-4F0E-A822-F404CF67683D}" srcOrd="1" destOrd="0" presId="urn:microsoft.com/office/officeart/2005/8/layout/default"/>
    <dgm:cxn modelId="{BEB46CBD-4BEA-48E3-A1BF-52D191DEA26C}" type="presParOf" srcId="{2AF2D0BD-A933-4361-ABDA-24E5409A7E31}" destId="{03ED4F9E-E0DF-4D83-824E-3072FD9E3678}" srcOrd="2" destOrd="0" presId="urn:microsoft.com/office/officeart/2005/8/layout/default"/>
    <dgm:cxn modelId="{871C8CCF-8BA8-4E99-90CB-67C1594BD23B}" type="presParOf" srcId="{2AF2D0BD-A933-4361-ABDA-24E5409A7E31}" destId="{CE5C2386-CC4C-47F6-AA72-146427D5AD7B}" srcOrd="3" destOrd="0" presId="urn:microsoft.com/office/officeart/2005/8/layout/default"/>
    <dgm:cxn modelId="{A210DF76-A712-4685-B402-D7F77C774A98}" type="presParOf" srcId="{2AF2D0BD-A933-4361-ABDA-24E5409A7E31}" destId="{442D4096-589B-4A27-88D7-FEE21C835751}" srcOrd="4" destOrd="0" presId="urn:microsoft.com/office/officeart/2005/8/layout/default"/>
    <dgm:cxn modelId="{F286AD42-40AE-4C3E-B188-C1D4E37820DE}" type="presParOf" srcId="{2AF2D0BD-A933-4361-ABDA-24E5409A7E31}" destId="{B93D92FB-3591-4C39-800B-F20203ED5232}" srcOrd="5" destOrd="0" presId="urn:microsoft.com/office/officeart/2005/8/layout/default"/>
    <dgm:cxn modelId="{D3A183B2-D0FA-476F-A223-349058D1BBFC}" type="presParOf" srcId="{2AF2D0BD-A933-4361-ABDA-24E5409A7E31}" destId="{799E3563-9C52-4728-985E-7E51F41922CA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821A3F-9EDB-4938-8AF7-94ADE2D20836}">
      <dsp:nvSpPr>
        <dsp:cNvPr id="0" name=""/>
        <dsp:cNvSpPr/>
      </dsp:nvSpPr>
      <dsp:spPr>
        <a:xfrm>
          <a:off x="4374" y="249948"/>
          <a:ext cx="5310930" cy="1777588"/>
        </a:xfrm>
        <a:prstGeom prst="rect">
          <a:avLst/>
        </a:prstGeom>
        <a:solidFill>
          <a:schemeClr val="bg2"/>
        </a:solidFill>
        <a:ln w="19050" cap="flat" cmpd="sng" algn="ctr">
          <a:solidFill>
            <a:schemeClr val="bg1">
              <a:lumMod val="9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9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Phase 1: Data Collection &amp; Preprocessing</a:t>
          </a:r>
        </a:p>
        <a:p>
          <a:pPr marL="0" lvl="0" indent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Gather a comprehensive dataset of brain MRI iamges.(e.g., Kaggle, DrivenData etc.)</a:t>
          </a:r>
        </a:p>
      </dsp:txBody>
      <dsp:txXfrm>
        <a:off x="4374" y="249948"/>
        <a:ext cx="5310930" cy="1777588"/>
      </dsp:txXfrm>
    </dsp:sp>
    <dsp:sp modelId="{03ED4F9E-E0DF-4D83-824E-3072FD9E3678}">
      <dsp:nvSpPr>
        <dsp:cNvPr id="0" name=""/>
        <dsp:cNvSpPr/>
      </dsp:nvSpPr>
      <dsp:spPr>
        <a:xfrm>
          <a:off x="5611569" y="249948"/>
          <a:ext cx="4899655" cy="1777588"/>
        </a:xfrm>
        <a:prstGeom prst="rect">
          <a:avLst/>
        </a:prstGeom>
        <a:solidFill>
          <a:schemeClr val="bg2"/>
        </a:solidFill>
        <a:ln w="19050" cap="flat" cmpd="sng" algn="ctr">
          <a:solidFill>
            <a:schemeClr val="bg1">
              <a:lumMod val="9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9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Phase 2: Model Selection</a:t>
          </a:r>
        </a:p>
        <a:p>
          <a:pPr marL="0" lvl="0" indent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Integrate a Large Language Model(LLM) and Transformers.</a:t>
          </a:r>
        </a:p>
        <a:p>
          <a:pPr marL="0" lvl="0" indent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Apply LLM by modifying and fine-tuning the model.</a:t>
          </a:r>
          <a:endParaRPr lang="en-IN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611569" y="249948"/>
        <a:ext cx="4899655" cy="1777588"/>
      </dsp:txXfrm>
    </dsp:sp>
    <dsp:sp modelId="{442D4096-589B-4A27-88D7-FEE21C835751}">
      <dsp:nvSpPr>
        <dsp:cNvPr id="0" name=""/>
        <dsp:cNvSpPr/>
      </dsp:nvSpPr>
      <dsp:spPr>
        <a:xfrm>
          <a:off x="0" y="2323801"/>
          <a:ext cx="5275496" cy="1777588"/>
        </a:xfrm>
        <a:prstGeom prst="rect">
          <a:avLst/>
        </a:prstGeom>
        <a:solidFill>
          <a:schemeClr val="bg2"/>
        </a:solidFill>
        <a:ln w="19050" cap="flat" cmpd="sng" algn="ctr">
          <a:solidFill>
            <a:schemeClr val="bg1">
              <a:lumMod val="9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9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Phase 3: Training and Evaluation</a:t>
          </a:r>
        </a:p>
        <a:p>
          <a:pPr marL="0" lvl="0" indent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Train the model using processed MRI images.</a:t>
          </a:r>
        </a:p>
        <a:p>
          <a:pPr marL="0" lvl="0" indent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Evaluate model performance using accuracy, precision, and recall.</a:t>
          </a:r>
          <a:endParaRPr lang="en-IN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323801"/>
        <a:ext cx="5275496" cy="1777588"/>
      </dsp:txXfrm>
    </dsp:sp>
    <dsp:sp modelId="{799E3563-9C52-4728-985E-7E51F41922CA}">
      <dsp:nvSpPr>
        <dsp:cNvPr id="0" name=""/>
        <dsp:cNvSpPr/>
      </dsp:nvSpPr>
      <dsp:spPr>
        <a:xfrm>
          <a:off x="5638796" y="2323801"/>
          <a:ext cx="4809768" cy="1777588"/>
        </a:xfrm>
        <a:prstGeom prst="rect">
          <a:avLst/>
        </a:prstGeom>
        <a:solidFill>
          <a:schemeClr val="bg2"/>
        </a:solidFill>
        <a:ln w="19050" cap="flat" cmpd="sng" algn="ctr">
          <a:solidFill>
            <a:schemeClr val="bg1">
              <a:lumMod val="9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9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Phase 4: Report, Comparison &amp; Presentation</a:t>
          </a:r>
        </a:p>
        <a:p>
          <a:pPr marL="0" lvl="0" indent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Compare results with other models and analyze strengths.</a:t>
          </a:r>
        </a:p>
        <a:p>
          <a:pPr marL="0" lvl="0" indent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Prepare final report and presentation with findings and future scope.</a:t>
          </a:r>
          <a:endParaRPr lang="en-IN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638796" y="2323801"/>
        <a:ext cx="4809768" cy="17775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076F0-A450-49CD-8CF9-6E310931EB96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BCE51-0F36-474E-BBC8-82D15BA3B2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655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EBCE51-0F36-474E-BBC8-82D15BA3B23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462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FC16-3744-2D83-199F-4F87723DF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D58AA-C5D2-2E58-032B-DA14E6E19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C4788-5516-9137-6AD5-7025AA4BA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4B54-1603-41EB-938B-E92F083DF646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0BC0B-F6B9-F389-89D6-31FBE5CEF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45484-843C-63BE-D2C2-5110DE42F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302FC-F539-42A4-A478-271EB7622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56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A1CB6-4BF6-A3C0-7BCF-C888020B7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73A3D1-4ACC-8767-EA33-47E5A6B68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93EAF-4C75-D0E3-FF49-F00A5AEF0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4B54-1603-41EB-938B-E92F083DF646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C4141-AE4E-DB5F-E898-DFA7AE739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552C4-DD64-F696-46FF-6F7066C7C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302FC-F539-42A4-A478-271EB7622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741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B88D86-7C1B-77E5-386D-4029F1F3E6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A49550-E7B9-D932-8165-596BC954A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DCD9C-2550-6AFA-2390-529415EA9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4B54-1603-41EB-938B-E92F083DF646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6D165-0B54-B313-DAFE-AEC381623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19F84-606B-17EB-31DC-F62AA46F3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302FC-F539-42A4-A478-271EB7622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740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9A87B-4A47-8E06-7CF0-DA6B2E80D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BE2A6-A8C1-3B0F-F09D-CC0E5B672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2453F-97CD-8E44-8F51-FCA0BC01A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4B54-1603-41EB-938B-E92F083DF646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9DFD2-3C32-C46B-0808-1E6FC5D86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23D3D-F141-457A-4D25-F1C613424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302FC-F539-42A4-A478-271EB7622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113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456B3-7993-1CE3-B5A9-B874159E0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5B112-4078-EA66-2FD9-D8C9BAA9E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4FFB0-668C-40F8-13EC-4F6A7824B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4B54-1603-41EB-938B-E92F083DF646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0FEAA-CFDD-2743-710D-AFD2B808B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9CA1C-6A88-945F-F993-03AE17553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302FC-F539-42A4-A478-271EB7622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739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8D8EF-9994-BABE-D789-08CF673F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61E30-D4BD-2A19-CB02-03130073B9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D5438-3EA9-5D14-D6FE-BCE3B6905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C847D-66EE-EC8C-706F-E948E4BF6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4B54-1603-41EB-938B-E92F083DF646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2E6A7-E2C7-872B-7517-6645F8762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26874-3640-8762-BADA-1E472FCE5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302FC-F539-42A4-A478-271EB7622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360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86DD6-EA0E-D896-CE6B-AD6125627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23642-0527-7F68-B5FF-0D010DF01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D0AFF-57A3-0C39-7C2D-384F44005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639FD6-0452-E690-EC84-10B6305D1E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8BA45B-A3BB-F37E-D2AC-2689BFF08F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1D9347-20DD-8131-580F-CB30434DB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4B54-1603-41EB-938B-E92F083DF646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304FC7-A4DA-84E8-E32D-E296D1B7D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4F06AB-53DE-7A53-23C2-8CF59DE9C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302FC-F539-42A4-A478-271EB7622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263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438D5-ABD6-32CC-2984-FA2925EE6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1BFEA3-5BDC-3E68-319C-02AACBCCD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4B54-1603-41EB-938B-E92F083DF646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71631-933A-D499-4E3C-C30A6156C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D780FB-FC65-5DC4-676D-93262A524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302FC-F539-42A4-A478-271EB7622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534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C87759-F5EA-C61D-3DFF-9B2036C0A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4B54-1603-41EB-938B-E92F083DF646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2A1903-FEEC-14D3-C3BF-97C4DF8A4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81DB48-C941-B6B4-D006-91638FC41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302FC-F539-42A4-A478-271EB7622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629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305A6-10AE-F62D-4349-932BD02F0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91284-4E5E-9D8A-757A-6B3C0BB20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E42044-7780-265C-DE6F-6811B3336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C18E5-6DA3-4DE2-2182-EC4E26DD5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4B54-1603-41EB-938B-E92F083DF646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B92AF-5C6C-D17D-101D-D6847FB09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0713E-179F-5EF7-4EAB-68871ACB8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302FC-F539-42A4-A478-271EB7622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727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113FD-A603-C604-D6CC-F0D688822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9A918D-1F37-8B3A-08C8-7F6F98EC6A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1DC97-8CFF-1418-1591-3A778886D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899C0-033A-E3D5-A683-FB8289C64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4B54-1603-41EB-938B-E92F083DF646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B838C-2DA8-71DF-F523-551E587FA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F5A987-C4E2-536E-9866-714697A85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302FC-F539-42A4-A478-271EB7622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579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A89D5B-268E-0F60-7DCA-E115D92E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B1EC7-DE8A-FA89-D1FC-B8A50338C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A49AD-B558-443B-410E-6CBC682D8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494B54-1603-41EB-938B-E92F083DF646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02BD8-5D89-5948-5F9E-5A9523D9F7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0A687-7324-6C8C-3FDC-3EBFAA15D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5302FC-F539-42A4-A478-271EB7622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950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2563E-0F0C-D182-C3F2-F391F311D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7" y="2566731"/>
            <a:ext cx="9808331" cy="862270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200" b="1" dirty="0"/>
              <a:t>AI-Powered Brain Tumor Detection and Segmentation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7BFE1C-21B1-0A93-C991-7A3A1D786B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6734" y="3097161"/>
            <a:ext cx="3666066" cy="4510669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1800" b="1" u="sng" dirty="0"/>
              <a:t>Under The Guidance of :</a:t>
            </a:r>
          </a:p>
          <a:p>
            <a:pPr marL="0" indent="0">
              <a:buNone/>
            </a:pPr>
            <a:r>
              <a:rPr lang="en-IN" sz="1800" b="1" dirty="0"/>
              <a:t>                D.Kavitha</a:t>
            </a:r>
          </a:p>
          <a:p>
            <a:pPr marL="0" indent="0">
              <a:buNone/>
            </a:pPr>
            <a:r>
              <a:rPr lang="en-IN" sz="1800" b="1" dirty="0"/>
              <a:t>       Assistant Professor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93E2582-C69B-4D84-9D89-B966BD289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69202" y="3809079"/>
            <a:ext cx="3983654" cy="38184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                </a:t>
            </a:r>
            <a:r>
              <a:rPr lang="en-IN" sz="2000" b="1" dirty="0"/>
              <a:t>Batch No.05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I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D.Chandana            - 22K91A1233</a:t>
            </a:r>
          </a:p>
          <a:p>
            <a:pPr marL="0" indent="0">
              <a:buNone/>
            </a:pP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K.Ganesh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- 23K95A1204</a:t>
            </a:r>
          </a:p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Ch.Gyanadeep         - 22K91A1222</a:t>
            </a:r>
          </a:p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J.Abhishek Reddy   - 22K91A1254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BDD615-EAEC-B647-ADC4-9F296E9F76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09" y="474545"/>
            <a:ext cx="11337047" cy="15401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659148-E7A8-476B-4B01-047D57DF0890}"/>
              </a:ext>
            </a:extLst>
          </p:cNvPr>
          <p:cNvSpPr txBox="1"/>
          <p:nvPr/>
        </p:nvSpPr>
        <p:spPr>
          <a:xfrm>
            <a:off x="2624667" y="217575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DEPARTMENT OF INFORMATION TECHNOLOGY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004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306C2-8434-67B4-0DF7-9563CEA08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533" y="365126"/>
            <a:ext cx="10515600" cy="93874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Introduction &amp; Motivation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09835-CB7E-A2FB-8AB4-50E02A0F2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310" y="1688395"/>
            <a:ext cx="11369379" cy="488938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belongs to the domine of Artificial Intelligence(AI).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uses the LLM and Transformers for AI powered Brain tumor detection and segmentation.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imaging (especially MRI scans).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Brain tumor can be life threating if not detected early.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and Accurate: Improves early diagnosis  and reduce diagnosis rate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efficiency: Automate detection and segmentation to reduce time from scan to diagnosis.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314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CA8A9-B8D4-AD3D-ECE4-0C3F254AB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E131F-4991-E576-61CC-144CD8C53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528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/>
                <a:cs typeface="Times New Roman"/>
              </a:rPr>
              <a:t>          To Develop  Traditional deep learning methods focus primarily on image-based analysis, often lacking contextual understanding from clinical records, patient history, or radiology reports.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Transformer – based architectures and Large Language Models, they significantly improve medical image analysis.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6250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C864A-4781-0C59-5557-DD2B47BDE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5531" y="566530"/>
            <a:ext cx="9144000" cy="727943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C74AB-7B1B-9E08-0C79-91CD30076A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818860"/>
            <a:ext cx="10037064" cy="51762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To develop an advanced Large Language Model (LLM) that accurately identifies and segments brain tumors from MRI images.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By leveraging cutting-edge techniques such as the UNETR (UNET Transformer)</a:t>
            </a: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architecture, this AI-driven system enhances diagnostic precision, enabling early detection and effective treatment planning.</a:t>
            </a:r>
            <a:endParaRPr lang="en-IN" sz="2000" dirty="0">
              <a:latin typeface="Times New Roman"/>
              <a:cs typeface="Times New Roman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11730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077D-886F-ACD3-ECC5-F66FFE99B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365125"/>
            <a:ext cx="10832592" cy="1079627"/>
          </a:xfrm>
        </p:spPr>
        <p:txBody>
          <a:bodyPr>
            <a:normAutofit/>
          </a:bodyPr>
          <a:lstStyle/>
          <a:p>
            <a:r>
              <a:rPr lang="en-US" sz="4000" b="1" dirty="0"/>
              <a:t>Literature Review</a:t>
            </a:r>
            <a:endParaRPr lang="en-IN" sz="4000" b="1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EA8E4B-A32C-2928-5FF4-22E305B1B2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5903606"/>
              </p:ext>
            </p:extLst>
          </p:nvPr>
        </p:nvGraphicFramePr>
        <p:xfrm>
          <a:off x="521208" y="1690688"/>
          <a:ext cx="10832592" cy="470096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05432">
                  <a:extLst>
                    <a:ext uri="{9D8B030D-6E8A-4147-A177-3AD203B41FA5}">
                      <a16:colId xmlns:a16="http://schemas.microsoft.com/office/drawing/2014/main" val="388087137"/>
                    </a:ext>
                  </a:extLst>
                </a:gridCol>
                <a:gridCol w="1805432">
                  <a:extLst>
                    <a:ext uri="{9D8B030D-6E8A-4147-A177-3AD203B41FA5}">
                      <a16:colId xmlns:a16="http://schemas.microsoft.com/office/drawing/2014/main" val="211435951"/>
                    </a:ext>
                  </a:extLst>
                </a:gridCol>
                <a:gridCol w="1805432">
                  <a:extLst>
                    <a:ext uri="{9D8B030D-6E8A-4147-A177-3AD203B41FA5}">
                      <a16:colId xmlns:a16="http://schemas.microsoft.com/office/drawing/2014/main" val="4108163350"/>
                    </a:ext>
                  </a:extLst>
                </a:gridCol>
                <a:gridCol w="1805432">
                  <a:extLst>
                    <a:ext uri="{9D8B030D-6E8A-4147-A177-3AD203B41FA5}">
                      <a16:colId xmlns:a16="http://schemas.microsoft.com/office/drawing/2014/main" val="3616476853"/>
                    </a:ext>
                  </a:extLst>
                </a:gridCol>
                <a:gridCol w="1805432">
                  <a:extLst>
                    <a:ext uri="{9D8B030D-6E8A-4147-A177-3AD203B41FA5}">
                      <a16:colId xmlns:a16="http://schemas.microsoft.com/office/drawing/2014/main" val="3385956928"/>
                    </a:ext>
                  </a:extLst>
                </a:gridCol>
                <a:gridCol w="1805432">
                  <a:extLst>
                    <a:ext uri="{9D8B030D-6E8A-4147-A177-3AD203B41FA5}">
                      <a16:colId xmlns:a16="http://schemas.microsoft.com/office/drawing/2014/main" val="1645235181"/>
                    </a:ext>
                  </a:extLst>
                </a:gridCol>
              </a:tblGrid>
              <a:tr h="90102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Algorithm used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Out &amp; Accuracy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Drawbacks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620380"/>
                  </a:ext>
                </a:extLst>
              </a:tr>
              <a:tr h="1899970">
                <a:tc>
                  <a:txBody>
                    <a:bodyPr/>
                    <a:lstStyle/>
                    <a:p>
                      <a:r>
                        <a:rPr lang="en-US" dirty="0"/>
                        <a:t>ML and DL Approach for Brain Tumor Detection in MRI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Afshar, Mohammadi &amp; plataniotis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SVM, Random Forest, CNN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Classification: Accuracy (SVM~85%, CNN~93%)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ML needs manual features extraction: DL requires large datasets.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25524"/>
                  </a:ext>
                </a:extLst>
              </a:tr>
              <a:tr h="1899970">
                <a:tc>
                  <a:txBody>
                    <a:bodyPr/>
                    <a:lstStyle/>
                    <a:p>
                      <a:r>
                        <a:rPr lang="en-US" dirty="0"/>
                        <a:t>Transfer Learning –Based Brain Tumor detection in MRI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Sharma et 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VGG16, ResNet50,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Classification:</a:t>
                      </a:r>
                    </a:p>
                    <a:p>
                      <a:r>
                        <a:rPr lang="en-US" dirty="0"/>
                        <a:t>Accuracy VGG16 : 92%,</a:t>
                      </a:r>
                    </a:p>
                    <a:p>
                      <a:r>
                        <a:rPr lang="en-US" dirty="0"/>
                        <a:t>ResNet50:94%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Natural image pretraining may lead to domain mismatch, needs fine- tuning expertise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274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057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D62EB-344B-E30A-F176-736DFEE24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393192"/>
            <a:ext cx="10759440" cy="905256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Existing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12D8C-B5ED-AF7A-D8EB-404F0A7C1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364" y="1188720"/>
            <a:ext cx="10640568" cy="514807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6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research mainly focuses on MRI Brain tumor detection using ML and DL techniques.</a:t>
            </a:r>
          </a:p>
          <a:p>
            <a:pPr>
              <a:lnSpc>
                <a:spcPct val="170000"/>
              </a:lnSpc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algorithms used:</a:t>
            </a:r>
          </a:p>
          <a:p>
            <a:pPr lvl="2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SVM, Random Forest, CNN, VGG16,ResNet50</a:t>
            </a:r>
          </a:p>
          <a:p>
            <a:pPr>
              <a:lnSpc>
                <a:spcPct val="170000"/>
              </a:lnSpc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accuracy (~94%) achieved by ResNet50 in many experiments.</a:t>
            </a:r>
          </a:p>
          <a:p>
            <a:pPr>
              <a:lnSpc>
                <a:spcPct val="170000"/>
              </a:lnSpc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Limitations: </a:t>
            </a:r>
          </a:p>
          <a:p>
            <a:pPr lvl="2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MRI datasets are small and imbalanced (especially for rare tumor types)  </a:t>
            </a:r>
          </a:p>
          <a:p>
            <a:pPr lvl="2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MRI scans may contain noise, motion artifacts, or varying contrast levels</a:t>
            </a:r>
          </a:p>
          <a:p>
            <a:pPr lvl="2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trained on one dataset (e.g., BraTS) may not perform well on other hospitals' data          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5F48E-07B0-D5A6-03CE-CA3DA5A35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452" y="365125"/>
            <a:ext cx="10677144" cy="905891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/>
                <a:cs typeface="Times New Roman"/>
              </a:rPr>
              <a:t>Key Findings and Insights: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3480A-14E5-AE42-4F7E-D13A3688E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235" y="1381538"/>
            <a:ext cx="11499573" cy="5476461"/>
          </a:xfrm>
        </p:spPr>
        <p:txBody>
          <a:bodyPr>
            <a:noAutofit/>
          </a:bodyPr>
          <a:lstStyle/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LLMs facilitates clinical reporting and interpretation: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LLMs can convert segmented MRI results into human – readable understanding.</a:t>
            </a:r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clinical decision support: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analyzing text and images data together, LLM can suggest: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Treatment options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Risk factors</a:t>
            </a:r>
          </a:p>
          <a:p>
            <a:pPr marL="457200" indent="-457200">
              <a:lnSpc>
                <a:spcPct val="170000"/>
              </a:lnSpc>
              <a:buAutoNum type="arabicPeriod" startAt="3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 long-range dependencies: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Unlike CNNs(which focus on local patterns), Transformer can understand global spatial relationship across the entire MRI images.</a:t>
            </a:r>
          </a:p>
          <a:p>
            <a:pPr marL="457200" indent="-457200">
              <a:lnSpc>
                <a:spcPct val="170000"/>
              </a:lnSpc>
              <a:buAutoNum type="arabicPeriod" startAt="3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tumor segmentation accuracy: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Transformers (UNET Transformer) can improve the segmentation accuracy.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908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E3998-D165-849A-C973-B6F3FBE26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/>
                <a:cs typeface="Times New Roman"/>
              </a:rPr>
              <a:t>Action Plan</a:t>
            </a:r>
            <a:endParaRPr lang="en-IN" b="1" dirty="0">
              <a:latin typeface="Aptos Display" panose="02110004020202020204"/>
              <a:cs typeface="Times New Roman"/>
            </a:endParaRPr>
          </a:p>
        </p:txBody>
      </p:sp>
      <p:graphicFrame>
        <p:nvGraphicFramePr>
          <p:cNvPr id="19" name="Content Placeholder 18">
            <a:extLst>
              <a:ext uri="{FF2B5EF4-FFF2-40B4-BE49-F238E27FC236}">
                <a16:creationId xmlns:a16="http://schemas.microsoft.com/office/drawing/2014/main" id="{D54BFDD8-3865-9324-06E6-7D36C06F7D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2089700"/>
              </p:ext>
            </p:extLst>
          </p:nvPr>
        </p:nvGraphicFramePr>
        <p:xfrm>
          <a:off x="838200" y="1566833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2472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3AEAC58-DEC3-C73A-26F9-B0478CE6E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376" y="850392"/>
            <a:ext cx="10003536" cy="4828032"/>
          </a:xfrm>
        </p:spPr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96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45976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766</TotalTime>
  <Words>659</Words>
  <Application>Microsoft Office PowerPoint</Application>
  <PresentationFormat>Widescreen</PresentationFormat>
  <Paragraphs>97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    AI-Powered Brain Tumor Detection and Segmentation</vt:lpstr>
      <vt:lpstr>Domain Introduction &amp; Motivation</vt:lpstr>
      <vt:lpstr>Problem Statement:</vt:lpstr>
      <vt:lpstr>Objectives:</vt:lpstr>
      <vt:lpstr>Literature Review</vt:lpstr>
      <vt:lpstr>Overview of Existing Research</vt:lpstr>
      <vt:lpstr>Key Findings and Insights: </vt:lpstr>
      <vt:lpstr>Action Plan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sreeja donthoju</dc:creator>
  <cp:lastModifiedBy>J.ABHISHEK REDDY</cp:lastModifiedBy>
  <cp:revision>53</cp:revision>
  <dcterms:created xsi:type="dcterms:W3CDTF">2025-07-28T12:26:14Z</dcterms:created>
  <dcterms:modified xsi:type="dcterms:W3CDTF">2025-08-06T12:07:54Z</dcterms:modified>
</cp:coreProperties>
</file>