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ecf99c65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ecf99c65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ecf99c65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ecf99c65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cf99c65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ecf99c65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ecf99c65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ecf99c65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ecf99c65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ecf99c65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ecf99c65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ecf99c65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ecf99c65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ecf99c65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ecf99c65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ecf99c65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ecf99c65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ecf99c65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ecf99c65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ecf99c65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Semantic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and other NLP clustering techniques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Abhishek Rengarajan and Kiran Ganeshan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Semantic Analysis - SVD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SVD, U represents a matrix with the rows representing the words and the columns representing the documents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Sigma_{i,i} represents the important of topic 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 is a topic prevalence matrix where the entries are the number of times that a topic appears in each document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Semantic Analysis - Shortcomings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Mathematically, corresponding to this SVD, we should think of the basis vectors of our rank k approximations as the ideas/topics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a basis vector might be 0.3*happy-0.4*sad which would correspond to the idea of happiness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we should not place too much faith in this as another basis might be 0.3*happy+0.4*bottle which is not easily interpretable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</a:t>
            </a:r>
            <a:r>
              <a:rPr b="1" lang="en"/>
              <a:t>Natural Language Processing’s</a:t>
            </a:r>
            <a:r>
              <a:rPr lang="en"/>
              <a:t> big goals is discerning ideas from bodies of 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Ex. “John and Bob are ecstatic” vs “Bob and John feel happy” both convey the same idea even the words are distinct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techniques similar to PCA, we will attempt to reduce from the high dimensional space of words to the lower dimensional space of ideas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big ideas that attempt to do this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Word2Vec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Latent Semantic Analysis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Words can be thought of as weighted combinations of other 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Ex. A “male queen” is a king. Alternatively, male+queen=king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example we have equally weighted the both ‘man’ and ‘queen in the  equation, but this isn’t necessary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Note that the linguistic equation satisfies general mathematical properties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Ex. king-male=queen plausibly makes sense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- Mathematics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b="1" lang="en"/>
              <a:t>Distributional Hypothesis</a:t>
            </a:r>
            <a:r>
              <a:rPr lang="en"/>
              <a:t> tells us that words that appear in similar frequency and similar locations are generally synonymous with each 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Therefore a word contextually defines the words before and after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mathematical terms, using 2k as the number of context words being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113" y="3198700"/>
            <a:ext cx="41433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- Mathematics (Cont.)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Seeing a word represented as a linear combination of the words around it, we can use a one-hot encoding of the word and multiply it by an mxn matrix W then a nxm matrix W’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applying a softmax, the output will be a probability distribution of each 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called the </a:t>
            </a:r>
            <a:r>
              <a:rPr b="1" lang="en"/>
              <a:t>skip-gram</a:t>
            </a:r>
            <a:r>
              <a:rPr lang="en"/>
              <a:t>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W corresponds to a neural net that takes has n inputs, n outputs and a hidden layer with m neurons!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correct output is 1/2k at each of the 2k correct context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we can train a standard neural network using these labels!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- Mathematics (cont.)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does a neural network correspond to a low-dimensional subspace embedding?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short, it doesn’t. So what’s the plan?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Well note that a one-hot encoding is sparse, so the first matrix W is just a lookup table where our i-th column is our mapping to an m-dimensional vector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vector is our m-dimensional embedding!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similar method to </a:t>
            </a:r>
            <a:r>
              <a:rPr b="1" lang="en"/>
              <a:t>skip-gram</a:t>
            </a:r>
            <a:r>
              <a:rPr lang="en"/>
              <a:t> trains a neural network to take in a bunch of context words to predict the missing word that is extremely similar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Semantic Analysis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Maybe we don’t want a word low-dimensional embedding, we want to discern underlying topics in a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seems extremely similar to </a:t>
            </a:r>
            <a:r>
              <a:rPr b="1" lang="en"/>
              <a:t>PCA</a:t>
            </a:r>
            <a:r>
              <a:rPr lang="en"/>
              <a:t> in that we want to find some underlying latent structure that generates a high-dimensional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fact, we will use a very similar technique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Semantic Analysis - Mathematics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need a matrix to perform PCA, so our matrix will be a document-term matrix 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D_{i,j} is the number of instances of word i in document 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we calculate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get a k-rank approximation we can calculate    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300" y="2571750"/>
            <a:ext cx="7905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575" y="2710525"/>
            <a:ext cx="11811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7650" y="645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Document-Term Matrix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014" y="1390025"/>
            <a:ext cx="3765975" cy="34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