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83" r:id="rId2"/>
    <p:sldId id="256" r:id="rId3"/>
    <p:sldId id="257" r:id="rId4"/>
    <p:sldId id="287" r:id="rId5"/>
    <p:sldId id="284" r:id="rId6"/>
    <p:sldId id="258" r:id="rId7"/>
    <p:sldId id="259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Bookman Old Style" panose="02050604050505020204" pitchFamily="18" charset="0"/>
      <p:regular r:id="rId15"/>
      <p:bold r:id="rId16"/>
      <p:italic r:id="rId17"/>
      <p:boldItalic r:id="rId18"/>
    </p:embeddedFont>
    <p:embeddedFont>
      <p:font typeface="Montserrat ExtraBold" panose="020B0604020202020204" charset="0"/>
      <p:bold r:id="rId19"/>
      <p:boldItalic r:id="rId20"/>
    </p:embeddedFont>
    <p:embeddedFont>
      <p:font typeface="Montserrat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9DEA19-3916-437F-81EE-A37BE34C8B05}">
  <a:tblStyle styleId="{EA9DEA19-3916-437F-81EE-A37BE34C8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B8A9-302E-465B-91B0-7D6478954A3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A613-652D-44C5-B706-E705042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FBBAFD-A5F0-4211-BB91-D9099D4F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6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86514C-CD16-46B7-8A40-AE10F5144899}"/>
              </a:ext>
            </a:extLst>
          </p:cNvPr>
          <p:cNvSpPr txBox="1"/>
          <p:nvPr/>
        </p:nvSpPr>
        <p:spPr>
          <a:xfrm>
            <a:off x="832282" y="422090"/>
            <a:ext cx="62485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  </a:t>
            </a:r>
            <a:r>
              <a:rPr lang="en-US" sz="3600" dirty="0"/>
              <a:t>                 </a:t>
            </a:r>
            <a:r>
              <a:rPr lang="en-US" sz="4050" dirty="0"/>
              <a:t>TEAM ~</a:t>
            </a:r>
          </a:p>
          <a:p>
            <a:r>
              <a:rPr lang="en-US" sz="4050" b="1" dirty="0">
                <a:latin typeface="Arial Black" panose="020B0A04020102020204" pitchFamily="34" charset="0"/>
              </a:rPr>
              <a:t>       </a:t>
            </a:r>
            <a:r>
              <a:rPr lang="en-US" sz="4050" b="1" i="1" dirty="0">
                <a:latin typeface="Arial Narrow" panose="020B0606020202030204" pitchFamily="34" charset="0"/>
              </a:rPr>
              <a:t>FIVE BLIND BOYS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F892FD-4364-4D32-AEE5-508E4E24E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1" y="2437198"/>
            <a:ext cx="3904933" cy="24518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51712-D70F-4476-8374-E7A8251948E2}"/>
              </a:ext>
            </a:extLst>
          </p:cNvPr>
          <p:cNvSpPr txBox="1"/>
          <p:nvPr/>
        </p:nvSpPr>
        <p:spPr>
          <a:xfrm>
            <a:off x="4287914" y="2669959"/>
            <a:ext cx="3069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Member:</a:t>
            </a:r>
          </a:p>
          <a:p>
            <a:r>
              <a:rPr lang="en-US" sz="1800" dirty="0"/>
              <a:t>1.Harshit Gupta(Team Leader)</a:t>
            </a:r>
          </a:p>
          <a:p>
            <a:r>
              <a:rPr lang="en-US" sz="1800" dirty="0"/>
              <a:t>2.Abhishek Khandelwal</a:t>
            </a:r>
          </a:p>
          <a:p>
            <a:r>
              <a:rPr lang="en-US" sz="1800" dirty="0"/>
              <a:t>3.Ashwin Royal</a:t>
            </a:r>
          </a:p>
          <a:p>
            <a:r>
              <a:rPr lang="en-US" sz="1800" dirty="0"/>
              <a:t>4.Deepak Nehra</a:t>
            </a:r>
          </a:p>
          <a:p>
            <a:r>
              <a:rPr lang="en-US" sz="1800" dirty="0"/>
              <a:t>5.Avinash Nagar</a:t>
            </a:r>
          </a:p>
        </p:txBody>
      </p:sp>
    </p:spTree>
    <p:extLst>
      <p:ext uri="{BB962C8B-B14F-4D97-AF65-F5344CB8AC3E}">
        <p14:creationId xmlns:p14="http://schemas.microsoft.com/office/powerpoint/2010/main" val="5202675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400" b="1" i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REDUCING PHISHING ATTACKS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B4257-E645-4288-B5B9-04B04600B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2" b="96667" l="10000" r="90000">
                        <a14:foregroundMark x1="40750" y1="90222" x2="53875" y2="94667"/>
                        <a14:foregroundMark x1="53875" y1="94667" x2="60000" y2="91111"/>
                        <a14:foregroundMark x1="60000" y1="91111" x2="60875" y2="91111"/>
                        <a14:foregroundMark x1="52875" y1="96667" x2="52875" y2="96667"/>
                        <a14:foregroundMark x1="69000" y1="10000" x2="68875" y2="2222"/>
                        <a14:backgroundMark x1="46750" y1="44444" x2="36875" y2="58889"/>
                        <a14:backgroundMark x1="36875" y1="58889" x2="35250" y2="71778"/>
                      </a14:backgroundRemoval>
                    </a14:imgEffect>
                    <a14:imgEffect>
                      <a14:sharpenSoften amount="2000"/>
                    </a14:imgEffect>
                    <a14:imgEffect>
                      <a14:colorTemperature colorTemp="3514"/>
                    </a14:imgEffect>
                    <a14:imgEffect>
                      <a14:saturation sat="0"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36" y="2809766"/>
            <a:ext cx="3083441" cy="163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84ECA0-4FA0-4952-A592-01798C51E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828" y="474921"/>
            <a:ext cx="1871520" cy="13586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11C2-5297-4658-94BC-F5CBF69E79B8}"/>
              </a:ext>
            </a:extLst>
          </p:cNvPr>
          <p:cNvSpPr txBox="1"/>
          <p:nvPr/>
        </p:nvSpPr>
        <p:spPr>
          <a:xfrm>
            <a:off x="563749" y="1098698"/>
            <a:ext cx="1952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D8B45-7875-4573-A27C-8FBC1726B895}"/>
              </a:ext>
            </a:extLst>
          </p:cNvPr>
          <p:cNvSpPr txBox="1"/>
          <p:nvPr/>
        </p:nvSpPr>
        <p:spPr>
          <a:xfrm>
            <a:off x="499650" y="1963536"/>
            <a:ext cx="242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Making Anti-Phishing Tool.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391BB-7D04-4501-BC63-4F354DD7BE79}"/>
              </a:ext>
            </a:extLst>
          </p:cNvPr>
          <p:cNvSpPr txBox="1"/>
          <p:nvPr/>
        </p:nvSpPr>
        <p:spPr>
          <a:xfrm>
            <a:off x="694660" y="2764465"/>
            <a:ext cx="2034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link is checked implicitly by some criteria when it is opened.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5D9684-7F44-46BD-B581-15A90B8A9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40" y="324277"/>
            <a:ext cx="1952625" cy="4419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791-C54A-4421-AB3E-DAC6D4D9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73" y="1648891"/>
            <a:ext cx="2424225" cy="1604672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Phishing Attacks Hosted On HTTPS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2B5FD-B477-460C-8173-900F8DF4FA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5E2D5-336E-48EA-921F-3EDC2E04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07" y="386295"/>
            <a:ext cx="5314977" cy="41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8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79754F-252E-43AB-9692-D4548677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79" y="907312"/>
            <a:ext cx="5174512" cy="3325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D2F582-CAAD-4086-96AC-2010B746282F}"/>
              </a:ext>
            </a:extLst>
          </p:cNvPr>
          <p:cNvSpPr txBox="1"/>
          <p:nvPr/>
        </p:nvSpPr>
        <p:spPr>
          <a:xfrm>
            <a:off x="2863701" y="4233198"/>
            <a:ext cx="397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58901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FE247-FF62-4F57-B746-1A047B0E9FC7}"/>
              </a:ext>
            </a:extLst>
          </p:cNvPr>
          <p:cNvSpPr txBox="1"/>
          <p:nvPr/>
        </p:nvSpPr>
        <p:spPr>
          <a:xfrm>
            <a:off x="871870" y="623777"/>
            <a:ext cx="752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800" b="1" dirty="0"/>
              <a:t>TECHNOLOGY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8A762-6BEC-433A-B379-C9BC1B73EBC4}"/>
              </a:ext>
            </a:extLst>
          </p:cNvPr>
          <p:cNvSpPr txBox="1"/>
          <p:nvPr/>
        </p:nvSpPr>
        <p:spPr>
          <a:xfrm>
            <a:off x="1378688" y="1617642"/>
            <a:ext cx="63866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u="sng" dirty="0"/>
              <a:t>Javascript</a:t>
            </a:r>
            <a:r>
              <a:rPr lang="en-US" sz="2400" dirty="0"/>
              <a:t> : </a:t>
            </a:r>
            <a:r>
              <a:rPr lang="en-US" sz="1800" dirty="0"/>
              <a:t>For making the </a:t>
            </a:r>
            <a:r>
              <a:rPr lang="en-US" sz="1800" b="1" dirty="0"/>
              <a:t>Chrome Extension.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u="sng" dirty="0"/>
              <a:t>Php</a:t>
            </a:r>
            <a:r>
              <a:rPr lang="en-US" sz="1800" dirty="0"/>
              <a:t> : Used as </a:t>
            </a:r>
            <a:r>
              <a:rPr lang="en-US" sz="1800" b="1" dirty="0"/>
              <a:t>Gateway</a:t>
            </a:r>
            <a:r>
              <a:rPr lang="en-US" sz="1800" dirty="0"/>
              <a:t> between Python and Javascript.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u="sng" dirty="0"/>
              <a:t>Python</a:t>
            </a:r>
            <a:r>
              <a:rPr lang="en-US" sz="1800" dirty="0"/>
              <a:t> : Used for </a:t>
            </a:r>
            <a:r>
              <a:rPr lang="en-US" sz="1800" b="1" dirty="0"/>
              <a:t>Backend</a:t>
            </a:r>
            <a:r>
              <a:rPr lang="en-US" sz="1800" dirty="0"/>
              <a:t> and for </a:t>
            </a:r>
            <a:r>
              <a:rPr lang="en-US" sz="1800" b="1" dirty="0"/>
              <a:t>OpenCV Module.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u="sng" dirty="0"/>
              <a:t>Operating System</a:t>
            </a:r>
            <a:r>
              <a:rPr lang="en-US" sz="1800" dirty="0"/>
              <a:t> : </a:t>
            </a:r>
            <a:r>
              <a:rPr lang="en-US" sz="1800" b="1" dirty="0"/>
              <a:t>Google Chrome.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89304F-0158-4450-B475-DE296BE852EC}"/>
              </a:ext>
            </a:extLst>
          </p:cNvPr>
          <p:cNvSpPr txBox="1"/>
          <p:nvPr/>
        </p:nvSpPr>
        <p:spPr>
          <a:xfrm>
            <a:off x="3196855" y="1637414"/>
            <a:ext cx="2651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104</Words>
  <Application>Microsoft Office PowerPoint</Application>
  <PresentationFormat>On-screen Show (16:9)</PresentationFormat>
  <Paragraphs>24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Bookman Old Style</vt:lpstr>
      <vt:lpstr>Arial Black</vt:lpstr>
      <vt:lpstr>Montserrat Light</vt:lpstr>
      <vt:lpstr>Arial</vt:lpstr>
      <vt:lpstr>Wingdings</vt:lpstr>
      <vt:lpstr>Montserrat ExtraBold</vt:lpstr>
      <vt:lpstr>Arial Narrow</vt:lpstr>
      <vt:lpstr>Juliet template</vt:lpstr>
      <vt:lpstr>PowerPoint Presentation</vt:lpstr>
      <vt:lpstr>REDUCING PHISHING ATTACKS</vt:lpstr>
      <vt:lpstr>PowerPoint Presentation</vt:lpstr>
      <vt:lpstr>Phishing Attacks Hosted On HTTPS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PHISHING ATTACKS</dc:title>
  <dc:creator>ASHWIN ROYAL</dc:creator>
  <cp:lastModifiedBy>ASHWIN ROYAL</cp:lastModifiedBy>
  <cp:revision>28</cp:revision>
  <dcterms:modified xsi:type="dcterms:W3CDTF">2019-02-03T10:41:45Z</dcterms:modified>
</cp:coreProperties>
</file>