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70" r:id="rId9"/>
    <p:sldId id="271" r:id="rId10"/>
    <p:sldId id="272" r:id="rId11"/>
    <p:sldId id="273" r:id="rId12"/>
    <p:sldId id="268" r:id="rId13"/>
    <p:sldId id="269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entury Gothic" panose="020B0502020202020204" pitchFamily="34" charset="0"/>
      <p:regular r:id="rId20"/>
      <p:bold r:id="rId21"/>
      <p:italic r:id="rId22"/>
      <p:boldItalic r:id="rId23"/>
    </p:embeddedFont>
    <p:embeddedFont>
      <p:font typeface="Raleway" pitchFamily="2" charset="0"/>
      <p:regular r:id="rId24"/>
      <p:bold r:id="rId25"/>
      <p:italic r:id="rId26"/>
      <p:boldItalic r:id="rId27"/>
    </p:embeddedFont>
    <p:embeddedFont>
      <p:font typeface="Rockwell" panose="02060603020205020403" pitchFamily="18" charset="0"/>
      <p:regular r:id="rId28"/>
      <p:bold r:id="rId29"/>
      <p:italic r:id="rId30"/>
      <p:boldItalic r:id="rId31"/>
    </p:embeddedFont>
    <p:embeddedFont>
      <p:font typeface="Wingdings 3" panose="05040102010807070707" pitchFamily="18" charset="2"/>
      <p:regular r:id="rId3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2205D3C-8E08-4733-AD9F-F6317679D67D}">
          <p14:sldIdLst>
            <p14:sldId id="256"/>
            <p14:sldId id="257"/>
            <p14:sldId id="258"/>
            <p14:sldId id="259"/>
            <p14:sldId id="261"/>
            <p14:sldId id="262"/>
            <p14:sldId id="263"/>
            <p14:sldId id="270"/>
            <p14:sldId id="271"/>
            <p14:sldId id="272"/>
            <p14:sldId id="273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7403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839079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26255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548403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14264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83898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898187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000253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294246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685800" y="1839425"/>
            <a:ext cx="6036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007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2961550" y="1146025"/>
            <a:ext cx="5502900" cy="35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aleway"/>
              <a:buChar char="▫"/>
              <a:defRPr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Char char="▫"/>
              <a:defRPr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Char char="▫"/>
              <a:defRPr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Char char="▫"/>
              <a:defRPr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Char char="▫"/>
              <a:defRPr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Char char="▫"/>
              <a:defRPr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Char char="▫"/>
              <a:defRPr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Char char="▫"/>
              <a:defRPr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Char char="▫"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96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38794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685800" y="1811950"/>
            <a:ext cx="4988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685800" y="3068650"/>
            <a:ext cx="4988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4575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66553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98352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51055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684734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58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51296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48325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8960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</p:sldLayoutIdLst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>
            <a:spLocks noGrp="1"/>
          </p:cNvSpPr>
          <p:nvPr>
            <p:ph type="ctrTitle"/>
          </p:nvPr>
        </p:nvSpPr>
        <p:spPr>
          <a:xfrm>
            <a:off x="424180" y="2021205"/>
            <a:ext cx="8295005" cy="2153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IN" sz="4400">
                <a:solidFill>
                  <a:schemeClr val="lt1"/>
                </a:solidFill>
                <a:latin typeface="Rockwell" panose="02060603020205020403" pitchFamily="18" charset="0"/>
                <a:ea typeface="Arial Rounded"/>
                <a:cs typeface="Arial Rounded"/>
                <a:sym typeface="Arial Rounded"/>
              </a:rPr>
              <a:t>FITNESS CLUB</a:t>
            </a:r>
            <a:endParaRPr dirty="0">
              <a:solidFill>
                <a:schemeClr val="lt1"/>
              </a:solidFill>
              <a:latin typeface="Rockwell" panose="02060603020205020403" pitchFamily="18" charset="0"/>
            </a:endParaRPr>
          </a:p>
        </p:txBody>
      </p:sp>
      <p:pic>
        <p:nvPicPr>
          <p:cNvPr id="75" name="Google Shape;75;p1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647815" y="0"/>
            <a:ext cx="2071370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F54CDC-77D8-4882-9720-0BABDE130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10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2F72D5-E096-448F-B381-5773398D3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09" y="221797"/>
            <a:ext cx="2154865" cy="4788589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65CA4BB9-6D53-4540-AA1B-B8F607BF37E1}"/>
              </a:ext>
            </a:extLst>
          </p:cNvPr>
          <p:cNvSpPr/>
          <p:nvPr/>
        </p:nvSpPr>
        <p:spPr>
          <a:xfrm>
            <a:off x="2459665" y="2303720"/>
            <a:ext cx="772633" cy="3898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CBD31C-F80C-43B3-AA5A-6FB7CD001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889" y="221797"/>
            <a:ext cx="2154865" cy="47885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C5CA2F-60DA-4486-8046-2CD7A8FA77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6973" y="221797"/>
            <a:ext cx="2154865" cy="478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500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F5CAC2-DDEA-4F2E-861C-4D2A224BC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64" y="158405"/>
            <a:ext cx="2172011" cy="48266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BF6BDB-C35D-4576-A380-5794C180E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7566" y="158405"/>
            <a:ext cx="2348868" cy="48820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031D6C-B207-498B-9C8E-7848960CDC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1042" y="158405"/>
            <a:ext cx="2172011" cy="482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10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4"/>
          <p:cNvSpPr txBox="1">
            <a:spLocks noGrp="1"/>
          </p:cNvSpPr>
          <p:nvPr>
            <p:ph type="title"/>
          </p:nvPr>
        </p:nvSpPr>
        <p:spPr>
          <a:xfrm>
            <a:off x="1200770" y="287650"/>
            <a:ext cx="64674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3600" dirty="0">
                <a:solidFill>
                  <a:schemeClr val="dk1"/>
                </a:solidFill>
                <a:latin typeface="Rockwell" panose="02060603020205020403" pitchFamily="18" charset="0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FUTURE ENHANCEMENT</a:t>
            </a:r>
            <a:br>
              <a:rPr lang="en-IN" sz="3600" dirty="0">
                <a:solidFill>
                  <a:schemeClr val="dk1"/>
                </a:solidFill>
                <a:latin typeface="Rockwell" panose="02060603020205020403" pitchFamily="18" charset="0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br>
              <a:rPr lang="en-IN" sz="3600" dirty="0">
                <a:solidFill>
                  <a:schemeClr val="dk1"/>
                </a:solidFill>
                <a:latin typeface="Rockwell" panose="02060603020205020403" pitchFamily="18" charset="0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sz="3600" dirty="0">
              <a:solidFill>
                <a:schemeClr val="dk1"/>
              </a:solidFill>
              <a:latin typeface="Rockwell" panose="02060603020205020403" pitchFamily="18" charset="0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44" name="Google Shape;244;p2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009078" y="3339007"/>
            <a:ext cx="2023125" cy="17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4"/>
          <p:cNvSpPr txBox="1"/>
          <p:nvPr/>
        </p:nvSpPr>
        <p:spPr>
          <a:xfrm>
            <a:off x="467000" y="832169"/>
            <a:ext cx="7297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➢"/>
            </a:pPr>
            <a:r>
              <a:rPr lang="en-IN" sz="1800" dirty="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platform and routes can be host on online service to </a:t>
            </a:r>
            <a:endParaRPr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7" name="Google Shape;247;p24"/>
          <p:cNvSpPr txBox="1"/>
          <p:nvPr/>
        </p:nvSpPr>
        <p:spPr>
          <a:xfrm>
            <a:off x="467000" y="1197500"/>
            <a:ext cx="7297200" cy="2742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to make accessible to users by creating the accurate databases and security structure in railway reservation</a:t>
            </a:r>
            <a:endParaRPr sz="1800" dirty="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810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 panose="02020603050405020304"/>
              <a:buChar char="➢"/>
            </a:pPr>
            <a:r>
              <a:rPr lang="en-IN" sz="1800" dirty="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Project can be updated in near future as and when requirement for the same arises, as it is very flexible in terms of expansion.</a:t>
            </a:r>
          </a:p>
          <a:p>
            <a:pPr marL="457200" lvl="0" indent="-3810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 panose="02020603050405020304"/>
              <a:buChar char="➢"/>
            </a:pPr>
            <a:r>
              <a:rPr lang="en-IN" dirty="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 Future we are planning to add diet plan to suggest user according to there fitness history.</a:t>
            </a:r>
            <a:endParaRPr lang="en-IN" dirty="0">
              <a:solidFill>
                <a:schemeClr val="lt1"/>
              </a:solidFill>
              <a:latin typeface="Raleway"/>
              <a:ea typeface="Times New Roman" panose="02020603050405020304"/>
              <a:cs typeface="Times New Roman" panose="02020603050405020304"/>
              <a:sym typeface="Raleway"/>
            </a:endParaRPr>
          </a:p>
          <a:p>
            <a:pPr marL="457200" lvl="0" indent="-3810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 panose="02020603050405020304"/>
              <a:buChar char="➢"/>
            </a:pPr>
            <a:r>
              <a:rPr lang="en-IN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  <a:sym typeface="Raleway"/>
              </a:rPr>
              <a:t>Also we are yet to add BMI(Body mass index) feature in the app.</a:t>
            </a:r>
            <a:endParaRPr dirty="0">
              <a:solidFill>
                <a:schemeClr val="lt1"/>
              </a:solidFill>
              <a:latin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5"/>
          <p:cNvSpPr txBox="1">
            <a:spLocks noGrp="1"/>
          </p:cNvSpPr>
          <p:nvPr>
            <p:ph type="title"/>
          </p:nvPr>
        </p:nvSpPr>
        <p:spPr>
          <a:xfrm>
            <a:off x="849925" y="1918975"/>
            <a:ext cx="7139400" cy="30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6000" dirty="0">
                <a:solidFill>
                  <a:schemeClr val="accent3"/>
                </a:solidFill>
                <a:latin typeface="Rockwell" panose="02060603020205020403" pitchFamily="18" charset="0"/>
                <a:ea typeface="Arial Rounded"/>
                <a:cs typeface="Arial Rounded"/>
                <a:sym typeface="Arial Rounded"/>
              </a:rPr>
              <a:t>      THANK  YOU</a:t>
            </a:r>
            <a:br>
              <a:rPr lang="en-IN" sz="6000" dirty="0">
                <a:solidFill>
                  <a:schemeClr val="accent3"/>
                </a:solidFill>
                <a:latin typeface="Rockwell" panose="02060603020205020403" pitchFamily="18" charset="0"/>
                <a:ea typeface="Arial Rounded"/>
                <a:cs typeface="Arial Rounded"/>
                <a:sym typeface="Arial Rounded"/>
              </a:rPr>
            </a:br>
            <a:endParaRPr sz="6000" dirty="0">
              <a:latin typeface="Rockwell" panose="02060603020205020403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="">
      <p:transition spd="slow">
        <p:fade thruBlk="1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title"/>
          </p:nvPr>
        </p:nvSpPr>
        <p:spPr>
          <a:xfrm>
            <a:off x="482939" y="650528"/>
            <a:ext cx="6687117" cy="8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IN" sz="4400" dirty="0">
                <a:solidFill>
                  <a:schemeClr val="bg1"/>
                </a:solidFill>
                <a:latin typeface="Rockwell" panose="02060603020205020403" pitchFamily="18" charset="0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Presented by:</a:t>
            </a:r>
            <a:br>
              <a:rPr lang="en-IN" sz="2800" dirty="0">
                <a:solidFill>
                  <a:schemeClr val="lt1"/>
                </a:solidFill>
                <a:latin typeface="Rockwell" panose="02060603020205020403" pitchFamily="18" charset="0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r>
              <a:rPr lang="en-IN" dirty="0">
                <a:solidFill>
                  <a:schemeClr val="lt1"/>
                </a:solidFill>
                <a:latin typeface="Rockwell" panose="02060603020205020403" pitchFamily="18" charset="0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               </a:t>
            </a:r>
            <a:br>
              <a:rPr lang="en-IN" dirty="0">
                <a:solidFill>
                  <a:schemeClr val="lt1"/>
                </a:solidFill>
                <a:latin typeface="Rockwell" panose="02060603020205020403" pitchFamily="18" charset="0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br>
              <a:rPr lang="en-IN" dirty="0">
                <a:solidFill>
                  <a:schemeClr val="lt1"/>
                </a:solidFill>
                <a:latin typeface="Rockwell" panose="02060603020205020403" pitchFamily="18" charset="0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r>
              <a:rPr lang="en-IN" dirty="0">
                <a:solidFill>
                  <a:schemeClr val="lt1"/>
                </a:solidFill>
                <a:latin typeface="Rockwell" panose="02060603020205020403" pitchFamily="18" charset="0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</a:t>
            </a:r>
            <a:r>
              <a:rPr lang="en-IN" sz="1800" dirty="0">
                <a:solidFill>
                  <a:schemeClr val="lt1"/>
                </a:solidFill>
                <a:latin typeface="Rockwell" panose="02060603020205020403" pitchFamily="18" charset="0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                                                                             </a:t>
            </a:r>
            <a:br>
              <a:rPr lang="en-IN" sz="1800" dirty="0">
                <a:solidFill>
                  <a:schemeClr val="lt1"/>
                </a:solidFill>
                <a:latin typeface="Rockwell" panose="02060603020205020403" pitchFamily="18" charset="0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r>
              <a:rPr lang="en-IN" sz="1800" dirty="0">
                <a:solidFill>
                  <a:schemeClr val="lt1"/>
                </a:solidFill>
                <a:latin typeface="Rockwell" panose="02060603020205020403" pitchFamily="18" charset="0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                                         </a:t>
            </a:r>
            <a:br>
              <a:rPr lang="en-IN" sz="1800" dirty="0">
                <a:solidFill>
                  <a:schemeClr val="lt1"/>
                </a:solidFill>
                <a:latin typeface="Rockwell" panose="02060603020205020403" pitchFamily="18" charset="0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br>
              <a:rPr lang="en-IN" sz="1800" dirty="0">
                <a:solidFill>
                  <a:schemeClr val="dk1"/>
                </a:solidFill>
                <a:latin typeface="Rockwell" panose="02060603020205020403" pitchFamily="18" charset="0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sz="1800" dirty="0">
              <a:solidFill>
                <a:schemeClr val="dk1"/>
              </a:solidFill>
              <a:latin typeface="Rockwell" panose="02060603020205020403" pitchFamily="18" charset="0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7922C3-6F81-4E31-9CFC-3D2CE36F3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55029" y="2496456"/>
            <a:ext cx="3806733" cy="2068287"/>
          </a:xfrm>
        </p:spPr>
        <p:txBody>
          <a:bodyPr/>
          <a:lstStyle/>
          <a:p>
            <a:pPr marL="76200" indent="0">
              <a:buNone/>
            </a:pPr>
            <a:r>
              <a:rPr lang="en-IN" sz="2000" i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Abhishek Kumar(Emp id:6146)</a:t>
            </a:r>
          </a:p>
          <a:p>
            <a:pPr marL="76200" indent="0">
              <a:buNone/>
            </a:pPr>
            <a:r>
              <a:rPr lang="en-IN" sz="2000" dirty="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IN" sz="2000" i="1" dirty="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Swapnil Deokar(Emp id:6162)</a:t>
            </a:r>
          </a:p>
          <a:p>
            <a:pPr marL="76200" indent="0">
              <a:buNone/>
            </a:pPr>
            <a:r>
              <a:rPr lang="en-IN" sz="2000" i="1" dirty="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Nayan Gadhari (Emp id:6144)</a:t>
            </a:r>
            <a:br>
              <a:rPr lang="en-IN" sz="2000" i="1" dirty="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r>
              <a:rPr lang="en-IN" sz="2000" i="1" dirty="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Amit Dash (Emp id:6149)                                                  Murali Arandala (Emp id:6145)</a:t>
            </a:r>
          </a:p>
          <a:p>
            <a:pPr marL="76200" indent="0">
              <a:buNone/>
            </a:pPr>
            <a:r>
              <a:rPr lang="en-IN" sz="2000" i="1" dirty="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Akshat Singhai (Emp id:6157)</a:t>
            </a:r>
            <a:br>
              <a:rPr lang="en-IN" sz="2000" i="1" dirty="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br>
              <a:rPr lang="en-IN" sz="2000" dirty="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r>
              <a:rPr lang="en-IN" sz="2000" dirty="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                                                                        </a:t>
            </a:r>
            <a:br>
              <a:rPr lang="en-IN" sz="2000" dirty="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r>
              <a:rPr lang="en-IN" sz="2000" dirty="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                                    </a:t>
            </a:r>
            <a:endParaRPr lang="en-IN" sz="2000" dirty="0"/>
          </a:p>
        </p:txBody>
      </p:sp>
      <p:pic>
        <p:nvPicPr>
          <p:cNvPr id="81" name="Google Shape;81;p1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6527795" y="12277"/>
            <a:ext cx="1466849" cy="1466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6654795" y="139277"/>
            <a:ext cx="1466849" cy="1466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6412766" y="-21"/>
            <a:ext cx="1466849" cy="1466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ctrTitle"/>
          </p:nvPr>
        </p:nvSpPr>
        <p:spPr>
          <a:xfrm>
            <a:off x="683895" y="628310"/>
            <a:ext cx="4988400" cy="82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IN" dirty="0">
                <a:solidFill>
                  <a:schemeClr val="dk1"/>
                </a:solidFill>
                <a:latin typeface="Rockwell" panose="02060603020205020403" pitchFamily="18" charset="0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Points to Cover</a:t>
            </a:r>
            <a:br>
              <a:rPr lang="en-IN" dirty="0">
                <a:solidFill>
                  <a:schemeClr val="dk1"/>
                </a:solidFill>
                <a:latin typeface="Rockwell" panose="02060603020205020403" pitchFamily="18" charset="0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dirty="0">
              <a:solidFill>
                <a:schemeClr val="dk1"/>
              </a:solidFill>
              <a:latin typeface="Rockwell" panose="02060603020205020403" pitchFamily="18" charset="0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0" name="Google Shape;90;p14"/>
          <p:cNvSpPr txBox="1">
            <a:spLocks noGrp="1"/>
          </p:cNvSpPr>
          <p:nvPr>
            <p:ph type="subTitle" idx="1"/>
          </p:nvPr>
        </p:nvSpPr>
        <p:spPr>
          <a:xfrm>
            <a:off x="685800" y="1448435"/>
            <a:ext cx="4988560" cy="2405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⮚"/>
            </a:pPr>
            <a:r>
              <a:rPr lang="en-IN" sz="1800" b="1" dirty="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Introduction  </a:t>
            </a:r>
            <a:endParaRPr sz="1800" b="1" dirty="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marR="0" lvl="0" indent="-28575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⮚"/>
            </a:pPr>
            <a:r>
              <a:rPr lang="en-IN" sz="1800" b="1" dirty="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Problem Statement</a:t>
            </a:r>
            <a:endParaRPr sz="1800" b="1" dirty="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marR="0" lvl="0" indent="-28575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⮚"/>
            </a:pPr>
            <a:r>
              <a:rPr lang="en-IN" sz="1800" b="1" dirty="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System design</a:t>
            </a:r>
            <a:endParaRPr dirty="0">
              <a:solidFill>
                <a:schemeClr val="lt1"/>
              </a:solidFill>
            </a:endParaRPr>
          </a:p>
          <a:p>
            <a:pPr marL="285750" marR="0" lvl="0" indent="-28575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⮚"/>
            </a:pPr>
            <a:r>
              <a:rPr lang="en-IN" sz="1800" b="1" dirty="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Technology</a:t>
            </a:r>
            <a:endParaRPr sz="1800" b="1" dirty="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marR="0" lvl="0" indent="-28575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⮚"/>
            </a:pPr>
            <a:r>
              <a:rPr lang="en-IN" sz="1800" b="1" dirty="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Results</a:t>
            </a:r>
            <a:endParaRPr dirty="0">
              <a:solidFill>
                <a:schemeClr val="lt1"/>
              </a:solidFill>
            </a:endParaRPr>
          </a:p>
          <a:p>
            <a:pPr marL="285750" marR="0" lvl="0" indent="-28575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⮚"/>
            </a:pPr>
            <a:r>
              <a:rPr lang="en-IN" sz="1800" b="1" dirty="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Future Enhancement</a:t>
            </a:r>
            <a:endParaRPr sz="1800" b="1" dirty="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marR="2348865" lvl="0" indent="-254000" algn="l" rtl="0">
              <a:lnSpc>
                <a:spcPct val="445000"/>
              </a:lnSpc>
              <a:spcBef>
                <a:spcPts val="1135"/>
              </a:spcBef>
              <a:spcAft>
                <a:spcPts val="0"/>
              </a:spcAft>
              <a:buSzPts val="1400"/>
              <a:buFont typeface="Noto Sans Symbols"/>
              <a:buNone/>
            </a:pPr>
            <a:endParaRPr sz="1800" b="1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1910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None/>
            </a:pPr>
            <a:endParaRPr sz="1800" b="1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F5EAEE-1A95-4D72-B9F3-50243247E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4353" y="51833"/>
            <a:ext cx="2599428" cy="47562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2341114" y="221752"/>
            <a:ext cx="4822200" cy="8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3600" dirty="0">
                <a:solidFill>
                  <a:schemeClr val="dk1"/>
                </a:solidFill>
                <a:latin typeface="Rockwell" panose="02060603020205020403" pitchFamily="18" charset="0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INTRODUCTION</a:t>
            </a:r>
            <a:endParaRPr sz="3600" dirty="0">
              <a:latin typeface="Rockwell" panose="02060603020205020403" pitchFamily="18" charset="0"/>
            </a:endParaRPr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443400" y="888825"/>
            <a:ext cx="8462700" cy="2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⮚"/>
            </a:pPr>
            <a:r>
              <a:rPr lang="en-IN" sz="2000" dirty="0">
                <a:solidFill>
                  <a:schemeClr val="lt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Our Fitness application facilitates the users to make people fit and health conscious by taking few input and providing a graphics for those inputs.</a:t>
            </a:r>
            <a:endParaRPr sz="2000" dirty="0">
              <a:solidFill>
                <a:schemeClr val="lt1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  <a:p>
            <a:pPr marL="285750" indent="-285750">
              <a:buClr>
                <a:schemeClr val="lt1"/>
              </a:buClr>
              <a:buFont typeface="Noto Sans Symbols"/>
              <a:buChar char="⮚"/>
            </a:pPr>
            <a:r>
              <a:rPr lang="en-IN" sz="20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build an user friendly application where fitness freak people can do their exercise and workout.</a:t>
            </a:r>
            <a:endParaRPr lang="en-US" sz="2000" dirty="0">
              <a:solidFill>
                <a:schemeClr val="lt1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  <a:p>
            <a:pPr marL="285750" indent="-285750">
              <a:buClr>
                <a:schemeClr val="lt1"/>
              </a:buClr>
              <a:buFont typeface="Noto Sans Symbols"/>
              <a:buChar char="⮚"/>
            </a:pPr>
            <a:r>
              <a:rPr lang="en-IN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will support android version from lollipop(5.0) till the latest version. 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456916-9AEC-4ADC-9000-FB4B6821D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8132" y="2571750"/>
            <a:ext cx="3147271" cy="27132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ctrTitle"/>
          </p:nvPr>
        </p:nvSpPr>
        <p:spPr>
          <a:xfrm>
            <a:off x="270793" y="192715"/>
            <a:ext cx="2536202" cy="72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3600" dirty="0">
                <a:solidFill>
                  <a:schemeClr val="dk1"/>
                </a:solidFill>
                <a:latin typeface="Rockwell" panose="02060603020205020403" pitchFamily="18" charset="0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FEATURES</a:t>
            </a:r>
            <a:br>
              <a:rPr lang="en-IN" sz="3600" dirty="0">
                <a:solidFill>
                  <a:schemeClr val="dk1"/>
                </a:solidFill>
                <a:latin typeface="Rockwell" panose="02060603020205020403" pitchFamily="18" charset="0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sz="3600" dirty="0">
              <a:latin typeface="Rockwell" panose="02060603020205020403" pitchFamily="18" charset="0"/>
            </a:endParaRP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18B219CB-DA7C-4DE3-9D9D-6BDD7016F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793" y="1013637"/>
            <a:ext cx="8639291" cy="3440962"/>
          </a:xfrm>
        </p:spPr>
        <p:txBody>
          <a:bodyPr>
            <a:normAutofit/>
          </a:bodyPr>
          <a:lstStyle/>
          <a:p>
            <a:pPr marL="342900" lvl="0" indent="-342900">
              <a:lnSpc>
                <a:spcPts val="2100"/>
              </a:lnSpc>
              <a:spcBef>
                <a:spcPts val="1370"/>
              </a:spcBef>
              <a:buFont typeface="Symbol" panose="05050102010706020507" pitchFamily="18" charset="2"/>
              <a:buChar char=""/>
            </a:pPr>
            <a:r>
              <a:rPr lang="en-IN" sz="1800" spc="-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User Friendly</a:t>
            </a:r>
            <a:endParaRPr lang="en-IN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ts val="2100"/>
              </a:lnSpc>
              <a:spcBef>
                <a:spcPts val="1370"/>
              </a:spcBef>
              <a:buFont typeface="Symbol" panose="05050102010706020507" pitchFamily="18" charset="2"/>
              <a:buChar char=""/>
            </a:pPr>
            <a:r>
              <a:rPr lang="en-IN" sz="1800" spc="-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Can run on any android device</a:t>
            </a:r>
            <a:endParaRPr lang="en-IN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ts val="2100"/>
              </a:lnSpc>
              <a:spcBef>
                <a:spcPts val="1370"/>
              </a:spcBef>
              <a:buFont typeface="Symbol" panose="05050102010706020507" pitchFamily="18" charset="2"/>
              <a:buChar char=""/>
            </a:pPr>
            <a:r>
              <a:rPr lang="en-IN" sz="1800" spc="-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Different types of exercise are there</a:t>
            </a:r>
            <a:endParaRPr lang="en-IN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ts val="2100"/>
              </a:lnSpc>
              <a:spcBef>
                <a:spcPts val="1370"/>
              </a:spcBef>
              <a:buFont typeface="Symbol" panose="05050102010706020507" pitchFamily="18" charset="2"/>
              <a:buChar char=""/>
            </a:pPr>
            <a:r>
              <a:rPr lang="en-IN" sz="1800" spc="-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Attractive UI</a:t>
            </a:r>
            <a:endParaRPr lang="en-IN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ts val="2100"/>
              </a:lnSpc>
              <a:spcBef>
                <a:spcPts val="1370"/>
              </a:spcBef>
              <a:buFont typeface="Symbol" panose="05050102010706020507" pitchFamily="18" charset="2"/>
              <a:buChar char=""/>
            </a:pPr>
            <a:r>
              <a:rPr lang="en-IN" sz="1800" spc="-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Tracking Metrics</a:t>
            </a:r>
            <a:endParaRPr lang="en-IN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ts val="2100"/>
              </a:lnSpc>
              <a:spcBef>
                <a:spcPts val="1370"/>
              </a:spcBef>
              <a:buFont typeface="Symbol" panose="05050102010706020507" pitchFamily="18" charset="2"/>
              <a:buChar char=""/>
            </a:pPr>
            <a:r>
              <a:rPr lang="en-IN" sz="1800" spc="-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Goal Setting</a:t>
            </a:r>
            <a:endParaRPr lang="en-IN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ts val="2100"/>
              </a:lnSpc>
              <a:spcBef>
                <a:spcPts val="1370"/>
              </a:spcBef>
              <a:buFont typeface="Symbol" panose="05050102010706020507" pitchFamily="18" charset="2"/>
              <a:buChar char=""/>
            </a:pPr>
            <a:r>
              <a:rPr lang="en-IN" sz="1800" spc="-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Push Notifications</a:t>
            </a:r>
            <a:endParaRPr lang="en-IN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8"/>
          <p:cNvSpPr txBox="1">
            <a:spLocks noGrp="1"/>
          </p:cNvSpPr>
          <p:nvPr>
            <p:ph type="title"/>
          </p:nvPr>
        </p:nvSpPr>
        <p:spPr>
          <a:xfrm>
            <a:off x="1115701" y="555625"/>
            <a:ext cx="4116600" cy="8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3600" dirty="0">
                <a:solidFill>
                  <a:schemeClr val="dk1"/>
                </a:solidFill>
                <a:latin typeface="Rockwell" panose="02060603020205020403" pitchFamily="18" charset="0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TECHNOLOGIES</a:t>
            </a:r>
            <a:br>
              <a:rPr lang="en-IN" sz="3600" dirty="0"/>
            </a:br>
            <a:endParaRPr lang="en-IN" sz="3600" dirty="0"/>
          </a:p>
        </p:txBody>
      </p:sp>
      <p:sp>
        <p:nvSpPr>
          <p:cNvPr id="181" name="Google Shape;181;p18"/>
          <p:cNvSpPr txBox="1">
            <a:spLocks noGrp="1"/>
          </p:cNvSpPr>
          <p:nvPr>
            <p:ph type="body" idx="1"/>
          </p:nvPr>
        </p:nvSpPr>
        <p:spPr>
          <a:xfrm>
            <a:off x="864880" y="1424790"/>
            <a:ext cx="3459221" cy="2346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57250" indent="-857250">
              <a:buClr>
                <a:schemeClr val="lt1"/>
              </a:buClr>
              <a:buFont typeface="Noto Sans Symbols"/>
              <a:buChar char="⮚"/>
            </a:pPr>
            <a:r>
              <a:rPr lang="en-IN" sz="2800" spc="-5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Java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57250" lvl="0" indent="-8572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⮚"/>
            </a:pPr>
            <a:r>
              <a:rPr lang="en-IN" sz="2800" dirty="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SQLite</a:t>
            </a:r>
          </a:p>
          <a:p>
            <a:pPr marL="857250" lvl="0" indent="-8572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⮚"/>
            </a:pPr>
            <a:r>
              <a:rPr lang="en-IN" sz="2800" dirty="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Android Studios</a:t>
            </a:r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aleway"/>
              <a:buNone/>
            </a:pPr>
            <a:endParaRPr dirty="0">
              <a:solidFill>
                <a:srgbClr val="F2F2F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aleway"/>
              <a:buNone/>
            </a:pPr>
            <a:endParaRPr dirty="0">
              <a:solidFill>
                <a:srgbClr val="F2F2F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aleway"/>
              <a:buNone/>
            </a:pPr>
            <a:endParaRPr dirty="0">
              <a:solidFill>
                <a:srgbClr val="F2F2F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aleway"/>
              <a:buNone/>
            </a:pPr>
            <a:endParaRPr dirty="0">
              <a:solidFill>
                <a:srgbClr val="F2F2F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aleway"/>
              <a:buNone/>
            </a:pPr>
            <a:endParaRPr dirty="0">
              <a:solidFill>
                <a:srgbClr val="F2F2F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F6DA7C-79AD-4F95-BD7A-8C4FBBC21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8169" y="3345154"/>
            <a:ext cx="1079440" cy="1165795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2A53504-5B76-46C9-808E-09729CBC91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33509" y="1424790"/>
            <a:ext cx="1520813" cy="170793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C0263EC-2304-4FFB-AD83-53D10579CF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11208" y="1514519"/>
            <a:ext cx="1998727" cy="15284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9"/>
          <p:cNvSpPr txBox="1">
            <a:spLocks noGrp="1"/>
          </p:cNvSpPr>
          <p:nvPr>
            <p:ph type="title"/>
          </p:nvPr>
        </p:nvSpPr>
        <p:spPr>
          <a:xfrm>
            <a:off x="3410399" y="182925"/>
            <a:ext cx="2323200" cy="8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3600" dirty="0">
                <a:solidFill>
                  <a:schemeClr val="dk1"/>
                </a:solidFill>
                <a:latin typeface="Rockwell" panose="02060603020205020403" pitchFamily="18" charset="0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RESULTS</a:t>
            </a:r>
            <a:br>
              <a:rPr lang="en-IN" sz="3600" dirty="0"/>
            </a:br>
            <a:endParaRPr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56FAA6-3A6A-425D-8297-29BA547E7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900" y="1155405"/>
            <a:ext cx="1994885" cy="3936648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4A2F3032-796D-4BCA-956C-13B88C270C82}"/>
              </a:ext>
            </a:extLst>
          </p:cNvPr>
          <p:cNvSpPr/>
          <p:nvPr/>
        </p:nvSpPr>
        <p:spPr>
          <a:xfrm>
            <a:off x="2729023" y="2693581"/>
            <a:ext cx="681376" cy="31897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7BA5EC3-9930-448E-902F-A39FD74F6C37}"/>
              </a:ext>
            </a:extLst>
          </p:cNvPr>
          <p:cNvSpPr/>
          <p:nvPr/>
        </p:nvSpPr>
        <p:spPr>
          <a:xfrm>
            <a:off x="5669804" y="2675860"/>
            <a:ext cx="816057" cy="35441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A015740-7D9E-4EB1-8C82-A78CCA3F00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3752" y="1155405"/>
            <a:ext cx="1890861" cy="393664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E20B470-F6C3-4D8B-A94A-15666A1596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9536" y="1155406"/>
            <a:ext cx="1890861" cy="39366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Right 9">
            <a:extLst>
              <a:ext uri="{FF2B5EF4-FFF2-40B4-BE49-F238E27FC236}">
                <a16:creationId xmlns:a16="http://schemas.microsoft.com/office/drawing/2014/main" id="{C37BB361-F47D-4306-BC47-C99E4F853843}"/>
              </a:ext>
            </a:extLst>
          </p:cNvPr>
          <p:cNvSpPr/>
          <p:nvPr/>
        </p:nvSpPr>
        <p:spPr>
          <a:xfrm>
            <a:off x="2629786" y="2289543"/>
            <a:ext cx="772633" cy="3898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B96D227-9CE3-41B3-9EC3-53AD277BF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16" y="200296"/>
            <a:ext cx="2239925" cy="485159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40BB6A2-DF0F-4997-89EC-168BC1CCC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8364" y="200297"/>
            <a:ext cx="2183219" cy="4851598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C42B933E-5FE4-4243-A722-C611AEA610AD}"/>
              </a:ext>
            </a:extLst>
          </p:cNvPr>
          <p:cNvSpPr/>
          <p:nvPr/>
        </p:nvSpPr>
        <p:spPr>
          <a:xfrm>
            <a:off x="5897528" y="2289543"/>
            <a:ext cx="772633" cy="3898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D33F40D-1D52-4021-850A-928FB8A3A2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6106" y="200293"/>
            <a:ext cx="2183219" cy="485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001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: Right 2">
            <a:extLst>
              <a:ext uri="{FF2B5EF4-FFF2-40B4-BE49-F238E27FC236}">
                <a16:creationId xmlns:a16="http://schemas.microsoft.com/office/drawing/2014/main" id="{6B5C5017-7C50-44CC-859A-F03E4BF0B951}"/>
              </a:ext>
            </a:extLst>
          </p:cNvPr>
          <p:cNvSpPr/>
          <p:nvPr/>
        </p:nvSpPr>
        <p:spPr>
          <a:xfrm>
            <a:off x="2629786" y="2289543"/>
            <a:ext cx="772633" cy="3898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1C0AAD-FEF6-4C5E-B411-41F862DBB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52" y="123234"/>
            <a:ext cx="2203664" cy="48970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1AA53F-34D1-4871-ACBB-1EC90454D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7919" y="123234"/>
            <a:ext cx="2203664" cy="4897031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AA834BFF-9500-405F-94EB-349016FEA33D}"/>
              </a:ext>
            </a:extLst>
          </p:cNvPr>
          <p:cNvSpPr/>
          <p:nvPr/>
        </p:nvSpPr>
        <p:spPr>
          <a:xfrm>
            <a:off x="5957777" y="2289542"/>
            <a:ext cx="772633" cy="3898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86105C-7F28-479E-925C-15463787C5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8160" y="123234"/>
            <a:ext cx="2203664" cy="489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9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977</TotalTime>
  <Words>269</Words>
  <Application>Microsoft Office PowerPoint</Application>
  <PresentationFormat>On-screen Show (16:9)</PresentationFormat>
  <Paragraphs>41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Times New Roman</vt:lpstr>
      <vt:lpstr>Wingdings 3</vt:lpstr>
      <vt:lpstr>Symbol</vt:lpstr>
      <vt:lpstr>Rockwell</vt:lpstr>
      <vt:lpstr>Raleway</vt:lpstr>
      <vt:lpstr>Arial</vt:lpstr>
      <vt:lpstr>Century Gothic</vt:lpstr>
      <vt:lpstr>Noto Sans Symbols</vt:lpstr>
      <vt:lpstr>Calibri</vt:lpstr>
      <vt:lpstr>Ion</vt:lpstr>
      <vt:lpstr>FITNESS CLUB</vt:lpstr>
      <vt:lpstr>Presented by:                                                                                                                                                                           </vt:lpstr>
      <vt:lpstr>Points to Cover </vt:lpstr>
      <vt:lpstr>INTRODUCTION</vt:lpstr>
      <vt:lpstr>FEATURES </vt:lpstr>
      <vt:lpstr>TECHNOLOGIES </vt:lpstr>
      <vt:lpstr>RESULTS </vt:lpstr>
      <vt:lpstr>PowerPoint Presentation</vt:lpstr>
      <vt:lpstr>PowerPoint Presentation</vt:lpstr>
      <vt:lpstr>PowerPoint Presentation</vt:lpstr>
      <vt:lpstr>PowerPoint Presentation</vt:lpstr>
      <vt:lpstr>FUTURE ENHANCEMENT  </vt:lpstr>
      <vt:lpstr>      THANK 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 RESERVATION                SYSTEM</dc:title>
  <dc:creator/>
  <cp:lastModifiedBy>Abhishek Kumar</cp:lastModifiedBy>
  <cp:revision>5</cp:revision>
  <dcterms:created xsi:type="dcterms:W3CDTF">2021-11-29T16:13:28Z</dcterms:created>
  <dcterms:modified xsi:type="dcterms:W3CDTF">2022-02-08T09:20:53Z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FEE9A033441340A29447BDC88DBA3D2E</vt:lpwstr>
  </property>
  <property fmtid="{D5CDD505-2E9C-101B-9397-08002B2CF9AE}" pid="3" name="KSOProductBuildVer">
    <vt:lpwstr>1033-11.2.0.10382</vt:lpwstr>
  </property>
</Properties>
</file>