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79" r:id="rId2"/>
    <p:sldMasterId id="2147483896" r:id="rId3"/>
    <p:sldMasterId id="2147483914" r:id="rId4"/>
    <p:sldMasterId id="2147483926" r:id="rId5"/>
  </p:sldMasterIdLst>
  <p:sldIdLst>
    <p:sldId id="256" r:id="rId6"/>
    <p:sldId id="257" r:id="rId7"/>
    <p:sldId id="281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7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52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7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58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5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1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11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61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7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0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74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80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56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69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37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64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013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24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94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74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97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86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29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54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44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8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277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82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8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43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69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711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8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33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78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82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93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761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00FD-2CB7-494A-9BEB-97CCA2683BA0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55E9-8FFA-40E5-8A25-C471811D8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79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0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389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49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489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60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086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58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151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783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957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329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867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683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96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678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63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739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51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24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929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151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2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4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9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C230-282E-44E5-BAB4-E1A090FBAEE3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7185-0734-4914-B98B-06E0123D6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6606" y="748938"/>
            <a:ext cx="5991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>
                <a:latin typeface="Bauhaus 93" panose="04030905020B02020C02" pitchFamily="82" charset="0"/>
              </a:rPr>
              <a:t>TECH NINJAS</a:t>
            </a:r>
            <a:endParaRPr lang="en-IN" sz="8000" b="1" dirty="0">
              <a:latin typeface="Bauhaus 93" panose="04030905020B02020C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3269" y="2325189"/>
            <a:ext cx="5503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MEMBERS :</a:t>
            </a:r>
          </a:p>
          <a:p>
            <a:endParaRPr lang="en-IN" sz="2800" dirty="0" smtClean="0"/>
          </a:p>
          <a:p>
            <a:r>
              <a:rPr lang="en-IN" sz="2800" dirty="0" smtClean="0"/>
              <a:t>1.  </a:t>
            </a:r>
            <a:r>
              <a:rPr lang="en-IN" sz="2800" dirty="0" err="1" smtClean="0"/>
              <a:t>Avaneesh</a:t>
            </a:r>
            <a:r>
              <a:rPr lang="en-IN" sz="2800" dirty="0" smtClean="0"/>
              <a:t> </a:t>
            </a:r>
            <a:r>
              <a:rPr lang="en-IN" sz="2800" dirty="0" smtClean="0"/>
              <a:t>Kumar Pathak</a:t>
            </a:r>
          </a:p>
          <a:p>
            <a:pPr marL="514350" indent="-514350">
              <a:buAutoNum type="arabicPeriod" startAt="2"/>
            </a:pPr>
            <a:r>
              <a:rPr lang="en-IN" sz="2800" dirty="0" err="1" smtClean="0"/>
              <a:t>Abhinav</a:t>
            </a:r>
            <a:r>
              <a:rPr lang="en-IN" sz="2800" dirty="0" smtClean="0"/>
              <a:t> Gupta</a:t>
            </a:r>
          </a:p>
          <a:p>
            <a:pPr marL="514350" indent="-514350">
              <a:buAutoNum type="arabicPeriod" startAt="2"/>
            </a:pPr>
            <a:r>
              <a:rPr lang="en-IN" sz="2800" dirty="0" smtClean="0"/>
              <a:t>Abhishek Singh</a:t>
            </a:r>
          </a:p>
          <a:p>
            <a:r>
              <a:rPr lang="en-IN" sz="4400" b="1" dirty="0" smtClean="0"/>
              <a:t>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625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5" y="2220686"/>
            <a:ext cx="7862207" cy="44926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55220" y="60110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Predictive Analytics for Retail Banking</a:t>
            </a:r>
            <a:endParaRPr lang="en-IN" sz="5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41715" y="60110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Predictive Analytics for Retail Banking</a:t>
            </a:r>
            <a:endParaRPr lang="en-IN" sz="5400" b="1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22"/>
            <a:ext cx="12176273" cy="5129984"/>
          </a:xfrm>
        </p:spPr>
      </p:pic>
    </p:spTree>
    <p:extLst>
      <p:ext uri="{BB962C8B-B14F-4D97-AF65-F5344CB8AC3E}">
        <p14:creationId xmlns:p14="http://schemas.microsoft.com/office/powerpoint/2010/main" val="1591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17" y="461554"/>
            <a:ext cx="8596668" cy="1320800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</a:rPr>
              <a:t>WHAT CHALLENGES </a:t>
            </a:r>
            <a:br>
              <a:rPr lang="en-IN" sz="6000" b="1" dirty="0" smtClean="0">
                <a:solidFill>
                  <a:schemeClr val="tx1"/>
                </a:solidFill>
              </a:rPr>
            </a:br>
            <a:r>
              <a:rPr lang="en-IN" sz="6000" b="1" dirty="0" smtClean="0">
                <a:solidFill>
                  <a:schemeClr val="tx1"/>
                </a:solidFill>
              </a:rPr>
              <a:t>DO THEY FACE ?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6" y="2675490"/>
            <a:ext cx="5840839" cy="38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15" y="89504"/>
            <a:ext cx="8534400" cy="1507067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SOLUTION</a:t>
            </a:r>
            <a:endParaRPr lang="en-IN" sz="6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80" y="1596571"/>
            <a:ext cx="7487278" cy="49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63" y="2070659"/>
            <a:ext cx="8610600" cy="1293028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latin typeface="Arial Rounded MT Bold" panose="020F0704030504030204" pitchFamily="34" charset="0"/>
              </a:rPr>
              <a:t>CONCLUSION</a:t>
            </a:r>
            <a:endParaRPr lang="en-IN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523</TotalTime>
  <Words>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Arial Rounded MT Bold</vt:lpstr>
      <vt:lpstr>Bauhaus 93</vt:lpstr>
      <vt:lpstr>Calibri</vt:lpstr>
      <vt:lpstr>Calibri Light</vt:lpstr>
      <vt:lpstr>Century Gothic</vt:lpstr>
      <vt:lpstr>Rockwell</vt:lpstr>
      <vt:lpstr>Rockwell Condensed</vt:lpstr>
      <vt:lpstr>Trebuchet MS</vt:lpstr>
      <vt:lpstr>Wingdings</vt:lpstr>
      <vt:lpstr>Wingdings 3</vt:lpstr>
      <vt:lpstr>Vapor Trail</vt:lpstr>
      <vt:lpstr>1_Facet</vt:lpstr>
      <vt:lpstr>Slice</vt:lpstr>
      <vt:lpstr>Wood Type</vt:lpstr>
      <vt:lpstr>Office Theme</vt:lpstr>
      <vt:lpstr>PowerPoint Presentation</vt:lpstr>
      <vt:lpstr>PowerPoint Presentation</vt:lpstr>
      <vt:lpstr>PowerPoint Presentation</vt:lpstr>
      <vt:lpstr>WHAT CHALLENGES  DO THEY FACE ?</vt:lpstr>
      <vt:lpstr>THE SOLUTION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CATION</dc:creator>
  <cp:lastModifiedBy>CATION</cp:lastModifiedBy>
  <cp:revision>17</cp:revision>
  <dcterms:created xsi:type="dcterms:W3CDTF">2019-06-25T05:29:00Z</dcterms:created>
  <dcterms:modified xsi:type="dcterms:W3CDTF">2019-06-28T11:54:56Z</dcterms:modified>
</cp:coreProperties>
</file>