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 Doshi" userId="e7270db9233cbc22" providerId="LiveId" clId="{A4767714-DBA3-4843-BE3A-F0FB18528455}"/>
    <pc:docChg chg="delSld">
      <pc:chgData name="Bharat Doshi" userId="e7270db9233cbc22" providerId="LiveId" clId="{A4767714-DBA3-4843-BE3A-F0FB18528455}" dt="2025-02-04T04:18:26.783" v="0" actId="47"/>
      <pc:docMkLst>
        <pc:docMk/>
      </pc:docMkLst>
      <pc:sldChg chg="del">
        <pc:chgData name="Bharat Doshi" userId="e7270db9233cbc22" providerId="LiveId" clId="{A4767714-DBA3-4843-BE3A-F0FB18528455}" dt="2025-02-04T04:18:26.783" v="0" actId="47"/>
        <pc:sldMkLst>
          <pc:docMk/>
          <pc:sldMk cId="971517661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e459bba38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e459bba38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e459bba38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e459bba38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e459bba38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e459bba38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459bba38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e459bba38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459bba38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e459bba38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0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8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4A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8004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0" y="0"/>
            <a:ext cx="9144000" cy="5149500"/>
          </a:xfrm>
          <a:prstGeom prst="rect">
            <a:avLst/>
          </a:prstGeom>
          <a:solidFill>
            <a:srgbClr val="312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165225" y="744575"/>
            <a:ext cx="8815500" cy="42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266994" y="9725"/>
            <a:ext cx="4713900" cy="132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" y="155500"/>
            <a:ext cx="2155500" cy="431100"/>
          </a:xfrm>
          <a:prstGeom prst="rect">
            <a:avLst/>
          </a:prstGeom>
          <a:solidFill>
            <a:srgbClr val="3124A1"/>
          </a:solidFill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550" y="155500"/>
            <a:ext cx="1906749" cy="7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/>
          <p:nvPr/>
        </p:nvSpPr>
        <p:spPr>
          <a:xfrm>
            <a:off x="311700" y="4523175"/>
            <a:ext cx="1105500" cy="3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#ffdgindore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7607700" y="4585575"/>
            <a:ext cx="1224600" cy="2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@ffdgindore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D7E06-B87A-21DB-AD52-E0E9A9B9C233}"/>
              </a:ext>
            </a:extLst>
          </p:cNvPr>
          <p:cNvSpPr txBox="1"/>
          <p:nvPr/>
        </p:nvSpPr>
        <p:spPr>
          <a:xfrm>
            <a:off x="424544" y="1331525"/>
            <a:ext cx="6882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Project Title</a:t>
            </a:r>
            <a:r>
              <a:rPr lang="en-IN" dirty="0"/>
              <a:t>: </a:t>
            </a:r>
            <a:r>
              <a:rPr lang="en-IN" sz="1600" dirty="0"/>
              <a:t>- </a:t>
            </a:r>
            <a:r>
              <a:rPr lang="en-IN" sz="1600" b="1" dirty="0"/>
              <a:t>SwiftAid</a:t>
            </a:r>
            <a:r>
              <a:rPr lang="en-IN" sz="1600" dirty="0"/>
              <a:t>: Real-Time Emergency Network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dirty="0"/>
              <a:t>Team Name </a:t>
            </a:r>
            <a:r>
              <a:rPr lang="en-IN" dirty="0"/>
              <a:t>:- </a:t>
            </a:r>
            <a:r>
              <a:rPr lang="en-IN" sz="1600" b="1" dirty="0"/>
              <a:t>Techie Trio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Participating Institution :-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Acropolis Institute Of Technology and Research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25AEB-E9EB-AE25-79F1-0F7357A7E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944" y="3010953"/>
            <a:ext cx="2359007" cy="17437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4A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8004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0" y="0"/>
            <a:ext cx="9144000" cy="5149500"/>
          </a:xfrm>
          <a:prstGeom prst="rect">
            <a:avLst/>
          </a:prstGeom>
          <a:solidFill>
            <a:srgbClr val="312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65225" y="744575"/>
            <a:ext cx="8815500" cy="42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4266994" y="9725"/>
            <a:ext cx="4713900" cy="132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" y="155500"/>
            <a:ext cx="2155500" cy="431100"/>
          </a:xfrm>
          <a:prstGeom prst="rect">
            <a:avLst/>
          </a:prstGeom>
          <a:solidFill>
            <a:srgbClr val="3124A1"/>
          </a:solidFill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550" y="155500"/>
            <a:ext cx="1906749" cy="7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311700" y="4523175"/>
            <a:ext cx="1105500" cy="3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#ffdgindore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07700" y="4585575"/>
            <a:ext cx="1224600" cy="2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@ffdgindore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E54E7-359A-24D5-4004-29064441E9A8}"/>
              </a:ext>
            </a:extLst>
          </p:cNvPr>
          <p:cNvSpPr txBox="1"/>
          <p:nvPr/>
        </p:nvSpPr>
        <p:spPr>
          <a:xfrm>
            <a:off x="244928" y="775559"/>
            <a:ext cx="84337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Problem Statement </a:t>
            </a:r>
            <a:r>
              <a:rPr lang="en-US" dirty="0"/>
              <a:t>:- Emergencies can strike at any time, and the current systems for emergency response are often delayed, inefficient, or lack hyperlocal coordination. Victims and responders face challenges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Inadequate real-time information about the emergency location and severity.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Delays in connecting victims with nearby resources or responders.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a centralized platform to mobilize local volunteers or crowdsource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accessibility for differently-abled individuals during emergencies.</a:t>
            </a:r>
          </a:p>
          <a:p>
            <a:r>
              <a:rPr lang="en-US" sz="1600" b="1" dirty="0"/>
              <a:t>Significance:</a:t>
            </a:r>
            <a:r>
              <a:rPr lang="en-US" sz="1600" dirty="0"/>
              <a:t>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Saving Lives</a:t>
            </a:r>
            <a:r>
              <a:rPr lang="en-US" dirty="0"/>
              <a:t>: Faster and localized emergency responses can save thousands annually.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Overload</a:t>
            </a:r>
            <a:r>
              <a:rPr lang="en-US" dirty="0"/>
              <a:t>: Centralized systems fail during disasters or large-scale crises.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Economic &amp; Emotional Costs</a:t>
            </a:r>
            <a:r>
              <a:rPr lang="en-US" dirty="0"/>
              <a:t>: Delayed responses increase medical expenses and distress for victims and families.</a:t>
            </a:r>
          </a:p>
          <a:p>
            <a:r>
              <a:rPr lang="en-US" b="1" dirty="0"/>
              <a:t>Current Challenges: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Fragmented Systems: </a:t>
            </a:r>
            <a:r>
              <a:rPr lang="en-US" sz="1200" dirty="0"/>
              <a:t>Lack of a unified platform for victims, responders, and volunteers at a hyperlocal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Limited Awareness &amp; Accessibility</a:t>
            </a:r>
            <a:r>
              <a:rPr lang="en-US" sz="1200" dirty="0"/>
              <a:t>: Poor knowledge of nearby resources and lack of inclusive, multilingual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Inefficient Technology Use</a:t>
            </a:r>
            <a:r>
              <a:rPr lang="en-US" sz="1200" dirty="0"/>
              <a:t>: Minimal integration of geolocation, real-time tracking, and AI for optimized resource allocation.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3629E-0630-5062-8AA8-3BC9FDC7D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329" y="4049486"/>
            <a:ext cx="1429550" cy="10580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4A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8004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0" y="0"/>
            <a:ext cx="9144000" cy="5149500"/>
          </a:xfrm>
          <a:prstGeom prst="rect">
            <a:avLst/>
          </a:prstGeom>
          <a:solidFill>
            <a:srgbClr val="312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63106" y="825211"/>
            <a:ext cx="8815500" cy="42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4266994" y="9725"/>
            <a:ext cx="4713900" cy="132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" y="155500"/>
            <a:ext cx="2155500" cy="431100"/>
          </a:xfrm>
          <a:prstGeom prst="rect">
            <a:avLst/>
          </a:prstGeom>
          <a:solidFill>
            <a:srgbClr val="3124A1"/>
          </a:solidFill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550" y="155500"/>
            <a:ext cx="1906749" cy="7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184731" y="4686800"/>
            <a:ext cx="1105500" cy="3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#ffdgindore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7621636" y="4695207"/>
            <a:ext cx="1224600" cy="2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@ffdgindore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E7FE3-A90F-424B-B28A-AD4C829CC437}"/>
              </a:ext>
            </a:extLst>
          </p:cNvPr>
          <p:cNvSpPr txBox="1"/>
          <p:nvPr/>
        </p:nvSpPr>
        <p:spPr>
          <a:xfrm>
            <a:off x="267050" y="844289"/>
            <a:ext cx="7966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SwiftAid</a:t>
            </a:r>
            <a:r>
              <a:rPr lang="en-US" b="1" dirty="0"/>
              <a:t>: Real-Time Emergency Network</a:t>
            </a:r>
            <a:br>
              <a:rPr lang="en-US" dirty="0"/>
            </a:br>
            <a:r>
              <a:rPr lang="en-US" dirty="0"/>
              <a:t>A hyperlocal platform revolutionizing emergency response by connecting victims, responders, and resources efficiently.</a:t>
            </a:r>
          </a:p>
          <a:p>
            <a:r>
              <a:rPr lang="en-US" b="1" dirty="0"/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One-Tap SOS</a:t>
            </a:r>
            <a:r>
              <a:rPr lang="en-US" dirty="0"/>
              <a:t>: Instantly alerts responders and trusted contacts with real-time location, emergency type, and medical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Volunteer Network</a:t>
            </a:r>
            <a:r>
              <a:rPr lang="en-US" dirty="0"/>
              <a:t>: Connects community volunteers to nearby incidents for immediate assistance.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Mapping</a:t>
            </a:r>
            <a:r>
              <a:rPr lang="en-US" dirty="0"/>
              <a:t>: Live heatmaps show emergencies, resources (hospitals, fire stations), and safe zones for optimized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Crowdsourced Reports</a:t>
            </a:r>
            <a:r>
              <a:rPr lang="en-US" dirty="0"/>
              <a:t>: Geotagged photos/videos enable faster incident verification and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Inclusive Accessibility</a:t>
            </a:r>
            <a:r>
              <a:rPr lang="en-US" dirty="0"/>
              <a:t>: AI-powered multilingual chatbots and voice commands support visually/hearing-impaired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Alerts</a:t>
            </a:r>
            <a:r>
              <a:rPr lang="en-US" dirty="0"/>
              <a:t>: AI forecasts risks (e.g., accidents, disasters) using local data for prevention.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Offline Support</a:t>
            </a:r>
            <a:r>
              <a:rPr lang="en-US" dirty="0"/>
              <a:t>: SMS fallback and Bluetooth-based peer-to-peer communication ensure functionality without internet.</a:t>
            </a:r>
          </a:p>
          <a:p>
            <a:r>
              <a:rPr lang="en-US" b="1" dirty="0" err="1"/>
              <a:t>SwiftAid</a:t>
            </a:r>
            <a:r>
              <a:rPr lang="en-US" b="1" dirty="0"/>
              <a:t> combines geolocation, AI, real-time data, and community support, offering a scalable, next-gen emergency response solution.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55A0CF-A2FB-994E-57F7-1C0A302AC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444" y="3573442"/>
            <a:ext cx="1844481" cy="13651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4A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8004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0" y="0"/>
            <a:ext cx="9144000" cy="5149500"/>
          </a:xfrm>
          <a:prstGeom prst="rect">
            <a:avLst/>
          </a:prstGeom>
          <a:solidFill>
            <a:srgbClr val="312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165225" y="744575"/>
            <a:ext cx="8815500" cy="42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4266994" y="9725"/>
            <a:ext cx="4713900" cy="132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" y="155500"/>
            <a:ext cx="2155500" cy="431100"/>
          </a:xfrm>
          <a:prstGeom prst="rect">
            <a:avLst/>
          </a:prstGeom>
          <a:solidFill>
            <a:srgbClr val="3124A1"/>
          </a:solidFill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550" y="155500"/>
            <a:ext cx="1906749" cy="7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/>
          <p:nvPr/>
        </p:nvSpPr>
        <p:spPr>
          <a:xfrm>
            <a:off x="311700" y="4523175"/>
            <a:ext cx="1105500" cy="3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#ffdgindore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7607700" y="4585575"/>
            <a:ext cx="1224600" cy="2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@ffdgindore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3B6F5-059F-163A-FAF1-57304DD73F07}"/>
              </a:ext>
            </a:extLst>
          </p:cNvPr>
          <p:cNvSpPr txBox="1"/>
          <p:nvPr/>
        </p:nvSpPr>
        <p:spPr>
          <a:xfrm>
            <a:off x="311700" y="879321"/>
            <a:ext cx="8520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Frontend</a:t>
            </a:r>
            <a:r>
              <a:rPr lang="en-US" sz="1200" dirty="0"/>
              <a:t>: FlutterFlow for cross-platform, accessible UI/UX.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Backend</a:t>
            </a:r>
            <a:r>
              <a:rPr lang="en-US" sz="1200" dirty="0"/>
              <a:t>: Firebase for real-time database and secure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Geolocation</a:t>
            </a:r>
            <a:r>
              <a:rPr lang="en-US" sz="1200" dirty="0"/>
              <a:t>: Tracks emergencies and maps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AI Algorithms</a:t>
            </a:r>
            <a:r>
              <a:rPr lang="en-US" sz="1200" dirty="0"/>
              <a:t>: Predictive analytics, voice commands, and chatbots.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API Integrations</a:t>
            </a:r>
            <a:r>
              <a:rPr lang="en-US" sz="1200" dirty="0"/>
              <a:t>: Ambulance services, weather data, and health records.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b="1" dirty="0"/>
              <a:t>System Architecture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User Interaction Layer</a:t>
            </a:r>
            <a:r>
              <a:rPr lang="en-US" sz="1200" dirty="0"/>
              <a:t>: FlutterFlow app for seamless alerts and interactions.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Data Processing Layer</a:t>
            </a:r>
            <a:r>
              <a:rPr lang="en-US" sz="1200" dirty="0"/>
              <a:t>: Real-time updates via Firebase; AI for analytics and prioritization.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Communication Layer</a:t>
            </a:r>
            <a:r>
              <a:rPr lang="en-US" sz="1200" dirty="0"/>
              <a:t>: Push notifications, SMS fallback, peer-to-peer connectivity.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Integration Layer</a:t>
            </a:r>
            <a:r>
              <a:rPr lang="en-US" sz="1200" dirty="0"/>
              <a:t>: APIs for ambulance, weather, and health systems.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r>
              <a:rPr lang="en-US" b="1" dirty="0"/>
              <a:t>Implementation Phases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Phase 1</a:t>
            </a:r>
            <a:r>
              <a:rPr lang="en-US" sz="1200" dirty="0"/>
              <a:t>: Develop MVP with core features (SOS, mapping, notifications).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Phase 2</a:t>
            </a:r>
            <a:r>
              <a:rPr lang="en-US" sz="1200" dirty="0"/>
              <a:t>: Add AI-based analytics, accessibility, and crowdsourced reporting.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Phase 3</a:t>
            </a:r>
            <a:r>
              <a:rPr lang="en-US" sz="1200" dirty="0"/>
              <a:t>: Ensure scalability, offline mode, and collaborate with NGOs/governments.</a:t>
            </a:r>
          </a:p>
          <a:p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5CF1F-70A0-FBCF-5A71-685520D80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334" y="2834125"/>
            <a:ext cx="2627604" cy="19447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4A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8004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2"/>
          <p:cNvSpPr/>
          <p:nvPr/>
        </p:nvSpPr>
        <p:spPr>
          <a:xfrm>
            <a:off x="0" y="0"/>
            <a:ext cx="9144000" cy="5149500"/>
          </a:xfrm>
          <a:prstGeom prst="rect">
            <a:avLst/>
          </a:prstGeom>
          <a:solidFill>
            <a:srgbClr val="312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165225" y="744575"/>
            <a:ext cx="8815500" cy="42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4266994" y="9725"/>
            <a:ext cx="4713900" cy="132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" y="155500"/>
            <a:ext cx="2155500" cy="431100"/>
          </a:xfrm>
          <a:prstGeom prst="rect">
            <a:avLst/>
          </a:prstGeom>
          <a:solidFill>
            <a:srgbClr val="3124A1"/>
          </a:solidFill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550" y="155500"/>
            <a:ext cx="1906749" cy="7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/>
          <p:nvPr/>
        </p:nvSpPr>
        <p:spPr>
          <a:xfrm>
            <a:off x="311700" y="4523175"/>
            <a:ext cx="1105500" cy="3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#ffdgindore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7607700" y="4585575"/>
            <a:ext cx="1224600" cy="2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@ffdgindore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D5878-9687-7DA7-FDDB-F15834DF03BC}"/>
              </a:ext>
            </a:extLst>
          </p:cNvPr>
          <p:cNvSpPr txBox="1"/>
          <p:nvPr/>
        </p:nvSpPr>
        <p:spPr>
          <a:xfrm>
            <a:off x="432707" y="1019850"/>
            <a:ext cx="839958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Potential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Response</a:t>
            </a:r>
            <a:r>
              <a:rPr lang="en-US" dirty="0"/>
              <a:t>: Connects victims with responders instantly.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Empowered Communities</a:t>
            </a:r>
            <a:r>
              <a:rPr lang="en-US" dirty="0"/>
              <a:t>: Engages local volunteers for active participation.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Inclusive Assistance</a:t>
            </a:r>
            <a:r>
              <a:rPr lang="en-US" dirty="0"/>
              <a:t>: Supports differently-abled users and low-connectivity areas.</a:t>
            </a:r>
          </a:p>
          <a:p>
            <a:r>
              <a:rPr lang="en-US" b="1" dirty="0"/>
              <a:t>Disaster Preparedness</a:t>
            </a:r>
            <a:r>
              <a:rPr lang="en-US" dirty="0"/>
              <a:t>: Predictive analytics mitigate risks proactively.</a:t>
            </a:r>
            <a:br>
              <a:rPr lang="en-US" dirty="0"/>
            </a:br>
            <a:br>
              <a:rPr lang="en-US" dirty="0"/>
            </a:br>
            <a:r>
              <a:rPr lang="en-US" sz="1800" b="1" dirty="0"/>
              <a:t>User Benefits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Convenience</a:t>
            </a:r>
            <a:r>
              <a:rPr lang="en-US" dirty="0"/>
              <a:t>: One-tap SOS and real-time alerts reduce stress.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Safety Assurance</a:t>
            </a:r>
            <a:r>
              <a:rPr lang="en-US" dirty="0"/>
              <a:t>: Dynamic mapping highlights safe zones and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Proactive Solutions</a:t>
            </a:r>
            <a:r>
              <a:rPr lang="en-US" dirty="0"/>
              <a:t>: Early warnings help users act before crises escalate.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/>
              <a:t>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Potential</a:t>
            </a:r>
            <a:r>
              <a:rPr lang="en-US" dirty="0"/>
              <a:t>: Modular architecture supports deployment anywhere.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Partnerships</a:t>
            </a:r>
            <a:r>
              <a:rPr lang="en-US" dirty="0"/>
              <a:t>: Collaborates with governments, NGOs, and emergency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Community-Driven</a:t>
            </a:r>
            <a:r>
              <a:rPr lang="en-US" dirty="0"/>
              <a:t>: Crowdsourcing and volunteers adapt to local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2E077-DAFB-9AD4-4CD9-1364A3B2F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550" y="3175132"/>
            <a:ext cx="2174224" cy="1609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4A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800400"/>
          </a:xfrm>
          <a:prstGeom prst="rect">
            <a:avLst/>
          </a:prstGeom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0" y="0"/>
            <a:ext cx="9144000" cy="5149500"/>
          </a:xfrm>
          <a:prstGeom prst="rect">
            <a:avLst/>
          </a:prstGeom>
          <a:solidFill>
            <a:srgbClr val="312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165225" y="744575"/>
            <a:ext cx="8815500" cy="422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4266994" y="9725"/>
            <a:ext cx="4713900" cy="132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" y="155500"/>
            <a:ext cx="2155500" cy="431100"/>
          </a:xfrm>
          <a:prstGeom prst="rect">
            <a:avLst/>
          </a:prstGeom>
          <a:solidFill>
            <a:srgbClr val="3124A1"/>
          </a:solidFill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9414" y="17863"/>
            <a:ext cx="1906749" cy="7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3"/>
          <p:cNvSpPr/>
          <p:nvPr/>
        </p:nvSpPr>
        <p:spPr>
          <a:xfrm>
            <a:off x="311700" y="4523175"/>
            <a:ext cx="1105500" cy="30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#ffdgindore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7607700" y="4585575"/>
            <a:ext cx="1224600" cy="2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@ffdgindore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35079-ECCB-6E62-9601-E07A4FB7F2E3}"/>
              </a:ext>
            </a:extLst>
          </p:cNvPr>
          <p:cNvSpPr txBox="1"/>
          <p:nvPr/>
        </p:nvSpPr>
        <p:spPr>
          <a:xfrm>
            <a:off x="375557" y="824593"/>
            <a:ext cx="84567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Details and Role Division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Bharat - Frontend Developer</a:t>
            </a:r>
            <a:r>
              <a:rPr lang="en-US" dirty="0"/>
              <a:t> </a:t>
            </a:r>
            <a:r>
              <a:rPr lang="en-US" b="1" dirty="0"/>
              <a:t>Role: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Develop and design the user interface (UI) using FlutterFlow.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Implement responsive and accessible design for both mobile and web platforms.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Integrate geolocation features and interactive maps into the UI.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Ensure seamless user experience for features like SOS alerts, live heatmaps, and game simulations.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Avanish - Backend Developer</a:t>
            </a:r>
            <a:r>
              <a:rPr lang="en-US" dirty="0"/>
              <a:t> </a:t>
            </a:r>
            <a:r>
              <a:rPr lang="en-US" b="1" dirty="0"/>
              <a:t>Role: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Design and implement the backend infrastructure using Firebase (or other databases).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Set up APIs for real-time data exchange (e.g., emergency alerts, volunteer coordination).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Handle user authentication, data storage, and security protocols.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Implement predictive analytics for potential risks using AI/ML tools.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Abhishek - Support &amp; QA Coordinator</a:t>
            </a:r>
            <a:r>
              <a:rPr lang="en-US" dirty="0"/>
              <a:t> </a:t>
            </a:r>
            <a:r>
              <a:rPr lang="en-US" b="1" dirty="0"/>
              <a:t>Role: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Assist Bharat and Avanish in development by learning on the job.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Perform quality assurance (QA) testing to ensure functionality and bug-free performance.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Document workflows, test cases, and any errors encountered for team review.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Research and propose new ideas or features to enhance the app.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F8508-296D-5922-0EDA-AE0E6D30CF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303892" y="333170"/>
            <a:ext cx="6049077" cy="4477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839</Words>
  <Application>Microsoft Office PowerPoint</Application>
  <PresentationFormat>On-screen Show (16:9)</PresentationFormat>
  <Paragraphs>160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Bharat Doshi</cp:lastModifiedBy>
  <cp:revision>2</cp:revision>
  <dcterms:modified xsi:type="dcterms:W3CDTF">2025-02-04T04:18:29Z</dcterms:modified>
</cp:coreProperties>
</file>