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5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79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9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89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5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4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6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5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7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5122A1-FF85-490A-955D-104B04EBA26C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C89D-CF5A-4928-9B0C-B8E433C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3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86054-0879-ADD7-250D-09ED64C4F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E-Commerce Sales Analysis </a:t>
            </a:r>
            <a:br>
              <a:rPr lang="en-US" b="1" dirty="0"/>
            </a:br>
            <a:r>
              <a:rPr lang="en-US" b="1" dirty="0"/>
              <a:t>using PYTHON</a:t>
            </a:r>
            <a:endParaRPr lang="en-IN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70D695-67E7-7022-5137-41F76247C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Abhishek Sahani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6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57FB-32A4-ECC8-3FCF-A4CB0CD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Following Analysis on below problems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67F0-10FF-4263-91C8-266A8802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You need to calculate the monthly sales of the store and identify   which month had the highest sales and which month had the lowest sales.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You need to analyze sales based on product categories and determine which category has the lowest sales and which category has the highest sales.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The sales analysis needs to be done based on sub-categories.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You need to analyze the monthly profit from sales and determine which month had the highest profit.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7849B-C6EA-F4A2-5715-201455FCB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8639-6BC5-4F76-C48E-41FCBAF0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Following Analysis on below problems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3794-346E-8F8C-0A69-179C2323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 Analyze the profit by category and sub-category.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Analyze the sales and profit by customer segment.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Analyze the sales to profit ratio.</a:t>
            </a:r>
          </a:p>
        </p:txBody>
      </p:sp>
    </p:spTree>
    <p:extLst>
      <p:ext uri="{BB962C8B-B14F-4D97-AF65-F5344CB8AC3E}">
        <p14:creationId xmlns:p14="http://schemas.microsoft.com/office/powerpoint/2010/main" val="143646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3</vt:lpstr>
      <vt:lpstr>Ion</vt:lpstr>
      <vt:lpstr>E-Commerce Sales Analysis  using PYTHON</vt:lpstr>
      <vt:lpstr>Following Analysis on below problems</vt:lpstr>
      <vt:lpstr>Following Analysis on below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Sahani</dc:creator>
  <cp:lastModifiedBy>Vivek Sahani</cp:lastModifiedBy>
  <cp:revision>1</cp:revision>
  <dcterms:created xsi:type="dcterms:W3CDTF">2024-12-19T11:19:39Z</dcterms:created>
  <dcterms:modified xsi:type="dcterms:W3CDTF">2024-12-19T11:29:01Z</dcterms:modified>
</cp:coreProperties>
</file>