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0CA1-AB0E-45B4-BA89-E791CB3F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32B3-3840-490C-A365-8CE9FFF4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91E8-DF39-45E9-97EC-2132209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27F4-75AB-42BE-9D29-DB5A208C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A797-DBE8-46C6-B51D-57D21CF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5F36-B6FE-4F73-AD9A-92D9259E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47CC-33D7-4C1E-8A86-7FE382272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CC09-6F69-4B9D-BB27-03F2A14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7745-C206-40BE-87BF-B3F13D16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9092-CB6F-45CD-BEF4-403D3B00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EAB5F-1188-417C-9B7D-527342FC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5508-EEF3-4500-B00D-7037E053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B565-9A10-4B4C-BC6A-2B29980B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6E46-BE5E-41D9-8922-04CA6C03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410E-8809-4299-841E-6B29357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23DE-D407-43A8-BBAF-5D5BE7A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2931-F7AA-4ABD-940D-6509731B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F1C-91F7-4422-924A-944B0D08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10FA-DCF5-4478-B023-AE75D9C5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97A7-2665-4A45-B03B-B73C3479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99FF-6913-450F-932B-D30C42EA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8FA5-EC62-46FD-9E86-B84AECC5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17BB-5B82-4E3E-A0AC-C99AD04F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7E88-2C78-4821-92E0-BCBF2B92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9F23-9A5C-4738-930C-A6EE709D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1E71-63E1-4BCA-8B33-8A4DB9A3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1DA5-70DE-4D04-A486-951091A9D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898B-FB82-4E57-94C6-FFD90B60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9282-20F3-462F-9C49-BFEBB65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5A95-1124-4CEA-A0DE-49C02865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59A2D-4E21-48B9-A5CE-B6FED5F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C698-E789-4913-9D40-8B2482B8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BFFE-E6A5-4D3A-93B6-FFA552F3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03832-B70F-49E2-835E-2498E08F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65B5-3762-445F-AD37-24E7451B1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3FB80-FDEE-40A9-90D6-9C13C0E05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64538-0C20-4F5B-A13D-DAF236AA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0F16-3671-47A5-BC62-539CA3F5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F139C-4142-4500-A21C-CC97FDB0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4C84-C8FC-481A-851B-E9A7F264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41642-3468-4AD3-A904-93AA955D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4B38F-884D-47F3-A7A0-AA6E743A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40AF-F361-410E-8EB5-D83979D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CD6EF-DF91-4971-9C9A-54212174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447E3-43CE-4B8E-8021-72A20F05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53F05-FF94-42C9-8A17-3BC75E42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7B4F-D32E-4B96-BEBD-3D8F64E8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F96C-F873-41B3-8651-C3C6E78F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2281-93D2-4B8F-9725-A42F72D6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8468-5AF3-4E95-A945-0D4D8962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D5AD-E948-4098-A618-2DD15282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5063-66D8-479F-AE0D-B5C31E5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1E7-AFC0-45C3-814D-309CC2E4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2E39C-FC2C-467F-94E1-B8A74D40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E452-AA03-42E7-A9DE-C32F5FBD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7D639-643C-479D-90A1-8EA4D85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9856-0669-4F73-A0C9-2FB13F0E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B681-5B81-462F-87A1-049E187B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3E476-3261-4DAC-AB6E-413B7490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F68E-6320-4572-99DB-ED28E686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9C6B-0730-4F99-B4D2-F80F041F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B921-E1D7-4B9A-8E54-D983B49E867C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042-E63F-4A08-960F-3D882DA3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311-EAAB-4EC8-82DE-9F1D47720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F556-1E6B-4D36-8271-6BF2FDFC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5A62-A47F-44F9-841D-CF71841E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1EE1-11D3-4C8C-A354-5ECB4CBB0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haa</a:t>
            </a:r>
          </a:p>
        </p:txBody>
      </p:sp>
    </p:spTree>
    <p:extLst>
      <p:ext uri="{BB962C8B-B14F-4D97-AF65-F5344CB8AC3E}">
        <p14:creationId xmlns:p14="http://schemas.microsoft.com/office/powerpoint/2010/main" val="1416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</dc:title>
  <dc:creator>abhishek sahu</dc:creator>
  <cp:lastModifiedBy>abhishek sahu</cp:lastModifiedBy>
  <cp:revision>2</cp:revision>
  <dcterms:created xsi:type="dcterms:W3CDTF">2021-01-05T17:46:11Z</dcterms:created>
  <dcterms:modified xsi:type="dcterms:W3CDTF">2021-01-05T17:48:55Z</dcterms:modified>
</cp:coreProperties>
</file>