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61" r:id="rId5"/>
    <p:sldId id="264" r:id="rId6"/>
    <p:sldId id="263" r:id="rId7"/>
    <p:sldId id="266" r:id="rId8"/>
    <p:sldId id="262" r:id="rId9"/>
    <p:sldId id="258"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4BB8-3222-4001-B0FB-39918E616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6E8C32-43D3-47D0-8067-CAA0477216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871F6D-3CE4-4D98-956C-14B1606ABF00}"/>
              </a:ext>
            </a:extLst>
          </p:cNvPr>
          <p:cNvSpPr>
            <a:spLocks noGrp="1"/>
          </p:cNvSpPr>
          <p:nvPr>
            <p:ph type="dt" sz="half" idx="10"/>
          </p:nvPr>
        </p:nvSpPr>
        <p:spPr/>
        <p:txBody>
          <a:bodyPr/>
          <a:lstStyle/>
          <a:p>
            <a:fld id="{1D5C1D38-5172-4F07-ADF4-6A0ABC555899}" type="datetimeFigureOut">
              <a:rPr lang="en-IN" smtClean="0"/>
              <a:t>22-05-2023</a:t>
            </a:fld>
            <a:endParaRPr lang="en-IN"/>
          </a:p>
        </p:txBody>
      </p:sp>
      <p:sp>
        <p:nvSpPr>
          <p:cNvPr id="5" name="Footer Placeholder 4">
            <a:extLst>
              <a:ext uri="{FF2B5EF4-FFF2-40B4-BE49-F238E27FC236}">
                <a16:creationId xmlns:a16="http://schemas.microsoft.com/office/drawing/2014/main" id="{0203495A-95E4-4809-8AAE-274FB5EEBA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E4C539-D662-4C75-9D0C-7783C4D9549C}"/>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139074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6293-C71F-46B2-A053-37C3A5A342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773832-1FEE-4431-938D-B2AAAB531B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449EDC-5690-495B-A3AE-DC61AE833977}"/>
              </a:ext>
            </a:extLst>
          </p:cNvPr>
          <p:cNvSpPr>
            <a:spLocks noGrp="1"/>
          </p:cNvSpPr>
          <p:nvPr>
            <p:ph type="dt" sz="half" idx="10"/>
          </p:nvPr>
        </p:nvSpPr>
        <p:spPr/>
        <p:txBody>
          <a:bodyPr/>
          <a:lstStyle/>
          <a:p>
            <a:fld id="{1D5C1D38-5172-4F07-ADF4-6A0ABC555899}" type="datetimeFigureOut">
              <a:rPr lang="en-IN" smtClean="0"/>
              <a:t>22-05-2023</a:t>
            </a:fld>
            <a:endParaRPr lang="en-IN"/>
          </a:p>
        </p:txBody>
      </p:sp>
      <p:sp>
        <p:nvSpPr>
          <p:cNvPr id="5" name="Footer Placeholder 4">
            <a:extLst>
              <a:ext uri="{FF2B5EF4-FFF2-40B4-BE49-F238E27FC236}">
                <a16:creationId xmlns:a16="http://schemas.microsoft.com/office/drawing/2014/main" id="{C6F848B1-344D-4B8A-8FFB-07AA5F773D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E9371-6BA1-4DD4-A0E1-131FCCD80382}"/>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3165587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C05D7E-B895-4A7C-A6F1-727FF3EBBE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D791A1-30A5-4971-8674-4ABC32C7D9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8D8E28-7E57-4BDA-909C-063D28EC0031}"/>
              </a:ext>
            </a:extLst>
          </p:cNvPr>
          <p:cNvSpPr>
            <a:spLocks noGrp="1"/>
          </p:cNvSpPr>
          <p:nvPr>
            <p:ph type="dt" sz="half" idx="10"/>
          </p:nvPr>
        </p:nvSpPr>
        <p:spPr/>
        <p:txBody>
          <a:bodyPr/>
          <a:lstStyle/>
          <a:p>
            <a:fld id="{1D5C1D38-5172-4F07-ADF4-6A0ABC555899}" type="datetimeFigureOut">
              <a:rPr lang="en-IN" smtClean="0"/>
              <a:t>22-05-2023</a:t>
            </a:fld>
            <a:endParaRPr lang="en-IN"/>
          </a:p>
        </p:txBody>
      </p:sp>
      <p:sp>
        <p:nvSpPr>
          <p:cNvPr id="5" name="Footer Placeholder 4">
            <a:extLst>
              <a:ext uri="{FF2B5EF4-FFF2-40B4-BE49-F238E27FC236}">
                <a16:creationId xmlns:a16="http://schemas.microsoft.com/office/drawing/2014/main" id="{31390E35-C39B-4451-AF77-1E92D1666B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6939F4-1E1A-4E3F-9588-3F5D8DF87AC9}"/>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1663646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A1C5-0D9A-48E9-AC33-5BB1809CFA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B5332C-6E6B-4FB2-8319-8DD94C2E31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4A4C2C-9763-435F-B91B-0D1FA310C23D}"/>
              </a:ext>
            </a:extLst>
          </p:cNvPr>
          <p:cNvSpPr>
            <a:spLocks noGrp="1"/>
          </p:cNvSpPr>
          <p:nvPr>
            <p:ph type="dt" sz="half" idx="10"/>
          </p:nvPr>
        </p:nvSpPr>
        <p:spPr/>
        <p:txBody>
          <a:bodyPr/>
          <a:lstStyle/>
          <a:p>
            <a:fld id="{1D5C1D38-5172-4F07-ADF4-6A0ABC555899}" type="datetimeFigureOut">
              <a:rPr lang="en-IN" smtClean="0"/>
              <a:t>22-05-2023</a:t>
            </a:fld>
            <a:endParaRPr lang="en-IN"/>
          </a:p>
        </p:txBody>
      </p:sp>
      <p:sp>
        <p:nvSpPr>
          <p:cNvPr id="5" name="Footer Placeholder 4">
            <a:extLst>
              <a:ext uri="{FF2B5EF4-FFF2-40B4-BE49-F238E27FC236}">
                <a16:creationId xmlns:a16="http://schemas.microsoft.com/office/drawing/2014/main" id="{B6077E0F-F6B4-447D-9411-C932DDB3C6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906C60-F936-4108-8A2E-DF032212F8FE}"/>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3354808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4FC6-8B27-4DD7-BC56-1812A7BC44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80A96A-F940-4BD5-9A89-889B3B987D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1A258D-EB4C-484E-9D3E-6DA5C7BD47F6}"/>
              </a:ext>
            </a:extLst>
          </p:cNvPr>
          <p:cNvSpPr>
            <a:spLocks noGrp="1"/>
          </p:cNvSpPr>
          <p:nvPr>
            <p:ph type="dt" sz="half" idx="10"/>
          </p:nvPr>
        </p:nvSpPr>
        <p:spPr/>
        <p:txBody>
          <a:bodyPr/>
          <a:lstStyle/>
          <a:p>
            <a:fld id="{1D5C1D38-5172-4F07-ADF4-6A0ABC555899}" type="datetimeFigureOut">
              <a:rPr lang="en-IN" smtClean="0"/>
              <a:t>22-05-2023</a:t>
            </a:fld>
            <a:endParaRPr lang="en-IN"/>
          </a:p>
        </p:txBody>
      </p:sp>
      <p:sp>
        <p:nvSpPr>
          <p:cNvPr id="5" name="Footer Placeholder 4">
            <a:extLst>
              <a:ext uri="{FF2B5EF4-FFF2-40B4-BE49-F238E27FC236}">
                <a16:creationId xmlns:a16="http://schemas.microsoft.com/office/drawing/2014/main" id="{56352253-9E97-40A7-8ED8-CBF7E8200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C46908-B806-42D8-ACC0-E5C8A58B9220}"/>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4265105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9BC3-0FBD-4BC9-A9F7-20E2569EB6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23DD05-0296-45D2-A87C-A668B31A6B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12A4A5-92EA-4360-9259-7124CF7618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862750-9C1C-4149-964B-567C01431233}"/>
              </a:ext>
            </a:extLst>
          </p:cNvPr>
          <p:cNvSpPr>
            <a:spLocks noGrp="1"/>
          </p:cNvSpPr>
          <p:nvPr>
            <p:ph type="dt" sz="half" idx="10"/>
          </p:nvPr>
        </p:nvSpPr>
        <p:spPr/>
        <p:txBody>
          <a:bodyPr/>
          <a:lstStyle/>
          <a:p>
            <a:fld id="{1D5C1D38-5172-4F07-ADF4-6A0ABC555899}" type="datetimeFigureOut">
              <a:rPr lang="en-IN" smtClean="0"/>
              <a:t>22-05-2023</a:t>
            </a:fld>
            <a:endParaRPr lang="en-IN"/>
          </a:p>
        </p:txBody>
      </p:sp>
      <p:sp>
        <p:nvSpPr>
          <p:cNvPr id="6" name="Footer Placeholder 5">
            <a:extLst>
              <a:ext uri="{FF2B5EF4-FFF2-40B4-BE49-F238E27FC236}">
                <a16:creationId xmlns:a16="http://schemas.microsoft.com/office/drawing/2014/main" id="{23E95F7D-5A76-49F5-B744-5A2EFC5920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DFDF87-6A67-4584-8381-7B83A6AB4D52}"/>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263314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A024-CF83-4D82-B681-F06F6DF77B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BA9F0C-ACC9-4373-8532-C50EDEAC05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C31ED6-49F8-4F00-963C-7794B86EFC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6CE422-80DA-4951-82B5-136D4E719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77C1AB-8E96-4570-A100-7C3CCE855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926FA5-F08C-454E-9212-4255D60C88E6}"/>
              </a:ext>
            </a:extLst>
          </p:cNvPr>
          <p:cNvSpPr>
            <a:spLocks noGrp="1"/>
          </p:cNvSpPr>
          <p:nvPr>
            <p:ph type="dt" sz="half" idx="10"/>
          </p:nvPr>
        </p:nvSpPr>
        <p:spPr/>
        <p:txBody>
          <a:bodyPr/>
          <a:lstStyle/>
          <a:p>
            <a:fld id="{1D5C1D38-5172-4F07-ADF4-6A0ABC555899}" type="datetimeFigureOut">
              <a:rPr lang="en-IN" smtClean="0"/>
              <a:t>22-05-2023</a:t>
            </a:fld>
            <a:endParaRPr lang="en-IN"/>
          </a:p>
        </p:txBody>
      </p:sp>
      <p:sp>
        <p:nvSpPr>
          <p:cNvPr id="8" name="Footer Placeholder 7">
            <a:extLst>
              <a:ext uri="{FF2B5EF4-FFF2-40B4-BE49-F238E27FC236}">
                <a16:creationId xmlns:a16="http://schemas.microsoft.com/office/drawing/2014/main" id="{52745307-4528-4BFC-B214-554C2383F3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4D3432-841C-419A-B70F-BF0CD0D1260E}"/>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2996630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C219-278A-4462-B325-972E66868C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075E35-7E26-495B-A796-155245419DD0}"/>
              </a:ext>
            </a:extLst>
          </p:cNvPr>
          <p:cNvSpPr>
            <a:spLocks noGrp="1"/>
          </p:cNvSpPr>
          <p:nvPr>
            <p:ph type="dt" sz="half" idx="10"/>
          </p:nvPr>
        </p:nvSpPr>
        <p:spPr/>
        <p:txBody>
          <a:bodyPr/>
          <a:lstStyle/>
          <a:p>
            <a:fld id="{1D5C1D38-5172-4F07-ADF4-6A0ABC555899}" type="datetimeFigureOut">
              <a:rPr lang="en-IN" smtClean="0"/>
              <a:t>22-05-2023</a:t>
            </a:fld>
            <a:endParaRPr lang="en-IN"/>
          </a:p>
        </p:txBody>
      </p:sp>
      <p:sp>
        <p:nvSpPr>
          <p:cNvPr id="4" name="Footer Placeholder 3">
            <a:extLst>
              <a:ext uri="{FF2B5EF4-FFF2-40B4-BE49-F238E27FC236}">
                <a16:creationId xmlns:a16="http://schemas.microsoft.com/office/drawing/2014/main" id="{17D0361E-B017-4CE5-A870-B9767180CA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F088D6-7697-4657-938A-D24D2E226481}"/>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403910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1D85D7-9F88-4F8B-AA14-5A3D2D781A81}"/>
              </a:ext>
            </a:extLst>
          </p:cNvPr>
          <p:cNvSpPr>
            <a:spLocks noGrp="1"/>
          </p:cNvSpPr>
          <p:nvPr>
            <p:ph type="dt" sz="half" idx="10"/>
          </p:nvPr>
        </p:nvSpPr>
        <p:spPr/>
        <p:txBody>
          <a:bodyPr/>
          <a:lstStyle/>
          <a:p>
            <a:fld id="{1D5C1D38-5172-4F07-ADF4-6A0ABC555899}" type="datetimeFigureOut">
              <a:rPr lang="en-IN" smtClean="0"/>
              <a:t>22-05-2023</a:t>
            </a:fld>
            <a:endParaRPr lang="en-IN"/>
          </a:p>
        </p:txBody>
      </p:sp>
      <p:sp>
        <p:nvSpPr>
          <p:cNvPr id="3" name="Footer Placeholder 2">
            <a:extLst>
              <a:ext uri="{FF2B5EF4-FFF2-40B4-BE49-F238E27FC236}">
                <a16:creationId xmlns:a16="http://schemas.microsoft.com/office/drawing/2014/main" id="{661C4043-68F3-48BB-A777-3B19259BBE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7E13A3-65BE-4552-95F9-8182156E0522}"/>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3835353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8F11D-5450-4639-9DC4-A22CF868A7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366451-D30A-4A68-88D1-9EF086D55D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2B49C4-091F-4880-BC91-CE463D52C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8E892-E0E3-4F10-BC53-D5E0052DC005}"/>
              </a:ext>
            </a:extLst>
          </p:cNvPr>
          <p:cNvSpPr>
            <a:spLocks noGrp="1"/>
          </p:cNvSpPr>
          <p:nvPr>
            <p:ph type="dt" sz="half" idx="10"/>
          </p:nvPr>
        </p:nvSpPr>
        <p:spPr/>
        <p:txBody>
          <a:bodyPr/>
          <a:lstStyle/>
          <a:p>
            <a:fld id="{1D5C1D38-5172-4F07-ADF4-6A0ABC555899}" type="datetimeFigureOut">
              <a:rPr lang="en-IN" smtClean="0"/>
              <a:t>22-05-2023</a:t>
            </a:fld>
            <a:endParaRPr lang="en-IN"/>
          </a:p>
        </p:txBody>
      </p:sp>
      <p:sp>
        <p:nvSpPr>
          <p:cNvPr id="6" name="Footer Placeholder 5">
            <a:extLst>
              <a:ext uri="{FF2B5EF4-FFF2-40B4-BE49-F238E27FC236}">
                <a16:creationId xmlns:a16="http://schemas.microsoft.com/office/drawing/2014/main" id="{8E442261-26AB-48C1-B763-726C191BF9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A33414-6EC6-475A-AC66-917A926E2156}"/>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218807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FAAF-D661-4B3C-B45F-BAB4BF7ED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C61E2F-A945-4B6B-A292-9DF5B6EC12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2BE2CB-9F1E-4B52-B4F5-B3773D9460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08A25-8A30-4F77-B4E5-863F86881566}"/>
              </a:ext>
            </a:extLst>
          </p:cNvPr>
          <p:cNvSpPr>
            <a:spLocks noGrp="1"/>
          </p:cNvSpPr>
          <p:nvPr>
            <p:ph type="dt" sz="half" idx="10"/>
          </p:nvPr>
        </p:nvSpPr>
        <p:spPr/>
        <p:txBody>
          <a:bodyPr/>
          <a:lstStyle/>
          <a:p>
            <a:fld id="{1D5C1D38-5172-4F07-ADF4-6A0ABC555899}" type="datetimeFigureOut">
              <a:rPr lang="en-IN" smtClean="0"/>
              <a:t>22-05-2023</a:t>
            </a:fld>
            <a:endParaRPr lang="en-IN"/>
          </a:p>
        </p:txBody>
      </p:sp>
      <p:sp>
        <p:nvSpPr>
          <p:cNvPr id="6" name="Footer Placeholder 5">
            <a:extLst>
              <a:ext uri="{FF2B5EF4-FFF2-40B4-BE49-F238E27FC236}">
                <a16:creationId xmlns:a16="http://schemas.microsoft.com/office/drawing/2014/main" id="{C7749D60-9A36-4BE6-A202-DD2023AF40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CA4B43-78B5-4765-9326-8922DAE6A0A1}"/>
              </a:ext>
            </a:extLst>
          </p:cNvPr>
          <p:cNvSpPr>
            <a:spLocks noGrp="1"/>
          </p:cNvSpPr>
          <p:nvPr>
            <p:ph type="sldNum" sz="quarter" idx="12"/>
          </p:nvPr>
        </p:nvSpPr>
        <p:spPr/>
        <p:txBody>
          <a:bodyPr/>
          <a:lstStyle/>
          <a:p>
            <a:fld id="{EE4E0E56-9FE9-43DF-A996-26E53DD05DA7}" type="slidenum">
              <a:rPr lang="en-IN" smtClean="0"/>
              <a:t>‹#›</a:t>
            </a:fld>
            <a:endParaRPr lang="en-IN"/>
          </a:p>
        </p:txBody>
      </p:sp>
    </p:spTree>
    <p:extLst>
      <p:ext uri="{BB962C8B-B14F-4D97-AF65-F5344CB8AC3E}">
        <p14:creationId xmlns:p14="http://schemas.microsoft.com/office/powerpoint/2010/main" val="291433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F71523-4A3D-4ADA-946B-C291E13739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1D461D-D314-4749-9082-7F8C8EC6D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BAB819-90B3-46DE-BC7D-9835819AE1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5C1D38-5172-4F07-ADF4-6A0ABC555899}" type="datetimeFigureOut">
              <a:rPr lang="en-IN" smtClean="0"/>
              <a:t>22-05-2023</a:t>
            </a:fld>
            <a:endParaRPr lang="en-IN"/>
          </a:p>
        </p:txBody>
      </p:sp>
      <p:sp>
        <p:nvSpPr>
          <p:cNvPr id="5" name="Footer Placeholder 4">
            <a:extLst>
              <a:ext uri="{FF2B5EF4-FFF2-40B4-BE49-F238E27FC236}">
                <a16:creationId xmlns:a16="http://schemas.microsoft.com/office/drawing/2014/main" id="{7F546DC0-A1E1-4A63-9B82-386A4713E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B64892-C44E-490A-B141-6185036F41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E0E56-9FE9-43DF-A996-26E53DD05DA7}" type="slidenum">
              <a:rPr lang="en-IN" smtClean="0"/>
              <a:t>‹#›</a:t>
            </a:fld>
            <a:endParaRPr lang="en-IN"/>
          </a:p>
        </p:txBody>
      </p:sp>
    </p:spTree>
    <p:extLst>
      <p:ext uri="{BB962C8B-B14F-4D97-AF65-F5344CB8AC3E}">
        <p14:creationId xmlns:p14="http://schemas.microsoft.com/office/powerpoint/2010/main" val="2474263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4DB95-8E80-4ED2-A3B3-EEAD91AF2579}"/>
              </a:ext>
            </a:extLst>
          </p:cNvPr>
          <p:cNvSpPr>
            <a:spLocks noGrp="1"/>
          </p:cNvSpPr>
          <p:nvPr>
            <p:ph type="ctrTitle"/>
          </p:nvPr>
        </p:nvSpPr>
        <p:spPr/>
        <p:txBody>
          <a:bodyPr/>
          <a:lstStyle/>
          <a:p>
            <a:r>
              <a:rPr lang="en-IN" dirty="0"/>
              <a:t>KOSS TASK(ROUND 2)</a:t>
            </a:r>
          </a:p>
        </p:txBody>
      </p:sp>
      <p:sp>
        <p:nvSpPr>
          <p:cNvPr id="3" name="Subtitle 2">
            <a:extLst>
              <a:ext uri="{FF2B5EF4-FFF2-40B4-BE49-F238E27FC236}">
                <a16:creationId xmlns:a16="http://schemas.microsoft.com/office/drawing/2014/main" id="{DEBD61DF-71B1-4198-AB8F-EA3A35CDA7C4}"/>
              </a:ext>
            </a:extLst>
          </p:cNvPr>
          <p:cNvSpPr>
            <a:spLocks noGrp="1"/>
          </p:cNvSpPr>
          <p:nvPr>
            <p:ph type="subTitle" idx="1"/>
          </p:nvPr>
        </p:nvSpPr>
        <p:spPr/>
        <p:txBody>
          <a:bodyPr/>
          <a:lstStyle/>
          <a:p>
            <a:r>
              <a:rPr lang="en-IN" sz="4000" b="1" dirty="0"/>
              <a:t>GIT CONCEPTS</a:t>
            </a:r>
          </a:p>
          <a:p>
            <a:r>
              <a:rPr lang="en-IN" dirty="0"/>
              <a:t>MADE BY ABHISHEK SAJWAN</a:t>
            </a:r>
          </a:p>
        </p:txBody>
      </p:sp>
    </p:spTree>
    <p:extLst>
      <p:ext uri="{BB962C8B-B14F-4D97-AF65-F5344CB8AC3E}">
        <p14:creationId xmlns:p14="http://schemas.microsoft.com/office/powerpoint/2010/main" val="45619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9377-B852-4EAB-B44F-04B06ED3D90B}"/>
              </a:ext>
            </a:extLst>
          </p:cNvPr>
          <p:cNvSpPr>
            <a:spLocks noGrp="1"/>
          </p:cNvSpPr>
          <p:nvPr>
            <p:ph type="title"/>
          </p:nvPr>
        </p:nvSpPr>
        <p:spPr>
          <a:xfrm>
            <a:off x="838200" y="365125"/>
            <a:ext cx="10515600" cy="1329204"/>
          </a:xfrm>
        </p:spPr>
        <p:txBody>
          <a:bodyPr/>
          <a:lstStyle/>
          <a:p>
            <a:pPr algn="ctr"/>
            <a:r>
              <a:rPr lang="en-IN" dirty="0"/>
              <a:t>THANK YOU</a:t>
            </a:r>
          </a:p>
        </p:txBody>
      </p:sp>
      <p:sp>
        <p:nvSpPr>
          <p:cNvPr id="3" name="Content Placeholder 2">
            <a:extLst>
              <a:ext uri="{FF2B5EF4-FFF2-40B4-BE49-F238E27FC236}">
                <a16:creationId xmlns:a16="http://schemas.microsoft.com/office/drawing/2014/main" id="{8246CF17-1C10-42BC-981F-68704610393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523238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E6D4-D235-41F0-83B5-6F79FF36D0FA}"/>
              </a:ext>
            </a:extLst>
          </p:cNvPr>
          <p:cNvSpPr>
            <a:spLocks noGrp="1"/>
          </p:cNvSpPr>
          <p:nvPr>
            <p:ph type="title"/>
          </p:nvPr>
        </p:nvSpPr>
        <p:spPr/>
        <p:txBody>
          <a:bodyPr/>
          <a:lstStyle/>
          <a:p>
            <a:r>
              <a:rPr lang="en-IN" dirty="0"/>
              <a:t>Why learn GIT?</a:t>
            </a:r>
          </a:p>
        </p:txBody>
      </p:sp>
      <p:sp>
        <p:nvSpPr>
          <p:cNvPr id="3" name="Content Placeholder 2">
            <a:extLst>
              <a:ext uri="{FF2B5EF4-FFF2-40B4-BE49-F238E27FC236}">
                <a16:creationId xmlns:a16="http://schemas.microsoft.com/office/drawing/2014/main" id="{7C284392-82B9-4E6C-AC93-02E8EEF35306}"/>
              </a:ext>
            </a:extLst>
          </p:cNvPr>
          <p:cNvSpPr>
            <a:spLocks noGrp="1"/>
          </p:cNvSpPr>
          <p:nvPr>
            <p:ph idx="1"/>
          </p:nvPr>
        </p:nvSpPr>
        <p:spPr/>
        <p:txBody>
          <a:bodyPr/>
          <a:lstStyle/>
          <a:p>
            <a:r>
              <a:rPr lang="en-US" dirty="0"/>
              <a:t>The most used technology by developers is GIT</a:t>
            </a:r>
            <a:endParaRPr lang="en-IN" dirty="0"/>
          </a:p>
        </p:txBody>
      </p:sp>
      <p:pic>
        <p:nvPicPr>
          <p:cNvPr id="5" name="Picture 4">
            <a:extLst>
              <a:ext uri="{FF2B5EF4-FFF2-40B4-BE49-F238E27FC236}">
                <a16:creationId xmlns:a16="http://schemas.microsoft.com/office/drawing/2014/main" id="{128F80D2-8E44-4EBE-B8CD-F02901737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097" y="2333065"/>
            <a:ext cx="6686550" cy="3744468"/>
          </a:xfrm>
          <a:prstGeom prst="rect">
            <a:avLst/>
          </a:prstGeom>
        </p:spPr>
      </p:pic>
    </p:spTree>
    <p:extLst>
      <p:ext uri="{BB962C8B-B14F-4D97-AF65-F5344CB8AC3E}">
        <p14:creationId xmlns:p14="http://schemas.microsoft.com/office/powerpoint/2010/main" val="69929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CD2A-2462-4787-B1E6-3BBFEDC8BA63}"/>
              </a:ext>
            </a:extLst>
          </p:cNvPr>
          <p:cNvSpPr>
            <a:spLocks noGrp="1"/>
          </p:cNvSpPr>
          <p:nvPr>
            <p:ph type="title"/>
          </p:nvPr>
        </p:nvSpPr>
        <p:spPr/>
        <p:txBody>
          <a:bodyPr/>
          <a:lstStyle/>
          <a:p>
            <a:r>
              <a:rPr lang="en-IN" dirty="0"/>
              <a:t>GIT STASH</a:t>
            </a:r>
          </a:p>
        </p:txBody>
      </p:sp>
      <p:sp>
        <p:nvSpPr>
          <p:cNvPr id="3" name="Content Placeholder 2">
            <a:extLst>
              <a:ext uri="{FF2B5EF4-FFF2-40B4-BE49-F238E27FC236}">
                <a16:creationId xmlns:a16="http://schemas.microsoft.com/office/drawing/2014/main" id="{40EC0752-492E-4420-90C4-13C0BB01BD43}"/>
              </a:ext>
            </a:extLst>
          </p:cNvPr>
          <p:cNvSpPr>
            <a:spLocks noGrp="1"/>
          </p:cNvSpPr>
          <p:nvPr>
            <p:ph idx="1"/>
          </p:nvPr>
        </p:nvSpPr>
        <p:spPr>
          <a:xfrm>
            <a:off x="838200" y="1825624"/>
            <a:ext cx="5553635" cy="4835151"/>
          </a:xfrm>
        </p:spPr>
        <p:txBody>
          <a:bodyPr/>
          <a:lstStyle/>
          <a:p>
            <a:r>
              <a:rPr lang="en-US" dirty="0"/>
              <a:t>git stash temporarily shelves (or stashes) changes you've made to your working copy so you can work on something else, and then come back and re-apply them later on.</a:t>
            </a:r>
          </a:p>
          <a:p>
            <a:endParaRPr lang="en-US" dirty="0"/>
          </a:p>
          <a:p>
            <a:r>
              <a:rPr lang="en-US" dirty="0"/>
              <a:t>It basically temporarily saves the current changes that we have made since the last commit so that we work/can go to previous commits</a:t>
            </a:r>
            <a:endParaRPr lang="en-IN" dirty="0"/>
          </a:p>
        </p:txBody>
      </p:sp>
      <p:pic>
        <p:nvPicPr>
          <p:cNvPr id="5" name="Picture 4">
            <a:extLst>
              <a:ext uri="{FF2B5EF4-FFF2-40B4-BE49-F238E27FC236}">
                <a16:creationId xmlns:a16="http://schemas.microsoft.com/office/drawing/2014/main" id="{AB30ADD0-407F-46E4-ABF6-1B41304F1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4985" y="1825624"/>
            <a:ext cx="4276709" cy="3489018"/>
          </a:xfrm>
          <a:prstGeom prst="rect">
            <a:avLst/>
          </a:prstGeom>
        </p:spPr>
      </p:pic>
    </p:spTree>
    <p:extLst>
      <p:ext uri="{BB962C8B-B14F-4D97-AF65-F5344CB8AC3E}">
        <p14:creationId xmlns:p14="http://schemas.microsoft.com/office/powerpoint/2010/main" val="94853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E8AE-0A4C-47D4-9A73-FBF494960202}"/>
              </a:ext>
            </a:extLst>
          </p:cNvPr>
          <p:cNvSpPr>
            <a:spLocks noGrp="1"/>
          </p:cNvSpPr>
          <p:nvPr>
            <p:ph type="title"/>
          </p:nvPr>
        </p:nvSpPr>
        <p:spPr/>
        <p:txBody>
          <a:bodyPr/>
          <a:lstStyle/>
          <a:p>
            <a:r>
              <a:rPr lang="en-IN" dirty="0"/>
              <a:t>GIT BISECT</a:t>
            </a:r>
          </a:p>
        </p:txBody>
      </p:sp>
      <p:sp>
        <p:nvSpPr>
          <p:cNvPr id="3" name="Content Placeholder 2">
            <a:extLst>
              <a:ext uri="{FF2B5EF4-FFF2-40B4-BE49-F238E27FC236}">
                <a16:creationId xmlns:a16="http://schemas.microsoft.com/office/drawing/2014/main" id="{DA184BFF-2829-481A-88CB-187A38F54ADB}"/>
              </a:ext>
            </a:extLst>
          </p:cNvPr>
          <p:cNvSpPr>
            <a:spLocks noGrp="1"/>
          </p:cNvSpPr>
          <p:nvPr>
            <p:ph idx="1"/>
          </p:nvPr>
        </p:nvSpPr>
        <p:spPr/>
        <p:txBody>
          <a:bodyPr/>
          <a:lstStyle/>
          <a:p>
            <a:r>
              <a:rPr lang="en-US" dirty="0"/>
              <a:t>The git bisect command is a powerful tool that quickly checks out a commit halfway between a known good state and a known bad state and then asks you to identify the commit as either good or bad. Then it repeats until you find the exact commit where the code in question was first introduced.</a:t>
            </a:r>
            <a:endParaRPr lang="en-IN" dirty="0"/>
          </a:p>
        </p:txBody>
      </p:sp>
    </p:spTree>
    <p:extLst>
      <p:ext uri="{BB962C8B-B14F-4D97-AF65-F5344CB8AC3E}">
        <p14:creationId xmlns:p14="http://schemas.microsoft.com/office/powerpoint/2010/main" val="229619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817D-9DEB-4B2A-879E-84530D130820}"/>
              </a:ext>
            </a:extLst>
          </p:cNvPr>
          <p:cNvSpPr>
            <a:spLocks noGrp="1"/>
          </p:cNvSpPr>
          <p:nvPr>
            <p:ph type="title"/>
          </p:nvPr>
        </p:nvSpPr>
        <p:spPr/>
        <p:txBody>
          <a:bodyPr/>
          <a:lstStyle/>
          <a:p>
            <a:r>
              <a:rPr lang="en-IN" dirty="0"/>
              <a:t>GIT REFLOGS</a:t>
            </a:r>
          </a:p>
        </p:txBody>
      </p:sp>
      <p:sp>
        <p:nvSpPr>
          <p:cNvPr id="3" name="Content Placeholder 2">
            <a:extLst>
              <a:ext uri="{FF2B5EF4-FFF2-40B4-BE49-F238E27FC236}">
                <a16:creationId xmlns:a16="http://schemas.microsoft.com/office/drawing/2014/main" id="{E36A6AF2-7E6E-40C6-8B80-94DCB986EA00}"/>
              </a:ext>
            </a:extLst>
          </p:cNvPr>
          <p:cNvSpPr>
            <a:spLocks noGrp="1"/>
          </p:cNvSpPr>
          <p:nvPr>
            <p:ph idx="1"/>
          </p:nvPr>
        </p:nvSpPr>
        <p:spPr/>
        <p:txBody>
          <a:bodyPr/>
          <a:lstStyle/>
          <a:p>
            <a:r>
              <a:rPr lang="en-US" dirty="0"/>
              <a:t>Git keeps track of updates to the tip of branches using a mechanism called reference logs, or "</a:t>
            </a:r>
            <a:r>
              <a:rPr lang="en-US" dirty="0" err="1"/>
              <a:t>reflogs</a:t>
            </a:r>
            <a:r>
              <a:rPr lang="en-US" dirty="0"/>
              <a:t>." Many Git commands accept a parameter for specifying a reference or "ref", which is a pointer to a commit. Common examples include: git checkout.</a:t>
            </a:r>
          </a:p>
          <a:p>
            <a:endParaRPr lang="en-US" dirty="0"/>
          </a:p>
          <a:p>
            <a:r>
              <a:rPr lang="en-US" dirty="0"/>
              <a:t>It gives us the track of our all commits made till now, then we can use it to move between them</a:t>
            </a:r>
            <a:endParaRPr lang="en-IN" dirty="0"/>
          </a:p>
        </p:txBody>
      </p:sp>
    </p:spTree>
    <p:extLst>
      <p:ext uri="{BB962C8B-B14F-4D97-AF65-F5344CB8AC3E}">
        <p14:creationId xmlns:p14="http://schemas.microsoft.com/office/powerpoint/2010/main" val="279630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E8AE-0A4C-47D4-9A73-FBF494960202}"/>
              </a:ext>
            </a:extLst>
          </p:cNvPr>
          <p:cNvSpPr>
            <a:spLocks noGrp="1"/>
          </p:cNvSpPr>
          <p:nvPr>
            <p:ph type="title"/>
          </p:nvPr>
        </p:nvSpPr>
        <p:spPr/>
        <p:txBody>
          <a:bodyPr/>
          <a:lstStyle/>
          <a:p>
            <a:r>
              <a:rPr lang="en-IN" dirty="0"/>
              <a:t>GIT DIFF</a:t>
            </a:r>
          </a:p>
        </p:txBody>
      </p:sp>
      <p:sp>
        <p:nvSpPr>
          <p:cNvPr id="3" name="Content Placeholder 2">
            <a:extLst>
              <a:ext uri="{FF2B5EF4-FFF2-40B4-BE49-F238E27FC236}">
                <a16:creationId xmlns:a16="http://schemas.microsoft.com/office/drawing/2014/main" id="{DA184BFF-2829-481A-88CB-187A38F54ADB}"/>
              </a:ext>
            </a:extLst>
          </p:cNvPr>
          <p:cNvSpPr>
            <a:spLocks noGrp="1"/>
          </p:cNvSpPr>
          <p:nvPr>
            <p:ph idx="1"/>
          </p:nvPr>
        </p:nvSpPr>
        <p:spPr/>
        <p:txBody>
          <a:bodyPr/>
          <a:lstStyle/>
          <a:p>
            <a:r>
              <a:rPr lang="en-US" dirty="0"/>
              <a:t>git diff is a multi-use Git command that when executed runs a diff function on Git data sources. These data sources can be commits, branches, files and more. This document will discuss common invocations of git diff and diffing work flow patterns.</a:t>
            </a:r>
            <a:endParaRPr lang="en-IN" dirty="0"/>
          </a:p>
        </p:txBody>
      </p:sp>
    </p:spTree>
    <p:extLst>
      <p:ext uri="{BB962C8B-B14F-4D97-AF65-F5344CB8AC3E}">
        <p14:creationId xmlns:p14="http://schemas.microsoft.com/office/powerpoint/2010/main" val="55195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82F3-F940-4819-A73A-10A60BB34A3D}"/>
              </a:ext>
            </a:extLst>
          </p:cNvPr>
          <p:cNvSpPr>
            <a:spLocks noGrp="1"/>
          </p:cNvSpPr>
          <p:nvPr>
            <p:ph type="title"/>
          </p:nvPr>
        </p:nvSpPr>
        <p:spPr>
          <a:xfrm>
            <a:off x="838200" y="365125"/>
            <a:ext cx="10515600" cy="1325563"/>
          </a:xfrm>
        </p:spPr>
        <p:txBody>
          <a:bodyPr/>
          <a:lstStyle/>
          <a:p>
            <a:r>
              <a:rPr lang="en-IN" dirty="0"/>
              <a:t>GIT SWITCH</a:t>
            </a:r>
          </a:p>
        </p:txBody>
      </p:sp>
      <p:sp>
        <p:nvSpPr>
          <p:cNvPr id="3" name="Content Placeholder 2">
            <a:extLst>
              <a:ext uri="{FF2B5EF4-FFF2-40B4-BE49-F238E27FC236}">
                <a16:creationId xmlns:a16="http://schemas.microsoft.com/office/drawing/2014/main" id="{AAE9CACE-8764-4F45-B94D-1A79B696F9D1}"/>
              </a:ext>
            </a:extLst>
          </p:cNvPr>
          <p:cNvSpPr>
            <a:spLocks noGrp="1"/>
          </p:cNvSpPr>
          <p:nvPr>
            <p:ph idx="1"/>
          </p:nvPr>
        </p:nvSpPr>
        <p:spPr/>
        <p:txBody>
          <a:bodyPr/>
          <a:lstStyle/>
          <a:p>
            <a:r>
              <a:rPr lang="en-US" dirty="0"/>
              <a:t>The "switch" command allows you to switch your current HEAD branch. It's relatively new (added in Git v2. 23) and provides a simpler alternative to the classic "checkout" command.</a:t>
            </a:r>
            <a:endParaRPr lang="en-IN" dirty="0"/>
          </a:p>
        </p:txBody>
      </p:sp>
      <p:pic>
        <p:nvPicPr>
          <p:cNvPr id="5" name="Picture 4">
            <a:extLst>
              <a:ext uri="{FF2B5EF4-FFF2-40B4-BE49-F238E27FC236}">
                <a16:creationId xmlns:a16="http://schemas.microsoft.com/office/drawing/2014/main" id="{C08B5D75-A7E8-4C80-B5FD-5B775FF15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634" y="3182471"/>
            <a:ext cx="7655085" cy="3894824"/>
          </a:xfrm>
          <a:prstGeom prst="rect">
            <a:avLst/>
          </a:prstGeom>
        </p:spPr>
      </p:pic>
    </p:spTree>
    <p:extLst>
      <p:ext uri="{BB962C8B-B14F-4D97-AF65-F5344CB8AC3E}">
        <p14:creationId xmlns:p14="http://schemas.microsoft.com/office/powerpoint/2010/main" val="2377511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066E-2CC9-4461-938C-D4B5D71264A8}"/>
              </a:ext>
            </a:extLst>
          </p:cNvPr>
          <p:cNvSpPr>
            <a:spLocks noGrp="1"/>
          </p:cNvSpPr>
          <p:nvPr>
            <p:ph type="title"/>
          </p:nvPr>
        </p:nvSpPr>
        <p:spPr/>
        <p:txBody>
          <a:bodyPr/>
          <a:lstStyle/>
          <a:p>
            <a:r>
              <a:rPr lang="en-US" dirty="0"/>
              <a:t>What is GIT Rebase?</a:t>
            </a:r>
            <a:endParaRPr lang="en-IN" dirty="0"/>
          </a:p>
        </p:txBody>
      </p:sp>
      <p:sp>
        <p:nvSpPr>
          <p:cNvPr id="3" name="Content Placeholder 2">
            <a:extLst>
              <a:ext uri="{FF2B5EF4-FFF2-40B4-BE49-F238E27FC236}">
                <a16:creationId xmlns:a16="http://schemas.microsoft.com/office/drawing/2014/main" id="{35B53CAE-4150-4B19-9244-7065DDA2DDF3}"/>
              </a:ext>
            </a:extLst>
          </p:cNvPr>
          <p:cNvSpPr>
            <a:spLocks noGrp="1"/>
          </p:cNvSpPr>
          <p:nvPr>
            <p:ph idx="1"/>
          </p:nvPr>
        </p:nvSpPr>
        <p:spPr/>
        <p:txBody>
          <a:bodyPr/>
          <a:lstStyle/>
          <a:p>
            <a:r>
              <a:rPr lang="en-US" dirty="0"/>
              <a:t>Rebasing is the process of moving or combining a sequence of commits to a new base commit. Rebasing is most useful and easily visualized in the context of a feature branching workflow.</a:t>
            </a:r>
            <a:endParaRPr lang="en-IN" b="1" dirty="0"/>
          </a:p>
        </p:txBody>
      </p:sp>
      <p:pic>
        <p:nvPicPr>
          <p:cNvPr id="5" name="Picture 4">
            <a:extLst>
              <a:ext uri="{FF2B5EF4-FFF2-40B4-BE49-F238E27FC236}">
                <a16:creationId xmlns:a16="http://schemas.microsoft.com/office/drawing/2014/main" id="{3E08BFED-022F-4868-9F6A-682BCE0DA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529" y="3429000"/>
            <a:ext cx="8937812" cy="2996621"/>
          </a:xfrm>
          <a:prstGeom prst="rect">
            <a:avLst/>
          </a:prstGeom>
        </p:spPr>
      </p:pic>
    </p:spTree>
    <p:extLst>
      <p:ext uri="{BB962C8B-B14F-4D97-AF65-F5344CB8AC3E}">
        <p14:creationId xmlns:p14="http://schemas.microsoft.com/office/powerpoint/2010/main" val="17571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1D77-BC14-446C-ADCE-B797BAAD74F5}"/>
              </a:ext>
            </a:extLst>
          </p:cNvPr>
          <p:cNvSpPr>
            <a:spLocks noGrp="1"/>
          </p:cNvSpPr>
          <p:nvPr>
            <p:ph type="title"/>
          </p:nvPr>
        </p:nvSpPr>
        <p:spPr/>
        <p:txBody>
          <a:bodyPr/>
          <a:lstStyle/>
          <a:p>
            <a:r>
              <a:rPr lang="en-IN" dirty="0"/>
              <a:t>GIT CHERRY-PICK</a:t>
            </a:r>
          </a:p>
        </p:txBody>
      </p:sp>
      <p:sp>
        <p:nvSpPr>
          <p:cNvPr id="3" name="Content Placeholder 2">
            <a:extLst>
              <a:ext uri="{FF2B5EF4-FFF2-40B4-BE49-F238E27FC236}">
                <a16:creationId xmlns:a16="http://schemas.microsoft.com/office/drawing/2014/main" id="{A5027128-2E97-4EB5-A207-1EF23E411C02}"/>
              </a:ext>
            </a:extLst>
          </p:cNvPr>
          <p:cNvSpPr>
            <a:spLocks noGrp="1"/>
          </p:cNvSpPr>
          <p:nvPr>
            <p:ph idx="1"/>
          </p:nvPr>
        </p:nvSpPr>
        <p:spPr/>
        <p:txBody>
          <a:bodyPr/>
          <a:lstStyle/>
          <a:p>
            <a:r>
              <a:rPr lang="en-US" dirty="0"/>
              <a:t>git cherry-pick is a powerful command that enables arbitrary Git commits to be picked by reference and appended to the current working HEAD. Cherry picking is the act of picking a commit from a branch and applying it to another. git cherry-pick can be useful for undoing changes.</a:t>
            </a:r>
            <a:endParaRPr lang="en-IN" dirty="0"/>
          </a:p>
        </p:txBody>
      </p:sp>
      <p:pic>
        <p:nvPicPr>
          <p:cNvPr id="5" name="Picture 4">
            <a:extLst>
              <a:ext uri="{FF2B5EF4-FFF2-40B4-BE49-F238E27FC236}">
                <a16:creationId xmlns:a16="http://schemas.microsoft.com/office/drawing/2014/main" id="{1008A632-6107-4D88-9A83-B3CE4DE93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2047" y="3693459"/>
            <a:ext cx="5829299" cy="2914650"/>
          </a:xfrm>
          <a:prstGeom prst="rect">
            <a:avLst/>
          </a:prstGeom>
        </p:spPr>
      </p:pic>
    </p:spTree>
    <p:extLst>
      <p:ext uri="{BB962C8B-B14F-4D97-AF65-F5344CB8AC3E}">
        <p14:creationId xmlns:p14="http://schemas.microsoft.com/office/powerpoint/2010/main" val="94113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134</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KOSS TASK(ROUND 2)</vt:lpstr>
      <vt:lpstr>Why learn GIT?</vt:lpstr>
      <vt:lpstr>GIT STASH</vt:lpstr>
      <vt:lpstr>GIT BISECT</vt:lpstr>
      <vt:lpstr>GIT REFLOGS</vt:lpstr>
      <vt:lpstr>GIT DIFF</vt:lpstr>
      <vt:lpstr>GIT SWITCH</vt:lpstr>
      <vt:lpstr>What is GIT Rebase?</vt:lpstr>
      <vt:lpstr>GIT CHERRY-PICK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KOSS TASK(ROUND 2)</dc:title>
  <dc:creator>Abhishek Sajwan</dc:creator>
  <cp:lastModifiedBy>Abhishek Sajwan</cp:lastModifiedBy>
  <cp:revision>9</cp:revision>
  <dcterms:created xsi:type="dcterms:W3CDTF">2023-05-22T15:46:13Z</dcterms:created>
  <dcterms:modified xsi:type="dcterms:W3CDTF">2023-05-22T19:33:39Z</dcterms:modified>
</cp:coreProperties>
</file>