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7" d="100"/>
          <a:sy n="87" d="100"/>
        </p:scale>
        <p:origin x="240" y="7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5"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9"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3"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7"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1"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10/8/2021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1"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1"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abhishek-sanchula-20573119a/" TargetMode="External"/><Relationship Id="rId3" Type="http://schemas.openxmlformats.org/officeDocument/2006/relationships/hyperlink" Target="mailto:sanchula.sai-abhishek@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youtube.com/watch?v=FKYOm_GGfmU"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abhisheksanchula99/Workspace.git"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Online Railway Reservation System</a:t>
            </a:r>
          </a:p>
          <a:p>
            <a:pPr eaLnBrk="1" hangingPunct="1">
              <a:lnSpc>
                <a:spcPct val="114000"/>
              </a:lnSpc>
            </a:pPr>
            <a:r>
              <a:rPr lang="en-IN" altLang="en-US" dirty="0"/>
              <a:t>Completed end to end case study of Online Railway Reservation Application along with JWT authentication, Swagger and responsive UI with </a:t>
            </a:r>
            <a:r>
              <a:rPr lang="en-US" altLang="en-US" dirty="0"/>
              <a:t>Tailwind CSS and Angular used for user interface.</a:t>
            </a:r>
          </a:p>
          <a:p>
            <a:pPr eaLnBrk="1" hangingPunct="1">
              <a:lnSpc>
                <a:spcPct val="114000"/>
              </a:lnSpc>
            </a:pP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42553"/>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306434" y="1599294"/>
            <a:ext cx="2865766" cy="325438"/>
          </a:xfrm>
        </p:spPr>
        <p:txBody>
          <a:bodyPr/>
          <a:lstStyle/>
          <a:p>
            <a:pPr eaLnBrk="1" hangingPunct="1"/>
            <a:r>
              <a:rPr lang="nl-NL" altLang="nl-NL" dirty="0">
                <a:hlinkClick r:id="rId3"/>
              </a:rPr>
              <a:t>sanchula.sai-abhishek@capgemini.com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06434" y="1840851"/>
            <a:ext cx="2382837" cy="330200"/>
          </a:xfrm>
        </p:spPr>
        <p:txBody>
          <a:bodyPr/>
          <a:lstStyle/>
          <a:p>
            <a:pPr eaLnBrk="1" hangingPunct="1"/>
            <a:r>
              <a:rPr lang="nl-NL" altLang="nl-NL" dirty="0"/>
              <a:t>+91 9701425511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129044" y="3023280"/>
            <a:ext cx="4265612" cy="3621087"/>
          </a:xfrm>
        </p:spPr>
        <p:txBody>
          <a:bodyPr/>
          <a:lstStyle/>
          <a:p>
            <a:r>
              <a:rPr lang="en-US" altLang="en-US" sz="1200" b="1" dirty="0"/>
              <a:t>Full Stack Developer</a:t>
            </a:r>
          </a:p>
          <a:p>
            <a:pPr marL="171450" indent="-171450">
              <a:buFont typeface="Arial" panose="020B0604020202020204" pitchFamily="34" charset="0"/>
              <a:buChar char="•"/>
            </a:pPr>
            <a:r>
              <a:rPr lang="en-US" sz="1050" dirty="0"/>
              <a:t>Hands on experience in creating </a:t>
            </a:r>
            <a:r>
              <a:rPr lang="en-US" sz="1050" b="1" dirty="0"/>
              <a:t>microservices</a:t>
            </a:r>
            <a:r>
              <a:rPr lang="en-US" sz="1050" dirty="0"/>
              <a:t> with </a:t>
            </a:r>
            <a:r>
              <a:rPr lang="en-US" sz="1050" b="1" dirty="0"/>
              <a:t>Spring-boot, Spring Security, Spring Cloud API Gateway,</a:t>
            </a:r>
            <a:r>
              <a:rPr lang="en-US" sz="1050" dirty="0"/>
              <a:t> Eureka server, resilience 4J, load balancing.</a:t>
            </a:r>
          </a:p>
          <a:p>
            <a:pPr marL="171450" indent="-171450">
              <a:buFont typeface="Arial" panose="020B0604020202020204" pitchFamily="34" charset="0"/>
              <a:buChar char="•"/>
            </a:pPr>
            <a:r>
              <a:rPr lang="en-US" sz="1050" dirty="0"/>
              <a:t>Proficient in creating </a:t>
            </a:r>
            <a:r>
              <a:rPr lang="en-US" sz="1050" b="1" dirty="0"/>
              <a:t>Single page Web</a:t>
            </a:r>
            <a:r>
              <a:rPr lang="en-US" sz="1050" dirty="0"/>
              <a:t> Application in </a:t>
            </a:r>
            <a:r>
              <a:rPr lang="en-US" sz="1050" b="1" dirty="0"/>
              <a:t>Angular</a:t>
            </a:r>
            <a:r>
              <a:rPr lang="en-US" sz="1050" dirty="0"/>
              <a:t> with Authentication with route guards, Angular reactive forms, angular routing, Tailwind CSS</a:t>
            </a:r>
          </a:p>
          <a:p>
            <a:pPr marL="171450" indent="-171450">
              <a:buFont typeface="Arial" panose="020B0604020202020204" pitchFamily="34" charset="0"/>
              <a:buChar char="•"/>
            </a:pPr>
            <a:r>
              <a:rPr lang="en-US" sz="1050" dirty="0"/>
              <a:t>Hands on experience in implementing </a:t>
            </a:r>
            <a:r>
              <a:rPr lang="en-US" sz="1050" b="1" dirty="0"/>
              <a:t>polyglot architecture </a:t>
            </a:r>
            <a:r>
              <a:rPr lang="en-US" sz="1050" dirty="0"/>
              <a:t>with </a:t>
            </a:r>
            <a:r>
              <a:rPr lang="en-US" sz="1050" b="1" dirty="0"/>
              <a:t>Node Js</a:t>
            </a:r>
            <a:r>
              <a:rPr lang="en-US" sz="1050" dirty="0"/>
              <a:t> &amp; </a:t>
            </a:r>
            <a:r>
              <a:rPr lang="en-US" sz="1050" b="1" dirty="0"/>
              <a:t>spring boot</a:t>
            </a:r>
            <a:r>
              <a:rPr lang="en-US" sz="1050" dirty="0"/>
              <a:t> </a:t>
            </a:r>
          </a:p>
          <a:p>
            <a:pPr marL="171450" indent="-171450">
              <a:buFont typeface="Arial" panose="020B0604020202020204" pitchFamily="34" charset="0"/>
              <a:buChar char="•"/>
            </a:pPr>
            <a:r>
              <a:rPr lang="en-US" sz="1050" dirty="0"/>
              <a:t>Experience in creating documentation with Java docs and swagger and in </a:t>
            </a:r>
            <a:r>
              <a:rPr lang="en-US" sz="1050" b="1" dirty="0"/>
              <a:t>unit testing using Junit, Mockito.</a:t>
            </a:r>
          </a:p>
          <a:p>
            <a:pPr marL="171450" indent="-171450">
              <a:buFont typeface="Arial" panose="020B0604020202020204" pitchFamily="34" charset="0"/>
              <a:buChar char="•"/>
            </a:pPr>
            <a:r>
              <a:rPr lang="en-US" sz="1050" dirty="0"/>
              <a:t>Development experience in creating docker images and pushing to </a:t>
            </a:r>
            <a:r>
              <a:rPr lang="en-US" sz="1050" b="1" dirty="0"/>
              <a:t>Docker Hub</a:t>
            </a:r>
            <a:r>
              <a:rPr lang="en-US" sz="1050" dirty="0"/>
              <a:t> with </a:t>
            </a:r>
            <a:r>
              <a:rPr lang="en-US" sz="1050" b="1" dirty="0"/>
              <a:t>containerized</a:t>
            </a:r>
            <a:r>
              <a:rPr lang="en-US" sz="1050" dirty="0"/>
              <a:t> applications using </a:t>
            </a:r>
            <a:r>
              <a:rPr lang="en-US" sz="1050" b="1" dirty="0"/>
              <a:t>Docker SWARM</a:t>
            </a:r>
          </a:p>
          <a:p>
            <a:pPr marL="171450" indent="-171450">
              <a:buFont typeface="Arial" panose="020B0604020202020204" pitchFamily="34" charset="0"/>
              <a:buChar char="•"/>
            </a:pPr>
            <a:r>
              <a:rPr lang="en-US" sz="1050" dirty="0"/>
              <a:t>In-depth understanding of </a:t>
            </a:r>
            <a:r>
              <a:rPr lang="en-US" sz="1050" b="1" dirty="0"/>
              <a:t>deploying spring boot</a:t>
            </a:r>
            <a:r>
              <a:rPr lang="en-US" sz="1050" dirty="0"/>
              <a:t> applications in </a:t>
            </a:r>
            <a:r>
              <a:rPr lang="en-US" sz="1050" b="1" dirty="0"/>
              <a:t>AWS Cloud</a:t>
            </a:r>
            <a:r>
              <a:rPr lang="en-US" sz="1050" dirty="0"/>
              <a:t> environment</a:t>
            </a:r>
          </a:p>
          <a:p>
            <a:br>
              <a:rPr lang="en-US" altLang="nl-NL" sz="1050" dirty="0"/>
            </a:br>
            <a:endParaRPr lang="en-US" altLang="nl-NL"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327348"/>
            <a:ext cx="6223000" cy="306387"/>
          </a:xfrm>
        </p:spPr>
        <p:txBody>
          <a:bodyPr/>
          <a:lstStyle/>
          <a:p>
            <a:r>
              <a:rPr lang="en-IN" altLang="en-US" dirty="0"/>
              <a:t>Abhishek Sanchula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236732" y="635463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708219"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8337"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57975" y="1987585"/>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26419737"/>
              </p:ext>
            </p:extLst>
          </p:nvPr>
        </p:nvGraphicFramePr>
        <p:xfrm>
          <a:off x="9210187" y="1185944"/>
          <a:ext cx="3002572" cy="4898444"/>
        </p:xfrm>
        <a:graphic>
          <a:graphicData uri="http://schemas.openxmlformats.org/drawingml/2006/table">
            <a:tbl>
              <a:tblPr firstRow="1" bandRow="1">
                <a:tableStyleId>{0E3FDE45-AF77-4B5C-9715-49D594BDF05E}</a:tableStyleId>
              </a:tblPr>
              <a:tblGrid>
                <a:gridCol w="945172">
                  <a:extLst>
                    <a:ext uri="{9D8B030D-6E8A-4147-A177-3AD203B41FA5}">
                      <a16:colId xmlns:a16="http://schemas.microsoft.com/office/drawing/2014/main" val="3331298770"/>
                    </a:ext>
                  </a:extLst>
                </a:gridCol>
                <a:gridCol w="2057400">
                  <a:extLst>
                    <a:ext uri="{9D8B030D-6E8A-4147-A177-3AD203B41FA5}">
                      <a16:colId xmlns:a16="http://schemas.microsoft.com/office/drawing/2014/main" val="879084521"/>
                    </a:ext>
                  </a:extLst>
                </a:gridCol>
              </a:tblGrid>
              <a:tr h="57148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a:t>
                      </a:r>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0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6917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51172">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451172">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5117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Netflix Hystrix, Netflix Zuul &amp; Config Server</a:t>
                      </a:r>
                    </a:p>
                  </a:txBody>
                  <a:tcPr/>
                </a:tc>
                <a:extLst>
                  <a:ext uri="{0D108BD9-81ED-4DB2-BD59-A6C34878D82A}">
                    <a16:rowId xmlns:a16="http://schemas.microsoft.com/office/drawing/2014/main" val="2978295346"/>
                  </a:ext>
                </a:extLst>
              </a:tr>
              <a:tr h="45117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3086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Advanced</a:t>
                      </a:r>
                    </a:p>
                  </a:txBody>
                  <a:tcPr/>
                </a:tc>
                <a:extLst>
                  <a:ext uri="{0D108BD9-81ED-4DB2-BD59-A6C34878D82A}">
                    <a16:rowId xmlns:a16="http://schemas.microsoft.com/office/drawing/2014/main" val="2298680090"/>
                  </a:ext>
                </a:extLst>
              </a:tr>
              <a:tr h="5714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1657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a:t>
                      </a:r>
                    </a:p>
                  </a:txBody>
                  <a:tcPr/>
                </a:tc>
                <a:extLst>
                  <a:ext uri="{0D108BD9-81ED-4DB2-BD59-A6C34878D82A}">
                    <a16:rowId xmlns:a16="http://schemas.microsoft.com/office/drawing/2014/main" val="645317192"/>
                  </a:ext>
                </a:extLst>
              </a:tr>
              <a:tr h="33086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ECE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5" name="Picture Placeholder 14">
            <a:extLst>
              <a:ext uri="{FF2B5EF4-FFF2-40B4-BE49-F238E27FC236}">
                <a16:creationId xmlns:a16="http://schemas.microsoft.com/office/drawing/2014/main" id="{87E4C8B5-FDCA-463E-BA46-9A0AF33F46F2}"/>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1730" b="1730"/>
          <a:stretch>
            <a:fillRect/>
          </a:stretch>
        </p:blipFill>
        <p:spPr>
          <a:xfrm>
            <a:off x="383259" y="287492"/>
            <a:ext cx="1635900" cy="1637240"/>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2157</TotalTime>
  <Words>347</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AMARENDRA Sanchula</cp:lastModifiedBy>
  <cp:revision>103</cp:revision>
  <dcterms:created xsi:type="dcterms:W3CDTF">2020-09-22T06:24:34Z</dcterms:created>
  <dcterms:modified xsi:type="dcterms:W3CDTF">2021-10-08T05:24:14Z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