
<file path=[Content_Types].xml><?xml version="1.0" encoding="utf-8"?>
<Types xmlns="http://schemas.openxmlformats.org/package/2006/content-types">
  <Default ContentType="application/xml" Extension="xml"/>
  <Default ContentType="image/jpeg" Extension="jpeg"/>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theme+xml" PartName="/ppt/theme/theme4.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19.xml"/>
  <Override ContentType="application/vnd.openxmlformats-officedocument.presentationml.slideLayout+xml" PartName="/ppt/slideLayouts/slideLayout18.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4.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3.xml"/>
  <Override ContentType="application/vnd.openxmlformats-officedocument.presentationml.slideLayout+xml" PartName="/ppt/slideLayouts/slideLayout6.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23.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7023100" cy="93091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2" Type="http://schemas.openxmlformats.org/officeDocument/2006/relationships/slide" Target="slides/slide8.xml"/><Relationship Id="rId16" Type="http://schemas.openxmlformats.org/officeDocument/2006/relationships/slide" Target="slides/slide12.xml"/><Relationship Id="rId20" Type="http://schemas.openxmlformats.org/officeDocument/2006/relationships/slide" Target="slides/slide16.xml"/><Relationship Id="rId15" Type="http://schemas.openxmlformats.org/officeDocument/2006/relationships/slide" Target="slides/slide11.xml"/><Relationship Id="rId11" Type="http://schemas.openxmlformats.org/officeDocument/2006/relationships/slide" Target="slides/slide7.xml"/><Relationship Id="rId25" Type="http://schemas.openxmlformats.org/officeDocument/2006/relationships/slide" Target="slides/slide21.xml"/><Relationship Id="rId7" Type="http://schemas.openxmlformats.org/officeDocument/2006/relationships/slide" Target="slides/slide3.xml"/><Relationship Id="rId14" Type="http://schemas.openxmlformats.org/officeDocument/2006/relationships/slide" Target="slides/slide10.xml"/><Relationship Id="rId27" Type="http://schemas.openxmlformats.org/officeDocument/2006/relationships/slide" Target="slides/slide23.xml"/><Relationship Id="rId8" Type="http://schemas.openxmlformats.org/officeDocument/2006/relationships/slide" Target="slides/slide4.xml"/><Relationship Id="rId13" Type="http://schemas.openxmlformats.org/officeDocument/2006/relationships/slide" Target="slides/slide9.xml"/><Relationship Id="rId4" Type="http://schemas.openxmlformats.org/officeDocument/2006/relationships/notesMaster" Target="notesMasters/notesMaster1.xml"/><Relationship Id="rId9" Type="http://schemas.openxmlformats.org/officeDocument/2006/relationships/slide" Target="slides/slide5.xml"/><Relationship Id="rId1" Type="http://schemas.openxmlformats.org/officeDocument/2006/relationships/theme" Target="theme/theme1.xml"/><Relationship Id="rId22" Type="http://schemas.openxmlformats.org/officeDocument/2006/relationships/slide" Target="slides/slide18.xml"/><Relationship Id="rId18" Type="http://schemas.openxmlformats.org/officeDocument/2006/relationships/slide" Target="slides/slide14.xml"/><Relationship Id="rId5" Type="http://schemas.openxmlformats.org/officeDocument/2006/relationships/slide" Target="slides/slide1.xml"/><Relationship Id="rId26" Type="http://schemas.openxmlformats.org/officeDocument/2006/relationships/slide" Target="slides/slide22.xml"/><Relationship Id="rId24" Type="http://schemas.openxmlformats.org/officeDocument/2006/relationships/slide" Target="slides/slide20.xml"/><Relationship Id="rId2" Type="http://schemas.openxmlformats.org/officeDocument/2006/relationships/presProps" Target="presProps1.xml"/><Relationship Id="rId21" Type="http://schemas.openxmlformats.org/officeDocument/2006/relationships/slide" Target="slides/slide17.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17" Type="http://schemas.openxmlformats.org/officeDocument/2006/relationships/slide" Target="slides/slide13.xml"/><Relationship Id="rId3"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pPr/>
              <a:t>01-May-14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pPr/>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pPr/>
              <a:t>5</a:t>
            </a:fld>
            <a:endParaRPr lang="en-US"/>
          </a:p>
        </p:txBody>
      </p:sp>
    </p:spTree>
    <p:extLst>
      <p:ext uri="{BB962C8B-B14F-4D97-AF65-F5344CB8AC3E}">
        <p14:creationId xmlns:p14="http://schemas.microsoft.com/office/powerpoint/2010/main" val="248953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pPr/>
              <a:t>6</a:t>
            </a:fld>
            <a:endParaRPr lang="en-US"/>
          </a:p>
        </p:txBody>
      </p:sp>
    </p:spTree>
    <p:extLst>
      <p:ext uri="{BB962C8B-B14F-4D97-AF65-F5344CB8AC3E}">
        <p14:creationId xmlns:p14="http://schemas.microsoft.com/office/powerpoint/2010/main" val="248953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pPr/>
              <a:t>7</a:t>
            </a:fld>
            <a:endParaRPr lang="en-US"/>
          </a:p>
        </p:txBody>
      </p:sp>
    </p:spTree>
    <p:extLst>
      <p:ext uri="{BB962C8B-B14F-4D97-AF65-F5344CB8AC3E}">
        <p14:creationId xmlns:p14="http://schemas.microsoft.com/office/powerpoint/2010/main" val="2489534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pPr/>
              <a:t>8</a:t>
            </a:fld>
            <a:endParaRPr lang="en-US"/>
          </a:p>
        </p:txBody>
      </p:sp>
    </p:spTree>
    <p:extLst>
      <p:ext uri="{BB962C8B-B14F-4D97-AF65-F5344CB8AC3E}">
        <p14:creationId xmlns:p14="http://schemas.microsoft.com/office/powerpoint/2010/main" val="248953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235" name="Shape 9235"/>
        <p:cNvGrpSpPr/>
        <p:nvPr/>
      </p:nvGrpSpPr>
      <p:grpSpPr>
        <a:xfrm>
          <a:off x="0" y="0"/>
          <a:ext cx="0" cy="0"/>
          <a:chOff x="0" y="0"/>
          <a:chExt cx="0" cy="0"/>
        </a:xfrm>
      </p:grpSpPr>
      <p:sp>
        <p:nvSpPr>
          <p:cNvPr id="9236" name="Shape 9236"/>
          <p:cNvSpPr txBox="1"/>
          <p:nvPr>
            <p:ph type="ctrTitle"/>
          </p:nvPr>
        </p:nvSpPr>
        <p:spPr>
          <a:xfrm>
            <a:off x="866216" y="1085850"/>
            <a:ext cx="6619200" cy="2497200"/>
          </a:xfrm>
          <a:prstGeom prst="rect">
            <a:avLst/>
          </a:prstGeom>
          <a:noFill/>
          <a:ln>
            <a:noFill/>
          </a:ln>
        </p:spPr>
        <p:txBody>
          <a:bodyPr anchorCtr="0" anchor="b" bIns="68575" lIns="68575" rIns="68575" wrap="square" tIns="68575"/>
          <a:lstStyle>
            <a:lvl1pPr indent="0" lvl="0" marL="0" rtl="0" algn="l">
              <a:spcBef>
                <a:spcPts val="0"/>
              </a:spcBef>
              <a:buClr>
                <a:schemeClr val="lt2"/>
              </a:buClr>
              <a:buSzPct val="100000"/>
              <a:buFont typeface="Century Gothic"/>
              <a:defRPr sz="54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37" name="Shape 9237"/>
          <p:cNvSpPr txBox="1"/>
          <p:nvPr>
            <p:ph idx="1" type="subTitle"/>
          </p:nvPr>
        </p:nvSpPr>
        <p:spPr>
          <a:xfrm>
            <a:off x="866216" y="3583035"/>
            <a:ext cx="6619200" cy="646200"/>
          </a:xfrm>
          <a:prstGeom prst="rect">
            <a:avLst/>
          </a:prstGeom>
          <a:noFill/>
          <a:ln>
            <a:noFill/>
          </a:ln>
        </p:spPr>
        <p:txBody>
          <a:bodyPr anchorCtr="0" anchor="t" bIns="68575" lIns="68575" rIns="68575" wrap="square" tIns="68575">
            <a:normAutofit/>
          </a:bodyPr>
          <a:lstStyle>
            <a:lvl1pPr indent="0" lvl="0" marL="0" rtl="0" algn="l">
              <a:spcBef>
                <a:spcPts val="300"/>
              </a:spcBef>
              <a:spcAft>
                <a:spcPts val="500"/>
              </a:spcAft>
              <a:buNone/>
              <a:defRPr cap="none">
                <a:solidFill>
                  <a:schemeClr val="accent1"/>
                </a:solidFill>
              </a:defRPr>
            </a:lvl1pPr>
            <a:lvl2pPr indent="0" lvl="1" marL="342900" rtl="0" algn="ctr">
              <a:spcBef>
                <a:spcPts val="300"/>
              </a:spcBef>
              <a:spcAft>
                <a:spcPts val="500"/>
              </a:spcAft>
              <a:buNone/>
              <a:defRPr>
                <a:solidFill>
                  <a:schemeClr val="lt1"/>
                </a:solidFill>
              </a:defRPr>
            </a:lvl2pPr>
            <a:lvl3pPr indent="0" lvl="2" marL="685800" rtl="0" algn="ctr">
              <a:spcBef>
                <a:spcPts val="200"/>
              </a:spcBef>
              <a:spcAft>
                <a:spcPts val="500"/>
              </a:spcAft>
              <a:buNone/>
              <a:defRPr>
                <a:solidFill>
                  <a:schemeClr val="lt1"/>
                </a:solidFill>
              </a:defRPr>
            </a:lvl3pPr>
            <a:lvl4pPr indent="0" lvl="3" marL="1028700" rtl="0" algn="ctr">
              <a:spcBef>
                <a:spcPts val="200"/>
              </a:spcBef>
              <a:spcAft>
                <a:spcPts val="500"/>
              </a:spcAft>
              <a:buNone/>
              <a:defRPr>
                <a:solidFill>
                  <a:schemeClr val="lt1"/>
                </a:solidFill>
              </a:defRPr>
            </a:lvl4pPr>
            <a:lvl5pPr indent="0" lvl="4" marL="1371600" rtl="0" algn="ctr">
              <a:spcBef>
                <a:spcPts val="200"/>
              </a:spcBef>
              <a:spcAft>
                <a:spcPts val="500"/>
              </a:spcAft>
              <a:buNone/>
              <a:defRPr>
                <a:solidFill>
                  <a:schemeClr val="lt1"/>
                </a:solidFill>
              </a:defRPr>
            </a:lvl5pPr>
            <a:lvl6pPr indent="0" lvl="5" marL="1714500" rtl="0" algn="ctr">
              <a:spcBef>
                <a:spcPts val="200"/>
              </a:spcBef>
              <a:spcAft>
                <a:spcPts val="500"/>
              </a:spcAft>
              <a:buNone/>
              <a:defRPr>
                <a:solidFill>
                  <a:schemeClr val="lt1"/>
                </a:solidFill>
              </a:defRPr>
            </a:lvl6pPr>
            <a:lvl7pPr indent="0" lvl="6" marL="2057400" rtl="0" algn="ctr">
              <a:spcBef>
                <a:spcPts val="200"/>
              </a:spcBef>
              <a:spcAft>
                <a:spcPts val="500"/>
              </a:spcAft>
              <a:buNone/>
              <a:defRPr>
                <a:solidFill>
                  <a:schemeClr val="lt1"/>
                </a:solidFill>
              </a:defRPr>
            </a:lvl7pPr>
            <a:lvl8pPr indent="0" lvl="7" marL="2400300" rtl="0" algn="ctr">
              <a:spcBef>
                <a:spcPts val="200"/>
              </a:spcBef>
              <a:spcAft>
                <a:spcPts val="500"/>
              </a:spcAft>
              <a:buNone/>
              <a:defRPr>
                <a:solidFill>
                  <a:schemeClr val="lt1"/>
                </a:solidFill>
              </a:defRPr>
            </a:lvl8pPr>
            <a:lvl9pPr indent="0" lvl="8" marL="2743200" rtl="0" algn="ctr">
              <a:spcBef>
                <a:spcPts val="200"/>
              </a:spcBef>
              <a:spcAft>
                <a:spcPts val="500"/>
              </a:spcAft>
              <a:buNone/>
              <a:defRPr>
                <a:solidFill>
                  <a:schemeClr val="lt1"/>
                </a:solidFill>
              </a:defRPr>
            </a:lvl9pPr>
          </a:lstStyle>
          <a:p/>
        </p:txBody>
      </p:sp>
      <p:sp>
        <p:nvSpPr>
          <p:cNvPr id="9238" name="Shape 9238"/>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39" name="Shape 9239"/>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40" name="Shape 9240"/>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9292" name="Shape 9292"/>
        <p:cNvGrpSpPr/>
        <p:nvPr/>
      </p:nvGrpSpPr>
      <p:grpSpPr>
        <a:xfrm>
          <a:off x="0" y="0"/>
          <a:ext cx="0" cy="0"/>
          <a:chOff x="0" y="0"/>
          <a:chExt cx="0" cy="0"/>
        </a:xfrm>
      </p:grpSpPr>
      <p:sp>
        <p:nvSpPr>
          <p:cNvPr id="9293" name="Shape 9293"/>
          <p:cNvSpPr txBox="1"/>
          <p:nvPr>
            <p:ph type="title"/>
          </p:nvPr>
        </p:nvSpPr>
        <p:spPr>
          <a:xfrm>
            <a:off x="866217" y="3600440"/>
            <a:ext cx="6619200" cy="425100"/>
          </a:xfrm>
          <a:prstGeom prst="rect">
            <a:avLst/>
          </a:prstGeom>
          <a:noFill/>
          <a:ln>
            <a:noFill/>
          </a:ln>
        </p:spPr>
        <p:txBody>
          <a:bodyPr anchorCtr="0" anchor="b" bIns="68575" lIns="68575" rIns="68575" wrap="square" tIns="68575">
            <a:normAutofit/>
          </a:bodyPr>
          <a:lstStyle>
            <a:lvl1pPr indent="0" lvl="0" marL="0" rtl="0" algn="l">
              <a:spcBef>
                <a:spcPts val="0"/>
              </a:spcBef>
              <a:buClr>
                <a:schemeClr val="lt2"/>
              </a:buClr>
              <a:buSzPct val="100000"/>
              <a:buFont typeface="Century Gothic"/>
              <a:defRPr b="0" sz="18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94" name="Shape 9294"/>
          <p:cNvSpPr/>
          <p:nvPr>
            <p:ph idx="2" type="pic"/>
          </p:nvPr>
        </p:nvSpPr>
        <p:spPr>
          <a:xfrm>
            <a:off x="866216" y="514350"/>
            <a:ext cx="6619200" cy="27306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ctr" bIns="68575" lIns="68575" rIns="68575" wrap="square" tIns="68575">
            <a:normAutofit/>
          </a:bodyPr>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sp>
        <p:nvSpPr>
          <p:cNvPr id="9295" name="Shape 9295"/>
          <p:cNvSpPr txBox="1"/>
          <p:nvPr>
            <p:ph idx="1" type="body"/>
          </p:nvPr>
        </p:nvSpPr>
        <p:spPr>
          <a:xfrm>
            <a:off x="866217" y="4025494"/>
            <a:ext cx="6619200" cy="3702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7777"/>
              <a:buNone/>
              <a:defRPr sz="9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296" name="Shape 9296"/>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97" name="Shape 9297"/>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98" name="Shape 9298"/>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9299" name="Shape 9299"/>
        <p:cNvGrpSpPr/>
        <p:nvPr/>
      </p:nvGrpSpPr>
      <p:grpSpPr>
        <a:xfrm>
          <a:off x="0" y="0"/>
          <a:ext cx="0" cy="0"/>
          <a:chOff x="0" y="0"/>
          <a:chExt cx="0" cy="0"/>
        </a:xfrm>
      </p:grpSpPr>
      <p:sp>
        <p:nvSpPr>
          <p:cNvPr id="9300" name="Shape 9300"/>
          <p:cNvSpPr txBox="1"/>
          <p:nvPr>
            <p:ph type="title"/>
          </p:nvPr>
        </p:nvSpPr>
        <p:spPr>
          <a:xfrm>
            <a:off x="866215" y="1085850"/>
            <a:ext cx="6619200" cy="1485900"/>
          </a:xfrm>
          <a:prstGeom prst="rect">
            <a:avLst/>
          </a:prstGeom>
          <a:noFill/>
          <a:ln>
            <a:noFill/>
          </a:ln>
        </p:spPr>
        <p:txBody>
          <a:bodyPr anchorCtr="0" anchor="t" bIns="68575" lIns="68575" rIns="68575" wrap="square" tIns="68575"/>
          <a:lstStyle>
            <a:lvl1pPr indent="0" lvl="0" marL="0" rtl="0" algn="l">
              <a:spcBef>
                <a:spcPts val="0"/>
              </a:spcBef>
              <a:buClr>
                <a:schemeClr val="lt2"/>
              </a:buClr>
              <a:buSzPct val="100000"/>
              <a:buFont typeface="Century Gothic"/>
              <a:defRPr sz="36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01" name="Shape 9301"/>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02" name="Shape 9302"/>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03" name="Shape 9303"/>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
        <p:nvSpPr>
          <p:cNvPr id="9304" name="Shape 9304"/>
          <p:cNvSpPr txBox="1"/>
          <p:nvPr>
            <p:ph idx="1" type="body"/>
          </p:nvPr>
        </p:nvSpPr>
        <p:spPr>
          <a:xfrm>
            <a:off x="866215" y="2743200"/>
            <a:ext cx="6619200" cy="1771800"/>
          </a:xfrm>
          <a:prstGeom prst="rect">
            <a:avLst/>
          </a:prstGeom>
          <a:noFill/>
          <a:ln>
            <a:noFill/>
          </a:ln>
        </p:spPr>
        <p:txBody>
          <a:bodyPr anchorCtr="0" anchor="ctr" bIns="68575" lIns="68575" rIns="68575" wrap="square" tIns="68575">
            <a:normAutofit/>
          </a:bodyPr>
          <a:lstStyle>
            <a:lvl1pPr indent="0" lvl="0" marL="0" rtl="0" algn="l">
              <a:spcBef>
                <a:spcPts val="300"/>
              </a:spcBef>
              <a:spcAft>
                <a:spcPts val="500"/>
              </a:spcAft>
              <a:buSzPct val="78571"/>
              <a:buNone/>
              <a:defRPr sz="14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305" name="Shape 9305"/>
        <p:cNvGrpSpPr/>
        <p:nvPr/>
      </p:nvGrpSpPr>
      <p:grpSpPr>
        <a:xfrm>
          <a:off x="0" y="0"/>
          <a:ext cx="0" cy="0"/>
          <a:chOff x="0" y="0"/>
          <a:chExt cx="0" cy="0"/>
        </a:xfrm>
      </p:grpSpPr>
      <p:sp>
        <p:nvSpPr>
          <p:cNvPr id="9306" name="Shape 9306"/>
          <p:cNvSpPr txBox="1"/>
          <p:nvPr>
            <p:ph type="title"/>
          </p:nvPr>
        </p:nvSpPr>
        <p:spPr>
          <a:xfrm>
            <a:off x="1181101" y="1085850"/>
            <a:ext cx="5999400" cy="1742400"/>
          </a:xfrm>
          <a:prstGeom prst="rect">
            <a:avLst/>
          </a:prstGeom>
          <a:noFill/>
          <a:ln>
            <a:noFill/>
          </a:ln>
        </p:spPr>
        <p:txBody>
          <a:bodyPr anchorCtr="0" anchor="t" bIns="68575" lIns="68575" rIns="68575" wrap="square" tIns="68575"/>
          <a:lstStyle>
            <a:lvl1pPr indent="0" lvl="0" marL="0" rtl="0" algn="l">
              <a:spcBef>
                <a:spcPts val="0"/>
              </a:spcBef>
              <a:buClr>
                <a:schemeClr val="lt2"/>
              </a:buClr>
              <a:buSzPct val="100000"/>
              <a:buFont typeface="Century Gothic"/>
              <a:defRPr sz="36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07" name="Shape 9307"/>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08" name="Shape 9308"/>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09" name="Shape 9309"/>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
        <p:nvSpPr>
          <p:cNvPr id="9310" name="Shape 9310"/>
          <p:cNvSpPr txBox="1"/>
          <p:nvPr>
            <p:ph idx="1" type="body"/>
          </p:nvPr>
        </p:nvSpPr>
        <p:spPr>
          <a:xfrm>
            <a:off x="866215" y="3262993"/>
            <a:ext cx="6619200" cy="1257300"/>
          </a:xfrm>
          <a:prstGeom prst="rect">
            <a:avLst/>
          </a:prstGeom>
          <a:noFill/>
          <a:ln>
            <a:noFill/>
          </a:ln>
        </p:spPr>
        <p:txBody>
          <a:bodyPr anchorCtr="0" anchor="ctr" bIns="68575" lIns="68575" rIns="68575" wrap="square" tIns="68575">
            <a:normAutofit/>
          </a:bodyPr>
          <a:lstStyle>
            <a:lvl1pPr indent="0" lvl="0" marL="0" rtl="0" algn="l">
              <a:spcBef>
                <a:spcPts val="300"/>
              </a:spcBef>
              <a:spcAft>
                <a:spcPts val="500"/>
              </a:spcAft>
              <a:buSzPct val="78571"/>
              <a:buNone/>
              <a:defRPr sz="14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11" name="Shape 9311"/>
          <p:cNvSpPr txBox="1"/>
          <p:nvPr>
            <p:ph idx="2" type="body"/>
          </p:nvPr>
        </p:nvSpPr>
        <p:spPr>
          <a:xfrm>
            <a:off x="1447800" y="2828381"/>
            <a:ext cx="5539500" cy="2565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b="0" i="0" sz="1100" cap="small">
                <a:solidFill>
                  <a:schemeClr val="accent1"/>
                </a:solidFill>
                <a:latin typeface="Century Gothic"/>
                <a:ea typeface="Century Gothic"/>
                <a:cs typeface="Century Gothic"/>
                <a:sym typeface="Century Gothic"/>
              </a:defRPr>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12" name="Shape 9312"/>
          <p:cNvSpPr txBox="1"/>
          <p:nvPr/>
        </p:nvSpPr>
        <p:spPr>
          <a:xfrm>
            <a:off x="673721" y="728440"/>
            <a:ext cx="601500" cy="1477200"/>
          </a:xfrm>
          <a:prstGeom prst="rect">
            <a:avLst/>
          </a:prstGeom>
          <a:noFill/>
          <a:ln>
            <a:noFill/>
          </a:ln>
        </p:spPr>
        <p:txBody>
          <a:bodyPr anchorCtr="0" anchor="t" bIns="34275" lIns="68575" rIns="68575" wrap="square" tIns="34275">
            <a:spAutoFit/>
          </a:bodyPr>
          <a:lstStyle/>
          <a:p>
            <a:pPr indent="0" lvl="0" marL="0" marR="0" rtl="0" algn="r">
              <a:spcBef>
                <a:spcPts val="0"/>
              </a:spcBef>
              <a:buSzPct val="25000"/>
              <a:buNone/>
            </a:pPr>
            <a:r>
              <a:rPr b="0" i="0" lang="en-US" sz="9200" u="none" cap="none" strike="noStrike">
                <a:solidFill>
                  <a:schemeClr val="accent1"/>
                </a:solidFill>
                <a:latin typeface="Arial"/>
                <a:ea typeface="Arial"/>
                <a:cs typeface="Arial"/>
                <a:sym typeface="Arial"/>
              </a:rPr>
              <a:t>“</a:t>
            </a:r>
          </a:p>
        </p:txBody>
      </p:sp>
      <p:sp>
        <p:nvSpPr>
          <p:cNvPr id="9313" name="Shape 9313"/>
          <p:cNvSpPr txBox="1"/>
          <p:nvPr/>
        </p:nvSpPr>
        <p:spPr>
          <a:xfrm>
            <a:off x="6997868" y="1960340"/>
            <a:ext cx="601500" cy="1477200"/>
          </a:xfrm>
          <a:prstGeom prst="rect">
            <a:avLst/>
          </a:prstGeom>
          <a:noFill/>
          <a:ln>
            <a:noFill/>
          </a:ln>
        </p:spPr>
        <p:txBody>
          <a:bodyPr anchorCtr="0" anchor="t" bIns="34275" lIns="68575" rIns="68575" wrap="square" tIns="34275">
            <a:spAutoFit/>
          </a:bodyPr>
          <a:lstStyle/>
          <a:p>
            <a:pPr indent="0" lvl="0" marL="0" marR="0" rtl="0" algn="r">
              <a:spcBef>
                <a:spcPts val="0"/>
              </a:spcBef>
              <a:buSzPct val="25000"/>
              <a:buNone/>
            </a:pPr>
            <a:r>
              <a:rPr b="0" i="0" lang="en-US" sz="92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9314" name="Shape 9314"/>
        <p:cNvGrpSpPr/>
        <p:nvPr/>
      </p:nvGrpSpPr>
      <p:grpSpPr>
        <a:xfrm>
          <a:off x="0" y="0"/>
          <a:ext cx="0" cy="0"/>
          <a:chOff x="0" y="0"/>
          <a:chExt cx="0" cy="0"/>
        </a:xfrm>
      </p:grpSpPr>
      <p:sp>
        <p:nvSpPr>
          <p:cNvPr id="9315" name="Shape 9315"/>
          <p:cNvSpPr txBox="1"/>
          <p:nvPr>
            <p:ph type="title"/>
          </p:nvPr>
        </p:nvSpPr>
        <p:spPr>
          <a:xfrm>
            <a:off x="866215" y="2343151"/>
            <a:ext cx="6619200" cy="1239900"/>
          </a:xfrm>
          <a:prstGeom prst="rect">
            <a:avLst/>
          </a:prstGeom>
          <a:noFill/>
          <a:ln>
            <a:noFill/>
          </a:ln>
        </p:spPr>
        <p:txBody>
          <a:bodyPr anchorCtr="0" anchor="b" bIns="68575" lIns="68575" rIns="68575" wrap="square" tIns="68575"/>
          <a:lstStyle>
            <a:lvl1pPr indent="0" lvl="0" marL="0" rtl="0" algn="l">
              <a:spcBef>
                <a:spcPts val="0"/>
              </a:spcBef>
              <a:buClr>
                <a:schemeClr val="lt2"/>
              </a:buClr>
              <a:buSzPct val="100000"/>
              <a:buFont typeface="Century Gothic"/>
              <a:defRPr b="0" sz="3000" cap="none"/>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16" name="Shape 9316"/>
          <p:cNvSpPr txBox="1"/>
          <p:nvPr>
            <p:ph idx="1" type="body"/>
          </p:nvPr>
        </p:nvSpPr>
        <p:spPr>
          <a:xfrm>
            <a:off x="866216" y="3583036"/>
            <a:ext cx="6619200" cy="645300"/>
          </a:xfrm>
          <a:prstGeom prst="rect">
            <a:avLst/>
          </a:prstGeom>
          <a:noFill/>
          <a:ln>
            <a:noFill/>
          </a:ln>
        </p:spPr>
        <p:txBody>
          <a:bodyPr anchorCtr="0" anchor="t" bIns="68575" lIns="68575" rIns="68575" wrap="square" tIns="68575">
            <a:normAutofit/>
          </a:bodyPr>
          <a:lstStyle>
            <a:lvl1pPr indent="0" lvl="0" marL="0" rtl="0" algn="l">
              <a:spcBef>
                <a:spcPts val="300"/>
              </a:spcBef>
              <a:spcAft>
                <a:spcPts val="500"/>
              </a:spcAft>
              <a:buSzPct val="80000"/>
              <a:buNone/>
              <a:defRPr sz="1500" cap="none">
                <a:solidFill>
                  <a:schemeClr val="accent1"/>
                </a:solidFill>
              </a:defRPr>
            </a:lvl1pPr>
            <a:lvl2pPr indent="0" lvl="1" marL="342900" rtl="0" algn="l">
              <a:spcBef>
                <a:spcPts val="300"/>
              </a:spcBef>
              <a:spcAft>
                <a:spcPts val="500"/>
              </a:spcAft>
              <a:buSzPct val="78571"/>
              <a:buNone/>
              <a:defRPr sz="1400">
                <a:solidFill>
                  <a:schemeClr val="lt1"/>
                </a:solidFill>
              </a:defRPr>
            </a:lvl2pPr>
            <a:lvl3pPr indent="0" lvl="2" marL="685800" rtl="0" algn="l">
              <a:spcBef>
                <a:spcPts val="200"/>
              </a:spcBef>
              <a:spcAft>
                <a:spcPts val="500"/>
              </a:spcAft>
              <a:buSzPct val="83333"/>
              <a:buNone/>
              <a:defRPr sz="1200">
                <a:solidFill>
                  <a:schemeClr val="lt1"/>
                </a:solidFill>
              </a:defRPr>
            </a:lvl3pPr>
            <a:lvl4pPr indent="0" lvl="3" marL="1028700" rtl="0" algn="l">
              <a:spcBef>
                <a:spcPts val="200"/>
              </a:spcBef>
              <a:spcAft>
                <a:spcPts val="500"/>
              </a:spcAft>
              <a:buSzPct val="72727"/>
              <a:buNone/>
              <a:defRPr sz="1100">
                <a:solidFill>
                  <a:schemeClr val="lt1"/>
                </a:solidFill>
              </a:defRPr>
            </a:lvl4pPr>
            <a:lvl5pPr indent="0" lvl="4" marL="1371600" rtl="0" algn="l">
              <a:spcBef>
                <a:spcPts val="200"/>
              </a:spcBef>
              <a:spcAft>
                <a:spcPts val="500"/>
              </a:spcAft>
              <a:buSzPct val="72727"/>
              <a:buNone/>
              <a:defRPr sz="1100">
                <a:solidFill>
                  <a:schemeClr val="lt1"/>
                </a:solidFill>
              </a:defRPr>
            </a:lvl5pPr>
            <a:lvl6pPr indent="0" lvl="5" marL="1714500" rtl="0" algn="l">
              <a:spcBef>
                <a:spcPts val="200"/>
              </a:spcBef>
              <a:spcAft>
                <a:spcPts val="500"/>
              </a:spcAft>
              <a:buSzPct val="72727"/>
              <a:buNone/>
              <a:defRPr sz="1100">
                <a:solidFill>
                  <a:schemeClr val="lt1"/>
                </a:solidFill>
              </a:defRPr>
            </a:lvl6pPr>
            <a:lvl7pPr indent="0" lvl="6" marL="2057400" rtl="0" algn="l">
              <a:spcBef>
                <a:spcPts val="200"/>
              </a:spcBef>
              <a:spcAft>
                <a:spcPts val="500"/>
              </a:spcAft>
              <a:buSzPct val="72727"/>
              <a:buNone/>
              <a:defRPr sz="1100">
                <a:solidFill>
                  <a:schemeClr val="lt1"/>
                </a:solidFill>
              </a:defRPr>
            </a:lvl7pPr>
            <a:lvl8pPr indent="0" lvl="7" marL="2400300" rtl="0" algn="l">
              <a:spcBef>
                <a:spcPts val="200"/>
              </a:spcBef>
              <a:spcAft>
                <a:spcPts val="500"/>
              </a:spcAft>
              <a:buSzPct val="72727"/>
              <a:buNone/>
              <a:defRPr sz="1100">
                <a:solidFill>
                  <a:schemeClr val="lt1"/>
                </a:solidFill>
              </a:defRPr>
            </a:lvl8pPr>
            <a:lvl9pPr indent="0" lvl="8" marL="2743200" rtl="0" algn="l">
              <a:spcBef>
                <a:spcPts val="200"/>
              </a:spcBef>
              <a:spcAft>
                <a:spcPts val="500"/>
              </a:spcAft>
              <a:buSzPct val="72727"/>
              <a:buNone/>
              <a:defRPr sz="1100">
                <a:solidFill>
                  <a:schemeClr val="lt1"/>
                </a:solidFill>
              </a:defRPr>
            </a:lvl9pPr>
          </a:lstStyle>
          <a:p/>
        </p:txBody>
      </p:sp>
      <p:sp>
        <p:nvSpPr>
          <p:cNvPr id="9317" name="Shape 9317"/>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18" name="Shape 9318"/>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19" name="Shape 9319"/>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9320" name="Shape 9320"/>
        <p:cNvGrpSpPr/>
        <p:nvPr/>
      </p:nvGrpSpPr>
      <p:grpSpPr>
        <a:xfrm>
          <a:off x="0" y="0"/>
          <a:ext cx="0" cy="0"/>
          <a:chOff x="0" y="0"/>
          <a:chExt cx="0" cy="0"/>
        </a:xfrm>
      </p:grpSpPr>
      <p:sp>
        <p:nvSpPr>
          <p:cNvPr id="9321" name="Shape 9321"/>
          <p:cNvSpPr txBox="1"/>
          <p:nvPr>
            <p:ph type="title"/>
          </p:nvPr>
        </p:nvSpPr>
        <p:spPr>
          <a:xfrm>
            <a:off x="1181101" y="1085850"/>
            <a:ext cx="5999400" cy="2372400"/>
          </a:xfrm>
          <a:prstGeom prst="rect">
            <a:avLst/>
          </a:prstGeom>
          <a:noFill/>
          <a:ln>
            <a:noFill/>
          </a:ln>
        </p:spPr>
        <p:txBody>
          <a:bodyPr anchorCtr="0" anchor="t" bIns="68575" lIns="68575" rIns="68575" wrap="square" tIns="68575"/>
          <a:lstStyle>
            <a:lvl1pPr indent="0" lvl="0" marL="0" rtl="0" algn="l">
              <a:spcBef>
                <a:spcPts val="0"/>
              </a:spcBef>
              <a:buClr>
                <a:schemeClr val="lt2"/>
              </a:buClr>
              <a:buSzPct val="100000"/>
              <a:buFont typeface="Century Gothic"/>
              <a:defRPr sz="36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22" name="Shape 9322"/>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23" name="Shape 9323"/>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24" name="Shape 9324"/>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
        <p:nvSpPr>
          <p:cNvPr id="9325" name="Shape 9325"/>
          <p:cNvSpPr txBox="1"/>
          <p:nvPr>
            <p:ph idx="1" type="body"/>
          </p:nvPr>
        </p:nvSpPr>
        <p:spPr>
          <a:xfrm>
            <a:off x="1181101" y="3714750"/>
            <a:ext cx="5999400" cy="805500"/>
          </a:xfrm>
          <a:prstGeom prst="rect">
            <a:avLst/>
          </a:prstGeom>
          <a:noFill/>
          <a:ln>
            <a:noFill/>
          </a:ln>
        </p:spPr>
        <p:txBody>
          <a:bodyPr anchorCtr="0" anchor="t" bIns="68575" lIns="68575" rIns="68575" wrap="square" tIns="68575">
            <a:normAutofit/>
          </a:bodyPr>
          <a:lstStyle>
            <a:lvl1pPr indent="0" lvl="0" marL="0" rtl="0" algn="l">
              <a:spcBef>
                <a:spcPts val="300"/>
              </a:spcBef>
              <a:spcAft>
                <a:spcPts val="500"/>
              </a:spcAft>
              <a:buSzPct val="78571"/>
              <a:buNone/>
              <a:defRPr b="0" i="0" sz="1400">
                <a:solidFill>
                  <a:schemeClr val="accent1"/>
                </a:solidFill>
                <a:latin typeface="Century Gothic"/>
                <a:ea typeface="Century Gothic"/>
                <a:cs typeface="Century Gothic"/>
                <a:sym typeface="Century Gothic"/>
              </a:defRPr>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26" name="Shape 9326"/>
          <p:cNvSpPr txBox="1"/>
          <p:nvPr/>
        </p:nvSpPr>
        <p:spPr>
          <a:xfrm>
            <a:off x="7000525" y="2487385"/>
            <a:ext cx="601500" cy="1477200"/>
          </a:xfrm>
          <a:prstGeom prst="rect">
            <a:avLst/>
          </a:prstGeom>
          <a:noFill/>
          <a:ln>
            <a:noFill/>
          </a:ln>
        </p:spPr>
        <p:txBody>
          <a:bodyPr anchorCtr="0" anchor="t" bIns="34275" lIns="68575" rIns="68575" wrap="square" tIns="34275">
            <a:spAutoFit/>
          </a:bodyPr>
          <a:lstStyle/>
          <a:p>
            <a:pPr indent="0" lvl="0" marL="0" marR="0" rtl="0" algn="r">
              <a:spcBef>
                <a:spcPts val="0"/>
              </a:spcBef>
              <a:buSzPct val="25000"/>
              <a:buNone/>
            </a:pPr>
            <a:r>
              <a:rPr b="0" i="0" lang="en-US" sz="9200" u="none" cap="none" strike="noStrike">
                <a:solidFill>
                  <a:schemeClr val="accent1"/>
                </a:solidFill>
                <a:latin typeface="Arial"/>
                <a:ea typeface="Arial"/>
                <a:cs typeface="Arial"/>
                <a:sym typeface="Arial"/>
              </a:rPr>
              <a:t>”</a:t>
            </a:r>
          </a:p>
        </p:txBody>
      </p:sp>
      <p:sp>
        <p:nvSpPr>
          <p:cNvPr id="9327" name="Shape 9327"/>
          <p:cNvSpPr txBox="1"/>
          <p:nvPr/>
        </p:nvSpPr>
        <p:spPr>
          <a:xfrm>
            <a:off x="673721" y="728440"/>
            <a:ext cx="601500" cy="1477200"/>
          </a:xfrm>
          <a:prstGeom prst="rect">
            <a:avLst/>
          </a:prstGeom>
          <a:noFill/>
          <a:ln>
            <a:noFill/>
          </a:ln>
        </p:spPr>
        <p:txBody>
          <a:bodyPr anchorCtr="0" anchor="t" bIns="34275" lIns="68575" rIns="68575" wrap="square" tIns="34275">
            <a:spAutoFit/>
          </a:bodyPr>
          <a:lstStyle/>
          <a:p>
            <a:pPr indent="0" lvl="0" marL="0" marR="0" rtl="0" algn="r">
              <a:spcBef>
                <a:spcPts val="0"/>
              </a:spcBef>
              <a:buSzPct val="25000"/>
              <a:buNone/>
            </a:pPr>
            <a:r>
              <a:rPr b="0" i="0" lang="en-US" sz="92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9328" name="Shape 9328"/>
        <p:cNvGrpSpPr/>
        <p:nvPr/>
      </p:nvGrpSpPr>
      <p:grpSpPr>
        <a:xfrm>
          <a:off x="0" y="0"/>
          <a:ext cx="0" cy="0"/>
          <a:chOff x="0" y="0"/>
          <a:chExt cx="0" cy="0"/>
        </a:xfrm>
      </p:grpSpPr>
      <p:sp>
        <p:nvSpPr>
          <p:cNvPr id="9329" name="Shape 9329"/>
          <p:cNvSpPr txBox="1"/>
          <p:nvPr>
            <p:ph type="title"/>
          </p:nvPr>
        </p:nvSpPr>
        <p:spPr>
          <a:xfrm>
            <a:off x="866215" y="1085850"/>
            <a:ext cx="6619200" cy="1485900"/>
          </a:xfrm>
          <a:prstGeom prst="rect">
            <a:avLst/>
          </a:prstGeom>
          <a:noFill/>
          <a:ln>
            <a:noFill/>
          </a:ln>
        </p:spPr>
        <p:txBody>
          <a:bodyPr anchorCtr="0" anchor="t" bIns="68575" lIns="68575" rIns="68575" wrap="square" tIns="68575"/>
          <a:lstStyle>
            <a:lvl1pPr indent="0" lvl="0" marL="0" rtl="0" algn="l">
              <a:spcBef>
                <a:spcPts val="0"/>
              </a:spcBef>
              <a:buClr>
                <a:schemeClr val="lt2"/>
              </a:buClr>
              <a:buSzPct val="100000"/>
              <a:buFont typeface="Century Gothic"/>
              <a:defRPr sz="36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30" name="Shape 9330"/>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31" name="Shape 9331"/>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32" name="Shape 9332"/>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
        <p:nvSpPr>
          <p:cNvPr id="9333" name="Shape 9333"/>
          <p:cNvSpPr txBox="1"/>
          <p:nvPr>
            <p:ph idx="1" type="body"/>
          </p:nvPr>
        </p:nvSpPr>
        <p:spPr>
          <a:xfrm>
            <a:off x="866215" y="3262993"/>
            <a:ext cx="6619200" cy="1257300"/>
          </a:xfrm>
          <a:prstGeom prst="rect">
            <a:avLst/>
          </a:prstGeom>
          <a:noFill/>
          <a:ln>
            <a:noFill/>
          </a:ln>
        </p:spPr>
        <p:txBody>
          <a:bodyPr anchorCtr="0" anchor="t" bIns="68575" lIns="68575" rIns="68575" wrap="square" tIns="68575">
            <a:normAutofit/>
          </a:bodyPr>
          <a:lstStyle>
            <a:lvl1pPr indent="0" lvl="0" marL="0" rtl="0" algn="l">
              <a:spcBef>
                <a:spcPts val="300"/>
              </a:spcBef>
              <a:spcAft>
                <a:spcPts val="500"/>
              </a:spcAft>
              <a:buSzPct val="78571"/>
              <a:buNone/>
              <a:defRPr sz="14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34" name="Shape 9334"/>
          <p:cNvSpPr txBox="1"/>
          <p:nvPr>
            <p:ph idx="2" type="body"/>
          </p:nvPr>
        </p:nvSpPr>
        <p:spPr>
          <a:xfrm>
            <a:off x="866215" y="2886458"/>
            <a:ext cx="6619200" cy="441300"/>
          </a:xfrm>
          <a:prstGeom prst="rect">
            <a:avLst/>
          </a:prstGeom>
          <a:noFill/>
          <a:ln>
            <a:noFill/>
          </a:ln>
        </p:spPr>
        <p:txBody>
          <a:bodyPr anchorCtr="0" anchor="b" bIns="68575" lIns="68575" rIns="68575" wrap="square" tIns="68575">
            <a:normAutofit/>
          </a:bodyPr>
          <a:lstStyle>
            <a:lvl1pPr indent="0" lvl="0" marL="0" rtl="0" algn="l">
              <a:spcBef>
                <a:spcPts val="500"/>
              </a:spcBef>
              <a:spcAft>
                <a:spcPts val="500"/>
              </a:spcAft>
              <a:buSzPct val="81481"/>
              <a:buNone/>
              <a:defRPr b="0" i="0" sz="2700" cap="none">
                <a:solidFill>
                  <a:schemeClr val="accent1"/>
                </a:solidFill>
                <a:latin typeface="Century Gothic"/>
                <a:ea typeface="Century Gothic"/>
                <a:cs typeface="Century Gothic"/>
                <a:sym typeface="Century Gothic"/>
              </a:defRPr>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lumn">
    <p:spTree>
      <p:nvGrpSpPr>
        <p:cNvPr id="9335" name="Shape 9335"/>
        <p:cNvGrpSpPr/>
        <p:nvPr/>
      </p:nvGrpSpPr>
      <p:grpSpPr>
        <a:xfrm>
          <a:off x="0" y="0"/>
          <a:ext cx="0" cy="0"/>
          <a:chOff x="0" y="0"/>
          <a:chExt cx="0" cy="0"/>
        </a:xfrm>
      </p:grpSpPr>
      <p:sp>
        <p:nvSpPr>
          <p:cNvPr id="9336" name="Shape 9336"/>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rtl="0" algn="l">
              <a:spcBef>
                <a:spcPts val="0"/>
              </a:spcBef>
              <a:buClr>
                <a:schemeClr val="lt2"/>
              </a:buClr>
              <a:buSzPct val="100000"/>
              <a:buFont typeface="Century Gothic"/>
              <a:defRPr sz="30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37" name="Shape 9337"/>
          <p:cNvSpPr txBox="1"/>
          <p:nvPr>
            <p:ph idx="1" type="body"/>
          </p:nvPr>
        </p:nvSpPr>
        <p:spPr>
          <a:xfrm>
            <a:off x="474710" y="1485900"/>
            <a:ext cx="2210100" cy="432300"/>
          </a:xfrm>
          <a:prstGeom prst="rect">
            <a:avLst/>
          </a:prstGeom>
          <a:noFill/>
          <a:ln>
            <a:noFill/>
          </a:ln>
        </p:spPr>
        <p:txBody>
          <a:bodyPr anchorCtr="0" anchor="b" bIns="68575" lIns="68575" rIns="68575" wrap="square" tIns="68575"/>
          <a:lstStyle>
            <a:lvl1pPr indent="0" lvl="0" marL="0" rtl="0" algn="l">
              <a:spcBef>
                <a:spcPts val="400"/>
              </a:spcBef>
              <a:spcAft>
                <a:spcPts val="500"/>
              </a:spcAft>
              <a:buSzPct val="77777"/>
              <a:buNone/>
              <a:defRPr b="0" sz="1800">
                <a:solidFill>
                  <a:schemeClr val="accent1"/>
                </a:solidFill>
              </a:defRPr>
            </a:lvl1pPr>
            <a:lvl2pPr indent="0" lvl="1" marL="342900" rtl="0" algn="l">
              <a:spcBef>
                <a:spcPts val="300"/>
              </a:spcBef>
              <a:spcAft>
                <a:spcPts val="500"/>
              </a:spcAft>
              <a:buSzPct val="80000"/>
              <a:buNone/>
              <a:defRPr b="1" sz="1500"/>
            </a:lvl2pPr>
            <a:lvl3pPr indent="0" lvl="2" marL="685800" rtl="0" algn="l">
              <a:spcBef>
                <a:spcPts val="300"/>
              </a:spcBef>
              <a:spcAft>
                <a:spcPts val="500"/>
              </a:spcAft>
              <a:buSzPct val="78571"/>
              <a:buNone/>
              <a:defRPr b="1" sz="1400"/>
            </a:lvl3pPr>
            <a:lvl4pPr indent="0" lvl="3" marL="1028700" rtl="0" algn="l">
              <a:spcBef>
                <a:spcPts val="200"/>
              </a:spcBef>
              <a:spcAft>
                <a:spcPts val="500"/>
              </a:spcAft>
              <a:buSzPct val="83333"/>
              <a:buNone/>
              <a:defRPr b="1" sz="1200"/>
            </a:lvl4pPr>
            <a:lvl5pPr indent="0" lvl="4" marL="1371600" rtl="0" algn="l">
              <a:spcBef>
                <a:spcPts val="200"/>
              </a:spcBef>
              <a:spcAft>
                <a:spcPts val="500"/>
              </a:spcAft>
              <a:buSzPct val="83333"/>
              <a:buNone/>
              <a:defRPr b="1" sz="1200"/>
            </a:lvl5pPr>
            <a:lvl6pPr indent="0" lvl="5" marL="1714500" rtl="0" algn="l">
              <a:spcBef>
                <a:spcPts val="200"/>
              </a:spcBef>
              <a:spcAft>
                <a:spcPts val="500"/>
              </a:spcAft>
              <a:buSzPct val="83333"/>
              <a:buNone/>
              <a:defRPr b="1" sz="1200"/>
            </a:lvl6pPr>
            <a:lvl7pPr indent="0" lvl="6" marL="2057400" rtl="0" algn="l">
              <a:spcBef>
                <a:spcPts val="200"/>
              </a:spcBef>
              <a:spcAft>
                <a:spcPts val="500"/>
              </a:spcAft>
              <a:buSzPct val="83333"/>
              <a:buNone/>
              <a:defRPr b="1" sz="1200"/>
            </a:lvl7pPr>
            <a:lvl8pPr indent="0" lvl="7" marL="2400300" rtl="0" algn="l">
              <a:spcBef>
                <a:spcPts val="200"/>
              </a:spcBef>
              <a:spcAft>
                <a:spcPts val="500"/>
              </a:spcAft>
              <a:buSzPct val="83333"/>
              <a:buNone/>
              <a:defRPr b="1" sz="1200"/>
            </a:lvl8pPr>
            <a:lvl9pPr indent="0" lvl="8" marL="2743200" rtl="0" algn="l">
              <a:spcBef>
                <a:spcPts val="200"/>
              </a:spcBef>
              <a:spcAft>
                <a:spcPts val="500"/>
              </a:spcAft>
              <a:buSzPct val="83333"/>
              <a:buNone/>
              <a:defRPr b="1" sz="1200"/>
            </a:lvl9pPr>
          </a:lstStyle>
          <a:p/>
        </p:txBody>
      </p:sp>
      <p:sp>
        <p:nvSpPr>
          <p:cNvPr id="9338" name="Shape 9338"/>
          <p:cNvSpPr txBox="1"/>
          <p:nvPr>
            <p:ph idx="2" type="body"/>
          </p:nvPr>
        </p:nvSpPr>
        <p:spPr>
          <a:xfrm>
            <a:off x="2912744" y="1485900"/>
            <a:ext cx="2202300" cy="432300"/>
          </a:xfrm>
          <a:prstGeom prst="rect">
            <a:avLst/>
          </a:prstGeom>
          <a:noFill/>
          <a:ln>
            <a:noFill/>
          </a:ln>
        </p:spPr>
        <p:txBody>
          <a:bodyPr anchorCtr="0" anchor="b" bIns="68575" lIns="68575" rIns="68575" wrap="square" tIns="68575"/>
          <a:lstStyle>
            <a:lvl1pPr indent="0" lvl="0" marL="0" rtl="0" algn="l">
              <a:spcBef>
                <a:spcPts val="400"/>
              </a:spcBef>
              <a:spcAft>
                <a:spcPts val="500"/>
              </a:spcAft>
              <a:buSzPct val="77777"/>
              <a:buNone/>
              <a:defRPr b="0" sz="1800">
                <a:solidFill>
                  <a:schemeClr val="accent1"/>
                </a:solidFill>
              </a:defRPr>
            </a:lvl1pPr>
            <a:lvl2pPr indent="0" lvl="1" marL="342900" rtl="0" algn="l">
              <a:spcBef>
                <a:spcPts val="300"/>
              </a:spcBef>
              <a:spcAft>
                <a:spcPts val="500"/>
              </a:spcAft>
              <a:buSzPct val="80000"/>
              <a:buNone/>
              <a:defRPr b="1" sz="1500"/>
            </a:lvl2pPr>
            <a:lvl3pPr indent="0" lvl="2" marL="685800" rtl="0" algn="l">
              <a:spcBef>
                <a:spcPts val="300"/>
              </a:spcBef>
              <a:spcAft>
                <a:spcPts val="500"/>
              </a:spcAft>
              <a:buSzPct val="78571"/>
              <a:buNone/>
              <a:defRPr b="1" sz="1400"/>
            </a:lvl3pPr>
            <a:lvl4pPr indent="0" lvl="3" marL="1028700" rtl="0" algn="l">
              <a:spcBef>
                <a:spcPts val="200"/>
              </a:spcBef>
              <a:spcAft>
                <a:spcPts val="500"/>
              </a:spcAft>
              <a:buSzPct val="83333"/>
              <a:buNone/>
              <a:defRPr b="1" sz="1200"/>
            </a:lvl4pPr>
            <a:lvl5pPr indent="0" lvl="4" marL="1371600" rtl="0" algn="l">
              <a:spcBef>
                <a:spcPts val="200"/>
              </a:spcBef>
              <a:spcAft>
                <a:spcPts val="500"/>
              </a:spcAft>
              <a:buSzPct val="83333"/>
              <a:buNone/>
              <a:defRPr b="1" sz="1200"/>
            </a:lvl5pPr>
            <a:lvl6pPr indent="0" lvl="5" marL="1714500" rtl="0" algn="l">
              <a:spcBef>
                <a:spcPts val="200"/>
              </a:spcBef>
              <a:spcAft>
                <a:spcPts val="500"/>
              </a:spcAft>
              <a:buSzPct val="83333"/>
              <a:buNone/>
              <a:defRPr b="1" sz="1200"/>
            </a:lvl6pPr>
            <a:lvl7pPr indent="0" lvl="6" marL="2057400" rtl="0" algn="l">
              <a:spcBef>
                <a:spcPts val="200"/>
              </a:spcBef>
              <a:spcAft>
                <a:spcPts val="500"/>
              </a:spcAft>
              <a:buSzPct val="83333"/>
              <a:buNone/>
              <a:defRPr b="1" sz="1200"/>
            </a:lvl7pPr>
            <a:lvl8pPr indent="0" lvl="7" marL="2400300" rtl="0" algn="l">
              <a:spcBef>
                <a:spcPts val="200"/>
              </a:spcBef>
              <a:spcAft>
                <a:spcPts val="500"/>
              </a:spcAft>
              <a:buSzPct val="83333"/>
              <a:buNone/>
              <a:defRPr b="1" sz="1200"/>
            </a:lvl8pPr>
            <a:lvl9pPr indent="0" lvl="8" marL="2743200" rtl="0" algn="l">
              <a:spcBef>
                <a:spcPts val="200"/>
              </a:spcBef>
              <a:spcAft>
                <a:spcPts val="500"/>
              </a:spcAft>
              <a:buSzPct val="83333"/>
              <a:buNone/>
              <a:defRPr b="1" sz="1200"/>
            </a:lvl9pPr>
          </a:lstStyle>
          <a:p/>
        </p:txBody>
      </p:sp>
      <p:sp>
        <p:nvSpPr>
          <p:cNvPr id="9339" name="Shape 9339"/>
          <p:cNvSpPr txBox="1"/>
          <p:nvPr>
            <p:ph idx="3" type="body"/>
          </p:nvPr>
        </p:nvSpPr>
        <p:spPr>
          <a:xfrm>
            <a:off x="5343525" y="1485900"/>
            <a:ext cx="2199000" cy="432300"/>
          </a:xfrm>
          <a:prstGeom prst="rect">
            <a:avLst/>
          </a:prstGeom>
          <a:noFill/>
          <a:ln>
            <a:noFill/>
          </a:ln>
        </p:spPr>
        <p:txBody>
          <a:bodyPr anchorCtr="0" anchor="b" bIns="68575" lIns="68575" rIns="68575" wrap="square" tIns="68575"/>
          <a:lstStyle>
            <a:lvl1pPr indent="0" lvl="0" marL="0" rtl="0" algn="l">
              <a:spcBef>
                <a:spcPts val="400"/>
              </a:spcBef>
              <a:spcAft>
                <a:spcPts val="500"/>
              </a:spcAft>
              <a:buSzPct val="77777"/>
              <a:buNone/>
              <a:defRPr b="0" sz="1800">
                <a:solidFill>
                  <a:schemeClr val="accent1"/>
                </a:solidFill>
              </a:defRPr>
            </a:lvl1pPr>
            <a:lvl2pPr indent="0" lvl="1" marL="342900" rtl="0" algn="l">
              <a:spcBef>
                <a:spcPts val="300"/>
              </a:spcBef>
              <a:spcAft>
                <a:spcPts val="500"/>
              </a:spcAft>
              <a:buSzPct val="80000"/>
              <a:buNone/>
              <a:defRPr b="1" sz="1500"/>
            </a:lvl2pPr>
            <a:lvl3pPr indent="0" lvl="2" marL="685800" rtl="0" algn="l">
              <a:spcBef>
                <a:spcPts val="300"/>
              </a:spcBef>
              <a:spcAft>
                <a:spcPts val="500"/>
              </a:spcAft>
              <a:buSzPct val="78571"/>
              <a:buNone/>
              <a:defRPr b="1" sz="1400"/>
            </a:lvl3pPr>
            <a:lvl4pPr indent="0" lvl="3" marL="1028700" rtl="0" algn="l">
              <a:spcBef>
                <a:spcPts val="200"/>
              </a:spcBef>
              <a:spcAft>
                <a:spcPts val="500"/>
              </a:spcAft>
              <a:buSzPct val="83333"/>
              <a:buNone/>
              <a:defRPr b="1" sz="1200"/>
            </a:lvl4pPr>
            <a:lvl5pPr indent="0" lvl="4" marL="1371600" rtl="0" algn="l">
              <a:spcBef>
                <a:spcPts val="200"/>
              </a:spcBef>
              <a:spcAft>
                <a:spcPts val="500"/>
              </a:spcAft>
              <a:buSzPct val="83333"/>
              <a:buNone/>
              <a:defRPr b="1" sz="1200"/>
            </a:lvl5pPr>
            <a:lvl6pPr indent="0" lvl="5" marL="1714500" rtl="0" algn="l">
              <a:spcBef>
                <a:spcPts val="200"/>
              </a:spcBef>
              <a:spcAft>
                <a:spcPts val="500"/>
              </a:spcAft>
              <a:buSzPct val="83333"/>
              <a:buNone/>
              <a:defRPr b="1" sz="1200"/>
            </a:lvl6pPr>
            <a:lvl7pPr indent="0" lvl="6" marL="2057400" rtl="0" algn="l">
              <a:spcBef>
                <a:spcPts val="200"/>
              </a:spcBef>
              <a:spcAft>
                <a:spcPts val="500"/>
              </a:spcAft>
              <a:buSzPct val="83333"/>
              <a:buNone/>
              <a:defRPr b="1" sz="1200"/>
            </a:lvl7pPr>
            <a:lvl8pPr indent="0" lvl="7" marL="2400300" rtl="0" algn="l">
              <a:spcBef>
                <a:spcPts val="200"/>
              </a:spcBef>
              <a:spcAft>
                <a:spcPts val="500"/>
              </a:spcAft>
              <a:buSzPct val="83333"/>
              <a:buNone/>
              <a:defRPr b="1" sz="1200"/>
            </a:lvl8pPr>
            <a:lvl9pPr indent="0" lvl="8" marL="2743200" rtl="0" algn="l">
              <a:spcBef>
                <a:spcPts val="200"/>
              </a:spcBef>
              <a:spcAft>
                <a:spcPts val="500"/>
              </a:spcAft>
              <a:buSzPct val="83333"/>
              <a:buNone/>
              <a:defRPr b="1" sz="1200"/>
            </a:lvl9pPr>
          </a:lstStyle>
          <a:p/>
        </p:txBody>
      </p:sp>
      <p:cxnSp>
        <p:nvCxnSpPr>
          <p:cNvPr id="9340" name="Shape 9340"/>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9341" name="Shape 9341"/>
          <p:cNvCxnSpPr/>
          <p:nvPr/>
        </p:nvCxnSpPr>
        <p:spPr>
          <a:xfrm>
            <a:off x="5221670" y="1600200"/>
            <a:ext cx="0" cy="2975100"/>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9342" name="Shape 9342"/>
          <p:cNvSpPr txBox="1"/>
          <p:nvPr>
            <p:ph idx="4" type="body"/>
          </p:nvPr>
        </p:nvSpPr>
        <p:spPr>
          <a:xfrm>
            <a:off x="489347" y="2000250"/>
            <a:ext cx="2195400" cy="26919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sz="11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43" name="Shape 9343"/>
          <p:cNvSpPr txBox="1"/>
          <p:nvPr>
            <p:ph idx="5" type="body"/>
          </p:nvPr>
        </p:nvSpPr>
        <p:spPr>
          <a:xfrm>
            <a:off x="2904830" y="2000250"/>
            <a:ext cx="2210100" cy="26919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sz="11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44" name="Shape 9344"/>
          <p:cNvSpPr txBox="1"/>
          <p:nvPr>
            <p:ph idx="6" type="body"/>
          </p:nvPr>
        </p:nvSpPr>
        <p:spPr>
          <a:xfrm>
            <a:off x="5343525" y="2000250"/>
            <a:ext cx="2199000" cy="26919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sz="11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45" name="Shape 9345"/>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46" name="Shape 9346"/>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47" name="Shape 9347"/>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Picture Column">
    <p:spTree>
      <p:nvGrpSpPr>
        <p:cNvPr id="9348" name="Shape 9348"/>
        <p:cNvGrpSpPr/>
        <p:nvPr/>
      </p:nvGrpSpPr>
      <p:grpSpPr>
        <a:xfrm>
          <a:off x="0" y="0"/>
          <a:ext cx="0" cy="0"/>
          <a:chOff x="0" y="0"/>
          <a:chExt cx="0" cy="0"/>
        </a:xfrm>
      </p:grpSpPr>
      <p:sp>
        <p:nvSpPr>
          <p:cNvPr id="9349" name="Shape 9349"/>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rtl="0" algn="l">
              <a:spcBef>
                <a:spcPts val="0"/>
              </a:spcBef>
              <a:buClr>
                <a:schemeClr val="lt2"/>
              </a:buClr>
              <a:buSzPct val="100000"/>
              <a:buFont typeface="Century Gothic"/>
              <a:defRPr sz="30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50" name="Shape 9350"/>
          <p:cNvSpPr txBox="1"/>
          <p:nvPr>
            <p:ph idx="1" type="body"/>
          </p:nvPr>
        </p:nvSpPr>
        <p:spPr>
          <a:xfrm>
            <a:off x="489347" y="3188212"/>
            <a:ext cx="2205000" cy="432300"/>
          </a:xfrm>
          <a:prstGeom prst="rect">
            <a:avLst/>
          </a:prstGeom>
          <a:noFill/>
          <a:ln>
            <a:noFill/>
          </a:ln>
        </p:spPr>
        <p:txBody>
          <a:bodyPr anchorCtr="0" anchor="b" bIns="68575" lIns="68575" rIns="68575" wrap="square" tIns="68575"/>
          <a:lstStyle>
            <a:lvl1pPr indent="0" lvl="0" marL="0" rtl="0" algn="l">
              <a:spcBef>
                <a:spcPts val="400"/>
              </a:spcBef>
              <a:spcAft>
                <a:spcPts val="500"/>
              </a:spcAft>
              <a:buSzPct val="77777"/>
              <a:buNone/>
              <a:defRPr b="0" sz="1800">
                <a:solidFill>
                  <a:schemeClr val="accent1"/>
                </a:solidFill>
              </a:defRPr>
            </a:lvl1pPr>
            <a:lvl2pPr indent="0" lvl="1" marL="342900" rtl="0" algn="l">
              <a:spcBef>
                <a:spcPts val="300"/>
              </a:spcBef>
              <a:spcAft>
                <a:spcPts val="500"/>
              </a:spcAft>
              <a:buSzPct val="80000"/>
              <a:buNone/>
              <a:defRPr b="1" sz="1500"/>
            </a:lvl2pPr>
            <a:lvl3pPr indent="0" lvl="2" marL="685800" rtl="0" algn="l">
              <a:spcBef>
                <a:spcPts val="300"/>
              </a:spcBef>
              <a:spcAft>
                <a:spcPts val="500"/>
              </a:spcAft>
              <a:buSzPct val="78571"/>
              <a:buNone/>
              <a:defRPr b="1" sz="1400"/>
            </a:lvl3pPr>
            <a:lvl4pPr indent="0" lvl="3" marL="1028700" rtl="0" algn="l">
              <a:spcBef>
                <a:spcPts val="200"/>
              </a:spcBef>
              <a:spcAft>
                <a:spcPts val="500"/>
              </a:spcAft>
              <a:buSzPct val="83333"/>
              <a:buNone/>
              <a:defRPr b="1" sz="1200"/>
            </a:lvl4pPr>
            <a:lvl5pPr indent="0" lvl="4" marL="1371600" rtl="0" algn="l">
              <a:spcBef>
                <a:spcPts val="200"/>
              </a:spcBef>
              <a:spcAft>
                <a:spcPts val="500"/>
              </a:spcAft>
              <a:buSzPct val="83333"/>
              <a:buNone/>
              <a:defRPr b="1" sz="1200"/>
            </a:lvl5pPr>
            <a:lvl6pPr indent="0" lvl="5" marL="1714500" rtl="0" algn="l">
              <a:spcBef>
                <a:spcPts val="200"/>
              </a:spcBef>
              <a:spcAft>
                <a:spcPts val="500"/>
              </a:spcAft>
              <a:buSzPct val="83333"/>
              <a:buNone/>
              <a:defRPr b="1" sz="1200"/>
            </a:lvl6pPr>
            <a:lvl7pPr indent="0" lvl="6" marL="2057400" rtl="0" algn="l">
              <a:spcBef>
                <a:spcPts val="200"/>
              </a:spcBef>
              <a:spcAft>
                <a:spcPts val="500"/>
              </a:spcAft>
              <a:buSzPct val="83333"/>
              <a:buNone/>
              <a:defRPr b="1" sz="1200"/>
            </a:lvl7pPr>
            <a:lvl8pPr indent="0" lvl="7" marL="2400300" rtl="0" algn="l">
              <a:spcBef>
                <a:spcPts val="200"/>
              </a:spcBef>
              <a:spcAft>
                <a:spcPts val="500"/>
              </a:spcAft>
              <a:buSzPct val="83333"/>
              <a:buNone/>
              <a:defRPr b="1" sz="1200"/>
            </a:lvl8pPr>
            <a:lvl9pPr indent="0" lvl="8" marL="2743200" rtl="0" algn="l">
              <a:spcBef>
                <a:spcPts val="200"/>
              </a:spcBef>
              <a:spcAft>
                <a:spcPts val="500"/>
              </a:spcAft>
              <a:buSzPct val="83333"/>
              <a:buNone/>
              <a:defRPr b="1" sz="1200"/>
            </a:lvl9pPr>
          </a:lstStyle>
          <a:p/>
        </p:txBody>
      </p:sp>
      <p:sp>
        <p:nvSpPr>
          <p:cNvPr id="9351" name="Shape 9351"/>
          <p:cNvSpPr txBox="1"/>
          <p:nvPr>
            <p:ph idx="2" type="body"/>
          </p:nvPr>
        </p:nvSpPr>
        <p:spPr>
          <a:xfrm>
            <a:off x="2917031" y="3188212"/>
            <a:ext cx="2197800" cy="432300"/>
          </a:xfrm>
          <a:prstGeom prst="rect">
            <a:avLst/>
          </a:prstGeom>
          <a:noFill/>
          <a:ln>
            <a:noFill/>
          </a:ln>
        </p:spPr>
        <p:txBody>
          <a:bodyPr anchorCtr="0" anchor="b" bIns="68575" lIns="68575" rIns="68575" wrap="square" tIns="68575"/>
          <a:lstStyle>
            <a:lvl1pPr indent="0" lvl="0" marL="0" rtl="0" algn="l">
              <a:spcBef>
                <a:spcPts val="400"/>
              </a:spcBef>
              <a:spcAft>
                <a:spcPts val="500"/>
              </a:spcAft>
              <a:buSzPct val="77777"/>
              <a:buNone/>
              <a:defRPr b="0" sz="1800">
                <a:solidFill>
                  <a:schemeClr val="accent1"/>
                </a:solidFill>
              </a:defRPr>
            </a:lvl1pPr>
            <a:lvl2pPr indent="0" lvl="1" marL="342900" rtl="0" algn="l">
              <a:spcBef>
                <a:spcPts val="300"/>
              </a:spcBef>
              <a:spcAft>
                <a:spcPts val="500"/>
              </a:spcAft>
              <a:buSzPct val="80000"/>
              <a:buNone/>
              <a:defRPr b="1" sz="1500"/>
            </a:lvl2pPr>
            <a:lvl3pPr indent="0" lvl="2" marL="685800" rtl="0" algn="l">
              <a:spcBef>
                <a:spcPts val="300"/>
              </a:spcBef>
              <a:spcAft>
                <a:spcPts val="500"/>
              </a:spcAft>
              <a:buSzPct val="78571"/>
              <a:buNone/>
              <a:defRPr b="1" sz="1400"/>
            </a:lvl3pPr>
            <a:lvl4pPr indent="0" lvl="3" marL="1028700" rtl="0" algn="l">
              <a:spcBef>
                <a:spcPts val="200"/>
              </a:spcBef>
              <a:spcAft>
                <a:spcPts val="500"/>
              </a:spcAft>
              <a:buSzPct val="83333"/>
              <a:buNone/>
              <a:defRPr b="1" sz="1200"/>
            </a:lvl4pPr>
            <a:lvl5pPr indent="0" lvl="4" marL="1371600" rtl="0" algn="l">
              <a:spcBef>
                <a:spcPts val="200"/>
              </a:spcBef>
              <a:spcAft>
                <a:spcPts val="500"/>
              </a:spcAft>
              <a:buSzPct val="83333"/>
              <a:buNone/>
              <a:defRPr b="1" sz="1200"/>
            </a:lvl5pPr>
            <a:lvl6pPr indent="0" lvl="5" marL="1714500" rtl="0" algn="l">
              <a:spcBef>
                <a:spcPts val="200"/>
              </a:spcBef>
              <a:spcAft>
                <a:spcPts val="500"/>
              </a:spcAft>
              <a:buSzPct val="83333"/>
              <a:buNone/>
              <a:defRPr b="1" sz="1200"/>
            </a:lvl6pPr>
            <a:lvl7pPr indent="0" lvl="6" marL="2057400" rtl="0" algn="l">
              <a:spcBef>
                <a:spcPts val="200"/>
              </a:spcBef>
              <a:spcAft>
                <a:spcPts val="500"/>
              </a:spcAft>
              <a:buSzPct val="83333"/>
              <a:buNone/>
              <a:defRPr b="1" sz="1200"/>
            </a:lvl7pPr>
            <a:lvl8pPr indent="0" lvl="7" marL="2400300" rtl="0" algn="l">
              <a:spcBef>
                <a:spcPts val="200"/>
              </a:spcBef>
              <a:spcAft>
                <a:spcPts val="500"/>
              </a:spcAft>
              <a:buSzPct val="83333"/>
              <a:buNone/>
              <a:defRPr b="1" sz="1200"/>
            </a:lvl8pPr>
            <a:lvl9pPr indent="0" lvl="8" marL="2743200" rtl="0" algn="l">
              <a:spcBef>
                <a:spcPts val="200"/>
              </a:spcBef>
              <a:spcAft>
                <a:spcPts val="500"/>
              </a:spcAft>
              <a:buSzPct val="83333"/>
              <a:buNone/>
              <a:defRPr b="1" sz="1200"/>
            </a:lvl9pPr>
          </a:lstStyle>
          <a:p/>
        </p:txBody>
      </p:sp>
      <p:sp>
        <p:nvSpPr>
          <p:cNvPr id="9352" name="Shape 9352"/>
          <p:cNvSpPr txBox="1"/>
          <p:nvPr>
            <p:ph idx="3" type="body"/>
          </p:nvPr>
        </p:nvSpPr>
        <p:spPr>
          <a:xfrm>
            <a:off x="5343525" y="3188212"/>
            <a:ext cx="2199000" cy="432300"/>
          </a:xfrm>
          <a:prstGeom prst="rect">
            <a:avLst/>
          </a:prstGeom>
          <a:noFill/>
          <a:ln>
            <a:noFill/>
          </a:ln>
        </p:spPr>
        <p:txBody>
          <a:bodyPr anchorCtr="0" anchor="b" bIns="68575" lIns="68575" rIns="68575" wrap="square" tIns="68575"/>
          <a:lstStyle>
            <a:lvl1pPr indent="0" lvl="0" marL="0" rtl="0" algn="l">
              <a:spcBef>
                <a:spcPts val="400"/>
              </a:spcBef>
              <a:spcAft>
                <a:spcPts val="500"/>
              </a:spcAft>
              <a:buSzPct val="77777"/>
              <a:buNone/>
              <a:defRPr b="0" sz="1800">
                <a:solidFill>
                  <a:schemeClr val="accent1"/>
                </a:solidFill>
              </a:defRPr>
            </a:lvl1pPr>
            <a:lvl2pPr indent="0" lvl="1" marL="342900" rtl="0" algn="l">
              <a:spcBef>
                <a:spcPts val="300"/>
              </a:spcBef>
              <a:spcAft>
                <a:spcPts val="500"/>
              </a:spcAft>
              <a:buSzPct val="80000"/>
              <a:buNone/>
              <a:defRPr b="1" sz="1500"/>
            </a:lvl2pPr>
            <a:lvl3pPr indent="0" lvl="2" marL="685800" rtl="0" algn="l">
              <a:spcBef>
                <a:spcPts val="300"/>
              </a:spcBef>
              <a:spcAft>
                <a:spcPts val="500"/>
              </a:spcAft>
              <a:buSzPct val="78571"/>
              <a:buNone/>
              <a:defRPr b="1" sz="1400"/>
            </a:lvl3pPr>
            <a:lvl4pPr indent="0" lvl="3" marL="1028700" rtl="0" algn="l">
              <a:spcBef>
                <a:spcPts val="200"/>
              </a:spcBef>
              <a:spcAft>
                <a:spcPts val="500"/>
              </a:spcAft>
              <a:buSzPct val="83333"/>
              <a:buNone/>
              <a:defRPr b="1" sz="1200"/>
            </a:lvl4pPr>
            <a:lvl5pPr indent="0" lvl="4" marL="1371600" rtl="0" algn="l">
              <a:spcBef>
                <a:spcPts val="200"/>
              </a:spcBef>
              <a:spcAft>
                <a:spcPts val="500"/>
              </a:spcAft>
              <a:buSzPct val="83333"/>
              <a:buNone/>
              <a:defRPr b="1" sz="1200"/>
            </a:lvl5pPr>
            <a:lvl6pPr indent="0" lvl="5" marL="1714500" rtl="0" algn="l">
              <a:spcBef>
                <a:spcPts val="200"/>
              </a:spcBef>
              <a:spcAft>
                <a:spcPts val="500"/>
              </a:spcAft>
              <a:buSzPct val="83333"/>
              <a:buNone/>
              <a:defRPr b="1" sz="1200"/>
            </a:lvl6pPr>
            <a:lvl7pPr indent="0" lvl="6" marL="2057400" rtl="0" algn="l">
              <a:spcBef>
                <a:spcPts val="200"/>
              </a:spcBef>
              <a:spcAft>
                <a:spcPts val="500"/>
              </a:spcAft>
              <a:buSzPct val="83333"/>
              <a:buNone/>
              <a:defRPr b="1" sz="1200"/>
            </a:lvl7pPr>
            <a:lvl8pPr indent="0" lvl="7" marL="2400300" rtl="0" algn="l">
              <a:spcBef>
                <a:spcPts val="200"/>
              </a:spcBef>
              <a:spcAft>
                <a:spcPts val="500"/>
              </a:spcAft>
              <a:buSzPct val="83333"/>
              <a:buNone/>
              <a:defRPr b="1" sz="1200"/>
            </a:lvl8pPr>
            <a:lvl9pPr indent="0" lvl="8" marL="2743200" rtl="0" algn="l">
              <a:spcBef>
                <a:spcPts val="200"/>
              </a:spcBef>
              <a:spcAft>
                <a:spcPts val="500"/>
              </a:spcAft>
              <a:buSzPct val="83333"/>
              <a:buNone/>
              <a:defRPr b="1" sz="1200"/>
            </a:lvl9pPr>
          </a:lstStyle>
          <a:p/>
        </p:txBody>
      </p:sp>
      <p:sp>
        <p:nvSpPr>
          <p:cNvPr id="9353" name="Shape 9353"/>
          <p:cNvSpPr txBox="1"/>
          <p:nvPr>
            <p:ph idx="4" type="body"/>
          </p:nvPr>
        </p:nvSpPr>
        <p:spPr>
          <a:xfrm>
            <a:off x="489347" y="3620408"/>
            <a:ext cx="2205000" cy="4944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sz="11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54" name="Shape 9354"/>
          <p:cNvSpPr txBox="1"/>
          <p:nvPr>
            <p:ph idx="5" type="body"/>
          </p:nvPr>
        </p:nvSpPr>
        <p:spPr>
          <a:xfrm>
            <a:off x="2916017" y="3620407"/>
            <a:ext cx="2200800" cy="4944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sz="11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55" name="Shape 9355"/>
          <p:cNvSpPr txBox="1"/>
          <p:nvPr>
            <p:ph idx="6" type="body"/>
          </p:nvPr>
        </p:nvSpPr>
        <p:spPr>
          <a:xfrm>
            <a:off x="5343431" y="3620406"/>
            <a:ext cx="2202000" cy="4944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sz="11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356" name="Shape 9356"/>
          <p:cNvSpPr/>
          <p:nvPr>
            <p:ph idx="7" type="pic"/>
          </p:nvPr>
        </p:nvSpPr>
        <p:spPr>
          <a:xfrm>
            <a:off x="489347" y="1657350"/>
            <a:ext cx="2205000" cy="1143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ctr" bIns="68575" lIns="68575" rIns="68575" wrap="square" tIns="68575">
            <a:normAutofit/>
          </a:bodyPr>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sp>
        <p:nvSpPr>
          <p:cNvPr id="9357" name="Shape 9357"/>
          <p:cNvSpPr/>
          <p:nvPr>
            <p:ph idx="8" type="pic"/>
          </p:nvPr>
        </p:nvSpPr>
        <p:spPr>
          <a:xfrm>
            <a:off x="2917031" y="1657350"/>
            <a:ext cx="2197800" cy="1143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ctr" bIns="68575" lIns="68575" rIns="68575" wrap="square" tIns="68575">
            <a:normAutofit/>
          </a:bodyPr>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sp>
        <p:nvSpPr>
          <p:cNvPr id="9358" name="Shape 9358"/>
          <p:cNvSpPr/>
          <p:nvPr>
            <p:ph idx="9" type="pic"/>
          </p:nvPr>
        </p:nvSpPr>
        <p:spPr>
          <a:xfrm>
            <a:off x="5343524" y="1657350"/>
            <a:ext cx="2199000" cy="1143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ctr" bIns="68575" lIns="68575" rIns="68575" wrap="square" tIns="68575">
            <a:normAutofit/>
          </a:bodyPr>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cxnSp>
        <p:nvCxnSpPr>
          <p:cNvPr id="9359" name="Shape 9359"/>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9360" name="Shape 9360"/>
          <p:cNvCxnSpPr/>
          <p:nvPr/>
        </p:nvCxnSpPr>
        <p:spPr>
          <a:xfrm>
            <a:off x="5221670" y="1600200"/>
            <a:ext cx="0" cy="2975100"/>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9361" name="Shape 9361"/>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62" name="Shape 9362"/>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63" name="Shape 9363"/>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9364" name="Shape 9364"/>
        <p:cNvGrpSpPr/>
        <p:nvPr/>
      </p:nvGrpSpPr>
      <p:grpSpPr>
        <a:xfrm>
          <a:off x="0" y="0"/>
          <a:ext cx="0" cy="0"/>
          <a:chOff x="0" y="0"/>
          <a:chExt cx="0" cy="0"/>
        </a:xfrm>
      </p:grpSpPr>
      <p:sp>
        <p:nvSpPr>
          <p:cNvPr id="9365" name="Shape 9365"/>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rtl="0" algn="l">
              <a:spcBef>
                <a:spcPts val="0"/>
              </a:spcBef>
              <a:buClr>
                <a:schemeClr val="lt2"/>
              </a:buClr>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66" name="Shape 9366"/>
          <p:cNvSpPr txBox="1"/>
          <p:nvPr>
            <p:ph idx="1" type="body"/>
          </p:nvPr>
        </p:nvSpPr>
        <p:spPr>
          <a:xfrm rot="5400000">
            <a:off x="2609140" y="-241861"/>
            <a:ext cx="3146700" cy="6709800"/>
          </a:xfrm>
          <a:prstGeom prst="rect">
            <a:avLst/>
          </a:prstGeom>
          <a:noFill/>
          <a:ln>
            <a:noFill/>
          </a:ln>
        </p:spPr>
        <p:txBody>
          <a:bodyPr anchorCtr="0" anchor="b" bIns="68575" lIns="68575" rIns="68575" wrap="square" tIns="68575">
            <a:normAutofit/>
          </a:bodyPr>
          <a:lstStyle>
            <a:lvl1pPr indent="-190500" lvl="0" marL="254000" rtl="0" algn="l">
              <a:spcBef>
                <a:spcPts val="300"/>
              </a:spcBef>
              <a:spcAft>
                <a:spcPts val="500"/>
              </a:spcAft>
              <a:defRPr/>
            </a:lvl1pPr>
            <a:lvl2pPr indent="-152400" lvl="1" marL="558800" rtl="0" algn="l">
              <a:spcBef>
                <a:spcPts val="300"/>
              </a:spcBef>
              <a:spcAft>
                <a:spcPts val="500"/>
              </a:spcAft>
              <a:defRPr/>
            </a:lvl2pPr>
            <a:lvl3pPr indent="-114300" lvl="2" marL="863600" rtl="0" algn="l">
              <a:spcBef>
                <a:spcPts val="300"/>
              </a:spcBef>
              <a:spcAft>
                <a:spcPts val="500"/>
              </a:spcAft>
              <a:defRPr/>
            </a:lvl3pPr>
            <a:lvl4pPr indent="-114300" lvl="3" marL="1206500" rtl="0" algn="l">
              <a:spcBef>
                <a:spcPts val="300"/>
              </a:spcBef>
              <a:spcAft>
                <a:spcPts val="500"/>
              </a:spcAft>
              <a:defRPr/>
            </a:lvl4pPr>
            <a:lvl5pPr indent="-114300" lvl="4" marL="1549400" rtl="0" algn="l">
              <a:spcBef>
                <a:spcPts val="300"/>
              </a:spcBef>
              <a:spcAft>
                <a:spcPts val="500"/>
              </a:spcAft>
              <a:defRPr/>
            </a:lvl5pPr>
            <a:lvl6pPr indent="-114300" lvl="5" marL="1892300" rtl="0" algn="l">
              <a:spcBef>
                <a:spcPts val="300"/>
              </a:spcBef>
              <a:spcAft>
                <a:spcPts val="500"/>
              </a:spcAft>
              <a:defRPr/>
            </a:lvl6pPr>
            <a:lvl7pPr indent="-114300" lvl="6" marL="2235200" rtl="0" algn="l">
              <a:spcBef>
                <a:spcPts val="300"/>
              </a:spcBef>
              <a:spcAft>
                <a:spcPts val="500"/>
              </a:spcAft>
              <a:defRPr/>
            </a:lvl7pPr>
            <a:lvl8pPr indent="-114300" lvl="7" marL="2578100" rtl="0" algn="l">
              <a:spcBef>
                <a:spcPts val="300"/>
              </a:spcBef>
              <a:spcAft>
                <a:spcPts val="500"/>
              </a:spcAft>
              <a:defRPr/>
            </a:lvl8pPr>
            <a:lvl9pPr indent="-114300" lvl="8" marL="2921000" rtl="0" algn="l">
              <a:spcBef>
                <a:spcPts val="300"/>
              </a:spcBef>
              <a:spcAft>
                <a:spcPts val="500"/>
              </a:spcAft>
              <a:defRPr/>
            </a:lvl9pPr>
          </a:lstStyle>
          <a:p/>
        </p:txBody>
      </p:sp>
      <p:sp>
        <p:nvSpPr>
          <p:cNvPr id="9367" name="Shape 9367"/>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68" name="Shape 9368"/>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69" name="Shape 9369"/>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9370" name="Shape 9370"/>
        <p:cNvGrpSpPr/>
        <p:nvPr/>
      </p:nvGrpSpPr>
      <p:grpSpPr>
        <a:xfrm>
          <a:off x="0" y="0"/>
          <a:ext cx="0" cy="0"/>
          <a:chOff x="0" y="0"/>
          <a:chExt cx="0" cy="0"/>
        </a:xfrm>
      </p:grpSpPr>
      <p:sp>
        <p:nvSpPr>
          <p:cNvPr id="9371" name="Shape 9371"/>
          <p:cNvSpPr txBox="1"/>
          <p:nvPr>
            <p:ph type="title"/>
          </p:nvPr>
        </p:nvSpPr>
        <p:spPr>
          <a:xfrm rot="5400000">
            <a:off x="4996887" y="2212049"/>
            <a:ext cx="3309900" cy="1057500"/>
          </a:xfrm>
          <a:prstGeom prst="rect">
            <a:avLst/>
          </a:prstGeom>
          <a:noFill/>
          <a:ln>
            <a:noFill/>
          </a:ln>
        </p:spPr>
        <p:txBody>
          <a:bodyPr anchorCtr="0" anchor="b" bIns="68575" lIns="68575" rIns="68575" wrap="square" tIns="68575"/>
          <a:lstStyle>
            <a:lvl1pPr indent="0" lvl="0" marL="0" rtl="0" algn="l">
              <a:spcBef>
                <a:spcPts val="0"/>
              </a:spcBef>
              <a:buClr>
                <a:schemeClr val="lt2"/>
              </a:buClr>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372" name="Shape 9372"/>
          <p:cNvSpPr txBox="1"/>
          <p:nvPr>
            <p:ph idx="1" type="body"/>
          </p:nvPr>
        </p:nvSpPr>
        <p:spPr>
          <a:xfrm rot="5400000">
            <a:off x="1752438" y="199499"/>
            <a:ext cx="3309900" cy="5082600"/>
          </a:xfrm>
          <a:prstGeom prst="rect">
            <a:avLst/>
          </a:prstGeom>
          <a:noFill/>
          <a:ln>
            <a:noFill/>
          </a:ln>
        </p:spPr>
        <p:txBody>
          <a:bodyPr anchorCtr="0" anchor="t" bIns="68575" lIns="68575" rIns="68575" wrap="square" tIns="68575">
            <a:normAutofit/>
          </a:bodyPr>
          <a:lstStyle>
            <a:lvl1pPr indent="-190500" lvl="0" marL="254000" rtl="0" algn="l">
              <a:spcBef>
                <a:spcPts val="300"/>
              </a:spcBef>
              <a:spcAft>
                <a:spcPts val="500"/>
              </a:spcAft>
              <a:defRPr/>
            </a:lvl1pPr>
            <a:lvl2pPr indent="-152400" lvl="1" marL="558800" rtl="0" algn="l">
              <a:spcBef>
                <a:spcPts val="300"/>
              </a:spcBef>
              <a:spcAft>
                <a:spcPts val="500"/>
              </a:spcAft>
              <a:defRPr/>
            </a:lvl2pPr>
            <a:lvl3pPr indent="-114300" lvl="2" marL="863600" rtl="0" algn="l">
              <a:spcBef>
                <a:spcPts val="300"/>
              </a:spcBef>
              <a:spcAft>
                <a:spcPts val="500"/>
              </a:spcAft>
              <a:defRPr/>
            </a:lvl3pPr>
            <a:lvl4pPr indent="-114300" lvl="3" marL="1206500" rtl="0" algn="l">
              <a:spcBef>
                <a:spcPts val="300"/>
              </a:spcBef>
              <a:spcAft>
                <a:spcPts val="500"/>
              </a:spcAft>
              <a:defRPr/>
            </a:lvl4pPr>
            <a:lvl5pPr indent="-114300" lvl="4" marL="1549400" rtl="0" algn="l">
              <a:spcBef>
                <a:spcPts val="300"/>
              </a:spcBef>
              <a:spcAft>
                <a:spcPts val="500"/>
              </a:spcAft>
              <a:defRPr/>
            </a:lvl5pPr>
            <a:lvl6pPr indent="-114300" lvl="5" marL="1892300" rtl="0" algn="l">
              <a:spcBef>
                <a:spcPts val="300"/>
              </a:spcBef>
              <a:spcAft>
                <a:spcPts val="500"/>
              </a:spcAft>
              <a:defRPr/>
            </a:lvl6pPr>
            <a:lvl7pPr indent="-114300" lvl="6" marL="2235200" rtl="0" algn="l">
              <a:spcBef>
                <a:spcPts val="300"/>
              </a:spcBef>
              <a:spcAft>
                <a:spcPts val="500"/>
              </a:spcAft>
              <a:defRPr/>
            </a:lvl7pPr>
            <a:lvl8pPr indent="-114300" lvl="7" marL="2578100" rtl="0" algn="l">
              <a:spcBef>
                <a:spcPts val="300"/>
              </a:spcBef>
              <a:spcAft>
                <a:spcPts val="500"/>
              </a:spcAft>
              <a:defRPr/>
            </a:lvl8pPr>
            <a:lvl9pPr indent="-114300" lvl="8" marL="2921000" rtl="0" algn="l">
              <a:spcBef>
                <a:spcPts val="300"/>
              </a:spcBef>
              <a:spcAft>
                <a:spcPts val="500"/>
              </a:spcAft>
              <a:defRPr/>
            </a:lvl9pPr>
          </a:lstStyle>
          <a:p/>
        </p:txBody>
      </p:sp>
      <p:sp>
        <p:nvSpPr>
          <p:cNvPr id="9373" name="Shape 9373"/>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74" name="Shape 9374"/>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375" name="Shape 9375"/>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9241" name="Shape 9241"/>
        <p:cNvGrpSpPr/>
        <p:nvPr/>
      </p:nvGrpSpPr>
      <p:grpSpPr>
        <a:xfrm>
          <a:off x="0" y="0"/>
          <a:ext cx="0" cy="0"/>
          <a:chOff x="0" y="0"/>
          <a:chExt cx="0" cy="0"/>
        </a:xfrm>
      </p:grpSpPr>
      <p:sp>
        <p:nvSpPr>
          <p:cNvPr id="9242" name="Shape 9242"/>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rtl="0" algn="l">
              <a:spcBef>
                <a:spcPts val="0"/>
              </a:spcBef>
              <a:buClr>
                <a:schemeClr val="lt2"/>
              </a:buClr>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43" name="Shape 9243"/>
          <p:cNvSpPr txBox="1"/>
          <p:nvPr>
            <p:ph idx="1" type="body"/>
          </p:nvPr>
        </p:nvSpPr>
        <p:spPr>
          <a:xfrm>
            <a:off x="827484" y="1539689"/>
            <a:ext cx="6709800" cy="3146700"/>
          </a:xfrm>
          <a:prstGeom prst="rect">
            <a:avLst/>
          </a:prstGeom>
          <a:noFill/>
          <a:ln>
            <a:noFill/>
          </a:ln>
        </p:spPr>
        <p:txBody>
          <a:bodyPr anchorCtr="0" anchor="t" bIns="68575" lIns="68575" rIns="68575" wrap="square" tIns="68575">
            <a:normAutofit/>
          </a:bodyPr>
          <a:lstStyle>
            <a:lvl1pPr indent="-190500" lvl="0" marL="254000" rtl="0" algn="l">
              <a:spcBef>
                <a:spcPts val="300"/>
              </a:spcBef>
              <a:spcAft>
                <a:spcPts val="500"/>
              </a:spcAft>
              <a:defRPr/>
            </a:lvl1pPr>
            <a:lvl2pPr indent="-152400" lvl="1" marL="558800" rtl="0" algn="l">
              <a:spcBef>
                <a:spcPts val="300"/>
              </a:spcBef>
              <a:spcAft>
                <a:spcPts val="500"/>
              </a:spcAft>
              <a:defRPr/>
            </a:lvl2pPr>
            <a:lvl3pPr indent="-114300" lvl="2" marL="863600" rtl="0" algn="l">
              <a:spcBef>
                <a:spcPts val="300"/>
              </a:spcBef>
              <a:spcAft>
                <a:spcPts val="500"/>
              </a:spcAft>
              <a:defRPr/>
            </a:lvl3pPr>
            <a:lvl4pPr indent="-114300" lvl="3" marL="1206500" rtl="0" algn="l">
              <a:spcBef>
                <a:spcPts val="300"/>
              </a:spcBef>
              <a:spcAft>
                <a:spcPts val="500"/>
              </a:spcAft>
              <a:defRPr/>
            </a:lvl4pPr>
            <a:lvl5pPr indent="-114300" lvl="4" marL="1549400" rtl="0" algn="l">
              <a:spcBef>
                <a:spcPts val="300"/>
              </a:spcBef>
              <a:spcAft>
                <a:spcPts val="500"/>
              </a:spcAft>
              <a:defRPr/>
            </a:lvl5pPr>
            <a:lvl6pPr indent="-114300" lvl="5" marL="1892300" rtl="0" algn="l">
              <a:spcBef>
                <a:spcPts val="300"/>
              </a:spcBef>
              <a:spcAft>
                <a:spcPts val="500"/>
              </a:spcAft>
              <a:defRPr/>
            </a:lvl6pPr>
            <a:lvl7pPr indent="-114300" lvl="6" marL="2235200" rtl="0" algn="l">
              <a:spcBef>
                <a:spcPts val="300"/>
              </a:spcBef>
              <a:spcAft>
                <a:spcPts val="500"/>
              </a:spcAft>
              <a:defRPr/>
            </a:lvl7pPr>
            <a:lvl8pPr indent="-114300" lvl="7" marL="2578100" rtl="0" algn="l">
              <a:spcBef>
                <a:spcPts val="300"/>
              </a:spcBef>
              <a:spcAft>
                <a:spcPts val="500"/>
              </a:spcAft>
              <a:defRPr/>
            </a:lvl8pPr>
            <a:lvl9pPr indent="-114300" lvl="8" marL="2921000" rtl="0" algn="l">
              <a:spcBef>
                <a:spcPts val="300"/>
              </a:spcBef>
              <a:spcAft>
                <a:spcPts val="500"/>
              </a:spcAft>
              <a:defRPr/>
            </a:lvl9pPr>
          </a:lstStyle>
          <a:p/>
        </p:txBody>
      </p:sp>
      <p:sp>
        <p:nvSpPr>
          <p:cNvPr id="9244" name="Shape 9244"/>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45" name="Shape 9245"/>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46" name="Shape 9246"/>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254" name="Shape 9254"/>
        <p:cNvGrpSpPr/>
        <p:nvPr/>
      </p:nvGrpSpPr>
      <p:grpSpPr>
        <a:xfrm>
          <a:off x="0" y="0"/>
          <a:ext cx="0" cy="0"/>
          <a:chOff x="0" y="0"/>
          <a:chExt cx="0" cy="0"/>
        </a:xfrm>
      </p:grpSpPr>
      <p:sp>
        <p:nvSpPr>
          <p:cNvPr id="9255" name="Shape 9255"/>
          <p:cNvSpPr txBox="1"/>
          <p:nvPr>
            <p:ph type="title"/>
          </p:nvPr>
        </p:nvSpPr>
        <p:spPr>
          <a:xfrm>
            <a:off x="866217" y="2146300"/>
            <a:ext cx="6619200" cy="1436700"/>
          </a:xfrm>
          <a:prstGeom prst="rect">
            <a:avLst/>
          </a:prstGeom>
          <a:noFill/>
          <a:ln>
            <a:noFill/>
          </a:ln>
        </p:spPr>
        <p:txBody>
          <a:bodyPr anchorCtr="0" anchor="b" bIns="68575" lIns="68575" rIns="68575" wrap="square" tIns="68575"/>
          <a:lstStyle>
            <a:lvl1pPr indent="0" lvl="0" marL="0" rtl="0" algn="l">
              <a:spcBef>
                <a:spcPts val="0"/>
              </a:spcBef>
              <a:buClr>
                <a:schemeClr val="lt2"/>
              </a:buClr>
              <a:buSzPct val="100000"/>
              <a:buFont typeface="Century Gothic"/>
              <a:defRPr b="0" sz="3000" cap="none"/>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56" name="Shape 9256"/>
          <p:cNvSpPr txBox="1"/>
          <p:nvPr>
            <p:ph idx="1" type="body"/>
          </p:nvPr>
        </p:nvSpPr>
        <p:spPr>
          <a:xfrm>
            <a:off x="866216" y="3583036"/>
            <a:ext cx="6619200" cy="645300"/>
          </a:xfrm>
          <a:prstGeom prst="rect">
            <a:avLst/>
          </a:prstGeom>
          <a:noFill/>
          <a:ln>
            <a:noFill/>
          </a:ln>
        </p:spPr>
        <p:txBody>
          <a:bodyPr anchorCtr="0" anchor="t" bIns="68575" lIns="68575" rIns="68575" wrap="square" tIns="68575">
            <a:normAutofit/>
          </a:bodyPr>
          <a:lstStyle>
            <a:lvl1pPr indent="0" lvl="0" marL="0" rtl="0" algn="l">
              <a:spcBef>
                <a:spcPts val="300"/>
              </a:spcBef>
              <a:spcAft>
                <a:spcPts val="500"/>
              </a:spcAft>
              <a:buSzPct val="80000"/>
              <a:buNone/>
              <a:defRPr sz="1500" cap="none">
                <a:solidFill>
                  <a:schemeClr val="accent1"/>
                </a:solidFill>
              </a:defRPr>
            </a:lvl1pPr>
            <a:lvl2pPr indent="0" lvl="1" marL="342900" rtl="0" algn="l">
              <a:spcBef>
                <a:spcPts val="300"/>
              </a:spcBef>
              <a:spcAft>
                <a:spcPts val="500"/>
              </a:spcAft>
              <a:buSzPct val="78571"/>
              <a:buNone/>
              <a:defRPr sz="1400">
                <a:solidFill>
                  <a:schemeClr val="lt1"/>
                </a:solidFill>
              </a:defRPr>
            </a:lvl2pPr>
            <a:lvl3pPr indent="0" lvl="2" marL="685800" rtl="0" algn="l">
              <a:spcBef>
                <a:spcPts val="200"/>
              </a:spcBef>
              <a:spcAft>
                <a:spcPts val="500"/>
              </a:spcAft>
              <a:buSzPct val="83333"/>
              <a:buNone/>
              <a:defRPr sz="1200">
                <a:solidFill>
                  <a:schemeClr val="lt1"/>
                </a:solidFill>
              </a:defRPr>
            </a:lvl3pPr>
            <a:lvl4pPr indent="0" lvl="3" marL="1028700" rtl="0" algn="l">
              <a:spcBef>
                <a:spcPts val="200"/>
              </a:spcBef>
              <a:spcAft>
                <a:spcPts val="500"/>
              </a:spcAft>
              <a:buSzPct val="72727"/>
              <a:buNone/>
              <a:defRPr sz="1100">
                <a:solidFill>
                  <a:schemeClr val="lt1"/>
                </a:solidFill>
              </a:defRPr>
            </a:lvl4pPr>
            <a:lvl5pPr indent="0" lvl="4" marL="1371600" rtl="0" algn="l">
              <a:spcBef>
                <a:spcPts val="200"/>
              </a:spcBef>
              <a:spcAft>
                <a:spcPts val="500"/>
              </a:spcAft>
              <a:buSzPct val="72727"/>
              <a:buNone/>
              <a:defRPr sz="1100">
                <a:solidFill>
                  <a:schemeClr val="lt1"/>
                </a:solidFill>
              </a:defRPr>
            </a:lvl5pPr>
            <a:lvl6pPr indent="0" lvl="5" marL="1714500" rtl="0" algn="l">
              <a:spcBef>
                <a:spcPts val="200"/>
              </a:spcBef>
              <a:spcAft>
                <a:spcPts val="500"/>
              </a:spcAft>
              <a:buSzPct val="72727"/>
              <a:buNone/>
              <a:defRPr sz="1100">
                <a:solidFill>
                  <a:schemeClr val="lt1"/>
                </a:solidFill>
              </a:defRPr>
            </a:lvl6pPr>
            <a:lvl7pPr indent="0" lvl="6" marL="2057400" rtl="0" algn="l">
              <a:spcBef>
                <a:spcPts val="200"/>
              </a:spcBef>
              <a:spcAft>
                <a:spcPts val="500"/>
              </a:spcAft>
              <a:buSzPct val="72727"/>
              <a:buNone/>
              <a:defRPr sz="1100">
                <a:solidFill>
                  <a:schemeClr val="lt1"/>
                </a:solidFill>
              </a:defRPr>
            </a:lvl7pPr>
            <a:lvl8pPr indent="0" lvl="7" marL="2400300" rtl="0" algn="l">
              <a:spcBef>
                <a:spcPts val="200"/>
              </a:spcBef>
              <a:spcAft>
                <a:spcPts val="500"/>
              </a:spcAft>
              <a:buSzPct val="72727"/>
              <a:buNone/>
              <a:defRPr sz="1100">
                <a:solidFill>
                  <a:schemeClr val="lt1"/>
                </a:solidFill>
              </a:defRPr>
            </a:lvl8pPr>
            <a:lvl9pPr indent="0" lvl="8" marL="2743200" rtl="0" algn="l">
              <a:spcBef>
                <a:spcPts val="200"/>
              </a:spcBef>
              <a:spcAft>
                <a:spcPts val="500"/>
              </a:spcAft>
              <a:buSzPct val="72727"/>
              <a:buNone/>
              <a:defRPr sz="1100">
                <a:solidFill>
                  <a:schemeClr val="lt1"/>
                </a:solidFill>
              </a:defRPr>
            </a:lvl9pPr>
          </a:lstStyle>
          <a:p/>
        </p:txBody>
      </p:sp>
      <p:sp>
        <p:nvSpPr>
          <p:cNvPr id="9257" name="Shape 9257"/>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58" name="Shape 9258"/>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59" name="Shape 9259"/>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247" name="Shape 9247"/>
        <p:cNvGrpSpPr/>
        <p:nvPr/>
      </p:nvGrpSpPr>
      <p:grpSpPr>
        <a:xfrm>
          <a:off x="0" y="0"/>
          <a:ext cx="0" cy="0"/>
          <a:chOff x="0" y="0"/>
          <a:chExt cx="0" cy="0"/>
        </a:xfrm>
      </p:grpSpPr>
      <p:sp>
        <p:nvSpPr>
          <p:cNvPr id="9248" name="Shape 9248"/>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rtl="0" algn="l">
              <a:spcBef>
                <a:spcPts val="0"/>
              </a:spcBef>
              <a:buClr>
                <a:schemeClr val="lt2"/>
              </a:buClr>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49" name="Shape 9249"/>
          <p:cNvSpPr txBox="1"/>
          <p:nvPr>
            <p:ph idx="1" type="body"/>
          </p:nvPr>
        </p:nvSpPr>
        <p:spPr>
          <a:xfrm>
            <a:off x="827484" y="1545431"/>
            <a:ext cx="3297300" cy="3146700"/>
          </a:xfrm>
          <a:prstGeom prst="rect">
            <a:avLst/>
          </a:prstGeom>
          <a:noFill/>
          <a:ln>
            <a:noFill/>
          </a:ln>
        </p:spPr>
        <p:txBody>
          <a:bodyPr anchorCtr="0" anchor="t" bIns="68575" lIns="68575" rIns="68575" wrap="square" tIns="68575">
            <a:normAutofit/>
          </a:bodyPr>
          <a:lstStyle>
            <a:lvl1pPr indent="-190500" lvl="0" marL="254000" rtl="0" algn="l">
              <a:spcBef>
                <a:spcPts val="300"/>
              </a:spcBef>
              <a:spcAft>
                <a:spcPts val="500"/>
              </a:spcAft>
              <a:buSzPct val="78571"/>
              <a:defRPr sz="1400"/>
            </a:lvl1pPr>
            <a:lvl2pPr indent="-152400" lvl="1" marL="558800" rtl="0" algn="l">
              <a:spcBef>
                <a:spcPts val="200"/>
              </a:spcBef>
              <a:spcAft>
                <a:spcPts val="500"/>
              </a:spcAft>
              <a:buSzPct val="83333"/>
              <a:defRPr sz="1200"/>
            </a:lvl2pPr>
            <a:lvl3pPr indent="-127000" lvl="2" marL="863600" rtl="0" algn="l">
              <a:spcBef>
                <a:spcPts val="200"/>
              </a:spcBef>
              <a:spcAft>
                <a:spcPts val="500"/>
              </a:spcAft>
              <a:buSzPct val="72727"/>
              <a:defRPr sz="1100"/>
            </a:lvl3pPr>
            <a:lvl4pPr indent="-127000" lvl="3" marL="1206500" rtl="0" algn="l">
              <a:spcBef>
                <a:spcPts val="200"/>
              </a:spcBef>
              <a:spcAft>
                <a:spcPts val="500"/>
              </a:spcAft>
              <a:buSzPct val="77777"/>
              <a:defRPr sz="900"/>
            </a:lvl4pPr>
            <a:lvl5pPr indent="-127000" lvl="4" marL="1549400" rtl="0" algn="l">
              <a:spcBef>
                <a:spcPts val="200"/>
              </a:spcBef>
              <a:spcAft>
                <a:spcPts val="500"/>
              </a:spcAft>
              <a:buSzPct val="77777"/>
              <a:defRPr sz="900"/>
            </a:lvl5pPr>
            <a:lvl6pPr indent="-127000" lvl="5" marL="1892300" rtl="0" algn="l">
              <a:spcBef>
                <a:spcPts val="200"/>
              </a:spcBef>
              <a:spcAft>
                <a:spcPts val="500"/>
              </a:spcAft>
              <a:buSzPct val="77777"/>
              <a:defRPr sz="900"/>
            </a:lvl6pPr>
            <a:lvl7pPr indent="-127000" lvl="6" marL="2235200" rtl="0" algn="l">
              <a:spcBef>
                <a:spcPts val="200"/>
              </a:spcBef>
              <a:spcAft>
                <a:spcPts val="500"/>
              </a:spcAft>
              <a:buSzPct val="77777"/>
              <a:defRPr sz="900"/>
            </a:lvl7pPr>
            <a:lvl8pPr indent="-127000" lvl="7" marL="2578100" rtl="0" algn="l">
              <a:spcBef>
                <a:spcPts val="200"/>
              </a:spcBef>
              <a:spcAft>
                <a:spcPts val="500"/>
              </a:spcAft>
              <a:buSzPct val="77777"/>
              <a:defRPr sz="900"/>
            </a:lvl8pPr>
            <a:lvl9pPr indent="-127000" lvl="8" marL="2921000" rtl="0" algn="l">
              <a:spcBef>
                <a:spcPts val="200"/>
              </a:spcBef>
              <a:spcAft>
                <a:spcPts val="500"/>
              </a:spcAft>
              <a:buSzPct val="77777"/>
              <a:defRPr sz="900"/>
            </a:lvl9pPr>
          </a:lstStyle>
          <a:p/>
        </p:txBody>
      </p:sp>
      <p:sp>
        <p:nvSpPr>
          <p:cNvPr id="9250" name="Shape 9250"/>
          <p:cNvSpPr txBox="1"/>
          <p:nvPr>
            <p:ph idx="2" type="body"/>
          </p:nvPr>
        </p:nvSpPr>
        <p:spPr>
          <a:xfrm>
            <a:off x="4240870" y="1542069"/>
            <a:ext cx="3297300" cy="3150300"/>
          </a:xfrm>
          <a:prstGeom prst="rect">
            <a:avLst/>
          </a:prstGeom>
          <a:noFill/>
          <a:ln>
            <a:noFill/>
          </a:ln>
        </p:spPr>
        <p:txBody>
          <a:bodyPr anchorCtr="0" anchor="t" bIns="68575" lIns="68575" rIns="68575" wrap="square" tIns="68575">
            <a:normAutofit/>
          </a:bodyPr>
          <a:lstStyle>
            <a:lvl1pPr indent="-190500" lvl="0" marL="254000" rtl="0" algn="l">
              <a:spcBef>
                <a:spcPts val="300"/>
              </a:spcBef>
              <a:spcAft>
                <a:spcPts val="500"/>
              </a:spcAft>
              <a:buSzPct val="78571"/>
              <a:defRPr sz="1400"/>
            </a:lvl1pPr>
            <a:lvl2pPr indent="-152400" lvl="1" marL="558800" rtl="0" algn="l">
              <a:spcBef>
                <a:spcPts val="200"/>
              </a:spcBef>
              <a:spcAft>
                <a:spcPts val="500"/>
              </a:spcAft>
              <a:buSzPct val="83333"/>
              <a:defRPr sz="1200"/>
            </a:lvl2pPr>
            <a:lvl3pPr indent="-127000" lvl="2" marL="863600" rtl="0" algn="l">
              <a:spcBef>
                <a:spcPts val="200"/>
              </a:spcBef>
              <a:spcAft>
                <a:spcPts val="500"/>
              </a:spcAft>
              <a:buSzPct val="72727"/>
              <a:defRPr sz="1100"/>
            </a:lvl3pPr>
            <a:lvl4pPr indent="-127000" lvl="3" marL="1206500" rtl="0" algn="l">
              <a:spcBef>
                <a:spcPts val="200"/>
              </a:spcBef>
              <a:spcAft>
                <a:spcPts val="500"/>
              </a:spcAft>
              <a:buSzPct val="77777"/>
              <a:defRPr sz="900"/>
            </a:lvl4pPr>
            <a:lvl5pPr indent="-127000" lvl="4" marL="1549400" rtl="0" algn="l">
              <a:spcBef>
                <a:spcPts val="200"/>
              </a:spcBef>
              <a:spcAft>
                <a:spcPts val="500"/>
              </a:spcAft>
              <a:buSzPct val="77777"/>
              <a:defRPr sz="900"/>
            </a:lvl5pPr>
            <a:lvl6pPr indent="-127000" lvl="5" marL="1892300" rtl="0" algn="l">
              <a:spcBef>
                <a:spcPts val="200"/>
              </a:spcBef>
              <a:spcAft>
                <a:spcPts val="500"/>
              </a:spcAft>
              <a:buSzPct val="77777"/>
              <a:defRPr sz="900"/>
            </a:lvl6pPr>
            <a:lvl7pPr indent="-127000" lvl="6" marL="2235200" rtl="0" algn="l">
              <a:spcBef>
                <a:spcPts val="200"/>
              </a:spcBef>
              <a:spcAft>
                <a:spcPts val="500"/>
              </a:spcAft>
              <a:buSzPct val="77777"/>
              <a:defRPr sz="900"/>
            </a:lvl7pPr>
            <a:lvl8pPr indent="-127000" lvl="7" marL="2578100" rtl="0" algn="l">
              <a:spcBef>
                <a:spcPts val="200"/>
              </a:spcBef>
              <a:spcAft>
                <a:spcPts val="500"/>
              </a:spcAft>
              <a:buSzPct val="77777"/>
              <a:defRPr sz="900"/>
            </a:lvl8pPr>
            <a:lvl9pPr indent="-127000" lvl="8" marL="2921000" rtl="0" algn="l">
              <a:spcBef>
                <a:spcPts val="200"/>
              </a:spcBef>
              <a:spcAft>
                <a:spcPts val="500"/>
              </a:spcAft>
              <a:buSzPct val="77777"/>
              <a:defRPr sz="900"/>
            </a:lvl9pPr>
          </a:lstStyle>
          <a:p/>
        </p:txBody>
      </p:sp>
      <p:sp>
        <p:nvSpPr>
          <p:cNvPr id="9251" name="Shape 9251"/>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52" name="Shape 9252"/>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53" name="Shape 9253"/>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9260" name="Shape 9260"/>
        <p:cNvGrpSpPr/>
        <p:nvPr/>
      </p:nvGrpSpPr>
      <p:grpSpPr>
        <a:xfrm>
          <a:off x="0" y="0"/>
          <a:ext cx="0" cy="0"/>
          <a:chOff x="0" y="0"/>
          <a:chExt cx="0" cy="0"/>
        </a:xfrm>
      </p:grpSpPr>
      <p:sp>
        <p:nvSpPr>
          <p:cNvPr id="9261" name="Shape 9261"/>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rtl="0" algn="l">
              <a:spcBef>
                <a:spcPts val="0"/>
              </a:spcBef>
              <a:buClr>
                <a:schemeClr val="lt2"/>
              </a:buClr>
              <a:buFont typeface="Century Gothic"/>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62" name="Shape 9262"/>
          <p:cNvSpPr txBox="1"/>
          <p:nvPr>
            <p:ph idx="1" type="body"/>
          </p:nvPr>
        </p:nvSpPr>
        <p:spPr>
          <a:xfrm>
            <a:off x="827485" y="1428750"/>
            <a:ext cx="3297300" cy="432300"/>
          </a:xfrm>
          <a:prstGeom prst="rect">
            <a:avLst/>
          </a:prstGeom>
          <a:noFill/>
          <a:ln>
            <a:noFill/>
          </a:ln>
        </p:spPr>
        <p:txBody>
          <a:bodyPr anchorCtr="0" anchor="b" bIns="68575" lIns="68575" rIns="68575" wrap="square" tIns="68575"/>
          <a:lstStyle>
            <a:lvl1pPr indent="0" lvl="0" marL="0" rtl="0" algn="l">
              <a:spcBef>
                <a:spcPts val="400"/>
              </a:spcBef>
              <a:spcAft>
                <a:spcPts val="500"/>
              </a:spcAft>
              <a:buSzPct val="77777"/>
              <a:buNone/>
              <a:defRPr b="0" sz="1800">
                <a:solidFill>
                  <a:schemeClr val="accent1"/>
                </a:solidFill>
              </a:defRPr>
            </a:lvl1pPr>
            <a:lvl2pPr indent="0" lvl="1" marL="342900" rtl="0" algn="l">
              <a:spcBef>
                <a:spcPts val="300"/>
              </a:spcBef>
              <a:spcAft>
                <a:spcPts val="500"/>
              </a:spcAft>
              <a:buSzPct val="80000"/>
              <a:buNone/>
              <a:defRPr b="1" sz="1500"/>
            </a:lvl2pPr>
            <a:lvl3pPr indent="0" lvl="2" marL="685800" rtl="0" algn="l">
              <a:spcBef>
                <a:spcPts val="300"/>
              </a:spcBef>
              <a:spcAft>
                <a:spcPts val="500"/>
              </a:spcAft>
              <a:buSzPct val="78571"/>
              <a:buNone/>
              <a:defRPr b="1" sz="1400"/>
            </a:lvl3pPr>
            <a:lvl4pPr indent="0" lvl="3" marL="1028700" rtl="0" algn="l">
              <a:spcBef>
                <a:spcPts val="200"/>
              </a:spcBef>
              <a:spcAft>
                <a:spcPts val="500"/>
              </a:spcAft>
              <a:buSzPct val="83333"/>
              <a:buNone/>
              <a:defRPr b="1" sz="1200"/>
            </a:lvl4pPr>
            <a:lvl5pPr indent="0" lvl="4" marL="1371600" rtl="0" algn="l">
              <a:spcBef>
                <a:spcPts val="200"/>
              </a:spcBef>
              <a:spcAft>
                <a:spcPts val="500"/>
              </a:spcAft>
              <a:buSzPct val="83333"/>
              <a:buNone/>
              <a:defRPr b="1" sz="1200"/>
            </a:lvl5pPr>
            <a:lvl6pPr indent="0" lvl="5" marL="1714500" rtl="0" algn="l">
              <a:spcBef>
                <a:spcPts val="200"/>
              </a:spcBef>
              <a:spcAft>
                <a:spcPts val="500"/>
              </a:spcAft>
              <a:buSzPct val="83333"/>
              <a:buNone/>
              <a:defRPr b="1" sz="1200"/>
            </a:lvl6pPr>
            <a:lvl7pPr indent="0" lvl="6" marL="2057400" rtl="0" algn="l">
              <a:spcBef>
                <a:spcPts val="200"/>
              </a:spcBef>
              <a:spcAft>
                <a:spcPts val="500"/>
              </a:spcAft>
              <a:buSzPct val="83333"/>
              <a:buNone/>
              <a:defRPr b="1" sz="1200"/>
            </a:lvl7pPr>
            <a:lvl8pPr indent="0" lvl="7" marL="2400300" rtl="0" algn="l">
              <a:spcBef>
                <a:spcPts val="200"/>
              </a:spcBef>
              <a:spcAft>
                <a:spcPts val="500"/>
              </a:spcAft>
              <a:buSzPct val="83333"/>
              <a:buNone/>
              <a:defRPr b="1" sz="1200"/>
            </a:lvl8pPr>
            <a:lvl9pPr indent="0" lvl="8" marL="2743200" rtl="0" algn="l">
              <a:spcBef>
                <a:spcPts val="200"/>
              </a:spcBef>
              <a:spcAft>
                <a:spcPts val="500"/>
              </a:spcAft>
              <a:buSzPct val="83333"/>
              <a:buNone/>
              <a:defRPr b="1" sz="1200"/>
            </a:lvl9pPr>
          </a:lstStyle>
          <a:p/>
        </p:txBody>
      </p:sp>
      <p:sp>
        <p:nvSpPr>
          <p:cNvPr id="9263" name="Shape 9263"/>
          <p:cNvSpPr txBox="1"/>
          <p:nvPr>
            <p:ph idx="2" type="body"/>
          </p:nvPr>
        </p:nvSpPr>
        <p:spPr>
          <a:xfrm>
            <a:off x="827484" y="1885950"/>
            <a:ext cx="3297300" cy="2806200"/>
          </a:xfrm>
          <a:prstGeom prst="rect">
            <a:avLst/>
          </a:prstGeom>
          <a:noFill/>
          <a:ln>
            <a:noFill/>
          </a:ln>
        </p:spPr>
        <p:txBody>
          <a:bodyPr anchorCtr="0" anchor="t" bIns="68575" lIns="68575" rIns="68575" wrap="square" tIns="68575">
            <a:normAutofit/>
          </a:bodyPr>
          <a:lstStyle>
            <a:lvl1pPr indent="-190500" lvl="0" marL="254000" rtl="0" algn="l">
              <a:spcBef>
                <a:spcPts val="300"/>
              </a:spcBef>
              <a:spcAft>
                <a:spcPts val="500"/>
              </a:spcAft>
              <a:buSzPct val="78571"/>
              <a:defRPr sz="1400"/>
            </a:lvl1pPr>
            <a:lvl2pPr indent="-152400" lvl="1" marL="558800" rtl="0" algn="l">
              <a:spcBef>
                <a:spcPts val="200"/>
              </a:spcBef>
              <a:spcAft>
                <a:spcPts val="500"/>
              </a:spcAft>
              <a:buSzPct val="83333"/>
              <a:defRPr sz="1200"/>
            </a:lvl2pPr>
            <a:lvl3pPr indent="-127000" lvl="2" marL="863600" rtl="0" algn="l">
              <a:spcBef>
                <a:spcPts val="200"/>
              </a:spcBef>
              <a:spcAft>
                <a:spcPts val="500"/>
              </a:spcAft>
              <a:buSzPct val="72727"/>
              <a:defRPr sz="1100"/>
            </a:lvl3pPr>
            <a:lvl4pPr indent="-127000" lvl="3" marL="1206500" rtl="0" algn="l">
              <a:spcBef>
                <a:spcPts val="200"/>
              </a:spcBef>
              <a:spcAft>
                <a:spcPts val="500"/>
              </a:spcAft>
              <a:buSzPct val="77777"/>
              <a:defRPr sz="900"/>
            </a:lvl4pPr>
            <a:lvl5pPr indent="-127000" lvl="4" marL="1549400" rtl="0" algn="l">
              <a:spcBef>
                <a:spcPts val="200"/>
              </a:spcBef>
              <a:spcAft>
                <a:spcPts val="500"/>
              </a:spcAft>
              <a:buSzPct val="77777"/>
              <a:defRPr sz="900"/>
            </a:lvl5pPr>
            <a:lvl6pPr indent="-127000" lvl="5" marL="1892300" rtl="0" algn="l">
              <a:spcBef>
                <a:spcPts val="200"/>
              </a:spcBef>
              <a:spcAft>
                <a:spcPts val="500"/>
              </a:spcAft>
              <a:buSzPct val="77777"/>
              <a:defRPr sz="900"/>
            </a:lvl6pPr>
            <a:lvl7pPr indent="-127000" lvl="6" marL="2235200" rtl="0" algn="l">
              <a:spcBef>
                <a:spcPts val="200"/>
              </a:spcBef>
              <a:spcAft>
                <a:spcPts val="500"/>
              </a:spcAft>
              <a:buSzPct val="77777"/>
              <a:defRPr sz="900"/>
            </a:lvl7pPr>
            <a:lvl8pPr indent="-127000" lvl="7" marL="2578100" rtl="0" algn="l">
              <a:spcBef>
                <a:spcPts val="200"/>
              </a:spcBef>
              <a:spcAft>
                <a:spcPts val="500"/>
              </a:spcAft>
              <a:buSzPct val="77777"/>
              <a:defRPr sz="900"/>
            </a:lvl8pPr>
            <a:lvl9pPr indent="-127000" lvl="8" marL="2921000" rtl="0" algn="l">
              <a:spcBef>
                <a:spcPts val="200"/>
              </a:spcBef>
              <a:spcAft>
                <a:spcPts val="500"/>
              </a:spcAft>
              <a:buSzPct val="77777"/>
              <a:defRPr sz="900"/>
            </a:lvl9pPr>
          </a:lstStyle>
          <a:p/>
        </p:txBody>
      </p:sp>
      <p:sp>
        <p:nvSpPr>
          <p:cNvPr id="9264" name="Shape 9264"/>
          <p:cNvSpPr txBox="1"/>
          <p:nvPr>
            <p:ph idx="3" type="body"/>
          </p:nvPr>
        </p:nvSpPr>
        <p:spPr>
          <a:xfrm>
            <a:off x="4240871" y="1428750"/>
            <a:ext cx="3297300" cy="432300"/>
          </a:xfrm>
          <a:prstGeom prst="rect">
            <a:avLst/>
          </a:prstGeom>
          <a:noFill/>
          <a:ln>
            <a:noFill/>
          </a:ln>
        </p:spPr>
        <p:txBody>
          <a:bodyPr anchorCtr="0" anchor="b" bIns="68575" lIns="68575" rIns="68575" wrap="square" tIns="68575"/>
          <a:lstStyle>
            <a:lvl1pPr indent="0" lvl="0" marL="0" rtl="0" algn="l">
              <a:spcBef>
                <a:spcPts val="400"/>
              </a:spcBef>
              <a:spcAft>
                <a:spcPts val="500"/>
              </a:spcAft>
              <a:buSzPct val="77777"/>
              <a:buNone/>
              <a:defRPr b="0" sz="1800">
                <a:solidFill>
                  <a:schemeClr val="accent1"/>
                </a:solidFill>
              </a:defRPr>
            </a:lvl1pPr>
            <a:lvl2pPr indent="0" lvl="1" marL="342900" rtl="0" algn="l">
              <a:spcBef>
                <a:spcPts val="300"/>
              </a:spcBef>
              <a:spcAft>
                <a:spcPts val="500"/>
              </a:spcAft>
              <a:buSzPct val="80000"/>
              <a:buNone/>
              <a:defRPr b="1" sz="1500"/>
            </a:lvl2pPr>
            <a:lvl3pPr indent="0" lvl="2" marL="685800" rtl="0" algn="l">
              <a:spcBef>
                <a:spcPts val="300"/>
              </a:spcBef>
              <a:spcAft>
                <a:spcPts val="500"/>
              </a:spcAft>
              <a:buSzPct val="78571"/>
              <a:buNone/>
              <a:defRPr b="1" sz="1400"/>
            </a:lvl3pPr>
            <a:lvl4pPr indent="0" lvl="3" marL="1028700" rtl="0" algn="l">
              <a:spcBef>
                <a:spcPts val="200"/>
              </a:spcBef>
              <a:spcAft>
                <a:spcPts val="500"/>
              </a:spcAft>
              <a:buSzPct val="83333"/>
              <a:buNone/>
              <a:defRPr b="1" sz="1200"/>
            </a:lvl4pPr>
            <a:lvl5pPr indent="0" lvl="4" marL="1371600" rtl="0" algn="l">
              <a:spcBef>
                <a:spcPts val="200"/>
              </a:spcBef>
              <a:spcAft>
                <a:spcPts val="500"/>
              </a:spcAft>
              <a:buSzPct val="83333"/>
              <a:buNone/>
              <a:defRPr b="1" sz="1200"/>
            </a:lvl5pPr>
            <a:lvl6pPr indent="0" lvl="5" marL="1714500" rtl="0" algn="l">
              <a:spcBef>
                <a:spcPts val="200"/>
              </a:spcBef>
              <a:spcAft>
                <a:spcPts val="500"/>
              </a:spcAft>
              <a:buSzPct val="83333"/>
              <a:buNone/>
              <a:defRPr b="1" sz="1200"/>
            </a:lvl6pPr>
            <a:lvl7pPr indent="0" lvl="6" marL="2057400" rtl="0" algn="l">
              <a:spcBef>
                <a:spcPts val="200"/>
              </a:spcBef>
              <a:spcAft>
                <a:spcPts val="500"/>
              </a:spcAft>
              <a:buSzPct val="83333"/>
              <a:buNone/>
              <a:defRPr b="1" sz="1200"/>
            </a:lvl7pPr>
            <a:lvl8pPr indent="0" lvl="7" marL="2400300" rtl="0" algn="l">
              <a:spcBef>
                <a:spcPts val="200"/>
              </a:spcBef>
              <a:spcAft>
                <a:spcPts val="500"/>
              </a:spcAft>
              <a:buSzPct val="83333"/>
              <a:buNone/>
              <a:defRPr b="1" sz="1200"/>
            </a:lvl8pPr>
            <a:lvl9pPr indent="0" lvl="8" marL="2743200" rtl="0" algn="l">
              <a:spcBef>
                <a:spcPts val="200"/>
              </a:spcBef>
              <a:spcAft>
                <a:spcPts val="500"/>
              </a:spcAft>
              <a:buSzPct val="83333"/>
              <a:buNone/>
              <a:defRPr b="1" sz="1200"/>
            </a:lvl9pPr>
          </a:lstStyle>
          <a:p/>
        </p:txBody>
      </p:sp>
      <p:sp>
        <p:nvSpPr>
          <p:cNvPr id="9265" name="Shape 9265"/>
          <p:cNvSpPr txBox="1"/>
          <p:nvPr>
            <p:ph idx="4" type="body"/>
          </p:nvPr>
        </p:nvSpPr>
        <p:spPr>
          <a:xfrm>
            <a:off x="4240871" y="1885950"/>
            <a:ext cx="3297300" cy="2806200"/>
          </a:xfrm>
          <a:prstGeom prst="rect">
            <a:avLst/>
          </a:prstGeom>
          <a:noFill/>
          <a:ln>
            <a:noFill/>
          </a:ln>
        </p:spPr>
        <p:txBody>
          <a:bodyPr anchorCtr="0" anchor="t" bIns="68575" lIns="68575" rIns="68575" wrap="square" tIns="68575">
            <a:normAutofit/>
          </a:bodyPr>
          <a:lstStyle>
            <a:lvl1pPr indent="-190500" lvl="0" marL="254000" rtl="0" algn="l">
              <a:spcBef>
                <a:spcPts val="300"/>
              </a:spcBef>
              <a:spcAft>
                <a:spcPts val="500"/>
              </a:spcAft>
              <a:buSzPct val="78571"/>
              <a:defRPr sz="1400"/>
            </a:lvl1pPr>
            <a:lvl2pPr indent="-152400" lvl="1" marL="558800" rtl="0" algn="l">
              <a:spcBef>
                <a:spcPts val="200"/>
              </a:spcBef>
              <a:spcAft>
                <a:spcPts val="500"/>
              </a:spcAft>
              <a:buSzPct val="83333"/>
              <a:defRPr sz="1200"/>
            </a:lvl2pPr>
            <a:lvl3pPr indent="-127000" lvl="2" marL="863600" rtl="0" algn="l">
              <a:spcBef>
                <a:spcPts val="200"/>
              </a:spcBef>
              <a:spcAft>
                <a:spcPts val="500"/>
              </a:spcAft>
              <a:buSzPct val="72727"/>
              <a:defRPr sz="1100"/>
            </a:lvl3pPr>
            <a:lvl4pPr indent="-127000" lvl="3" marL="1206500" rtl="0" algn="l">
              <a:spcBef>
                <a:spcPts val="200"/>
              </a:spcBef>
              <a:spcAft>
                <a:spcPts val="500"/>
              </a:spcAft>
              <a:buSzPct val="77777"/>
              <a:defRPr sz="900"/>
            </a:lvl4pPr>
            <a:lvl5pPr indent="-127000" lvl="4" marL="1549400" rtl="0" algn="l">
              <a:spcBef>
                <a:spcPts val="200"/>
              </a:spcBef>
              <a:spcAft>
                <a:spcPts val="500"/>
              </a:spcAft>
              <a:buSzPct val="77777"/>
              <a:defRPr sz="900"/>
            </a:lvl5pPr>
            <a:lvl6pPr indent="-127000" lvl="5" marL="1892300" rtl="0" algn="l">
              <a:spcBef>
                <a:spcPts val="200"/>
              </a:spcBef>
              <a:spcAft>
                <a:spcPts val="500"/>
              </a:spcAft>
              <a:buSzPct val="77777"/>
              <a:defRPr sz="900"/>
            </a:lvl6pPr>
            <a:lvl7pPr indent="-127000" lvl="6" marL="2235200" rtl="0" algn="l">
              <a:spcBef>
                <a:spcPts val="200"/>
              </a:spcBef>
              <a:spcAft>
                <a:spcPts val="500"/>
              </a:spcAft>
              <a:buSzPct val="77777"/>
              <a:defRPr sz="900"/>
            </a:lvl7pPr>
            <a:lvl8pPr indent="-127000" lvl="7" marL="2578100" rtl="0" algn="l">
              <a:spcBef>
                <a:spcPts val="200"/>
              </a:spcBef>
              <a:spcAft>
                <a:spcPts val="500"/>
              </a:spcAft>
              <a:buSzPct val="77777"/>
              <a:defRPr sz="900"/>
            </a:lvl8pPr>
            <a:lvl9pPr indent="-127000" lvl="8" marL="2921000" rtl="0" algn="l">
              <a:spcBef>
                <a:spcPts val="200"/>
              </a:spcBef>
              <a:spcAft>
                <a:spcPts val="500"/>
              </a:spcAft>
              <a:buSzPct val="77777"/>
              <a:defRPr sz="900"/>
            </a:lvl9pPr>
          </a:lstStyle>
          <a:p/>
        </p:txBody>
      </p:sp>
      <p:sp>
        <p:nvSpPr>
          <p:cNvPr id="9266" name="Shape 9266"/>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67" name="Shape 9267"/>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68" name="Shape 9268"/>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269" name="Shape 9269"/>
        <p:cNvGrpSpPr/>
        <p:nvPr/>
      </p:nvGrpSpPr>
      <p:grpSpPr>
        <a:xfrm>
          <a:off x="0" y="0"/>
          <a:ext cx="0" cy="0"/>
          <a:chOff x="0" y="0"/>
          <a:chExt cx="0" cy="0"/>
        </a:xfrm>
      </p:grpSpPr>
      <p:sp>
        <p:nvSpPr>
          <p:cNvPr id="9270" name="Shape 9270"/>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rtl="0" algn="l">
              <a:spcBef>
                <a:spcPts val="0"/>
              </a:spcBef>
              <a:buClr>
                <a:schemeClr val="lt2"/>
              </a:buClr>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71" name="Shape 9271"/>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72" name="Shape 9272"/>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73" name="Shape 9273"/>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274" name="Shape 9274"/>
        <p:cNvGrpSpPr/>
        <p:nvPr/>
      </p:nvGrpSpPr>
      <p:grpSpPr>
        <a:xfrm>
          <a:off x="0" y="0"/>
          <a:ext cx="0" cy="0"/>
          <a:chOff x="0" y="0"/>
          <a:chExt cx="0" cy="0"/>
        </a:xfrm>
      </p:grpSpPr>
      <p:sp>
        <p:nvSpPr>
          <p:cNvPr id="9275" name="Shape 9275"/>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76" name="Shape 9276"/>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77" name="Shape 9277"/>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278" name="Shape 9278"/>
        <p:cNvGrpSpPr/>
        <p:nvPr/>
      </p:nvGrpSpPr>
      <p:grpSpPr>
        <a:xfrm>
          <a:off x="0" y="0"/>
          <a:ext cx="0" cy="0"/>
          <a:chOff x="0" y="0"/>
          <a:chExt cx="0" cy="0"/>
        </a:xfrm>
      </p:grpSpPr>
      <p:sp>
        <p:nvSpPr>
          <p:cNvPr id="9279" name="Shape 9279"/>
          <p:cNvSpPr txBox="1"/>
          <p:nvPr>
            <p:ph type="title"/>
          </p:nvPr>
        </p:nvSpPr>
        <p:spPr>
          <a:xfrm>
            <a:off x="866215" y="1085850"/>
            <a:ext cx="2550900" cy="1085700"/>
          </a:xfrm>
          <a:prstGeom prst="rect">
            <a:avLst/>
          </a:prstGeom>
          <a:noFill/>
          <a:ln>
            <a:noFill/>
          </a:ln>
        </p:spPr>
        <p:txBody>
          <a:bodyPr anchorCtr="0" anchor="b" bIns="68575" lIns="68575" rIns="68575" wrap="square" tIns="68575"/>
          <a:lstStyle>
            <a:lvl1pPr indent="0" lvl="0" marL="0" rtl="0" algn="l">
              <a:spcBef>
                <a:spcPts val="0"/>
              </a:spcBef>
              <a:buClr>
                <a:schemeClr val="lt2"/>
              </a:buClr>
              <a:buSzPct val="100000"/>
              <a:buFont typeface="Century Gothic"/>
              <a:defRPr b="0" sz="18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80" name="Shape 9280"/>
          <p:cNvSpPr txBox="1"/>
          <p:nvPr>
            <p:ph idx="1" type="body"/>
          </p:nvPr>
        </p:nvSpPr>
        <p:spPr>
          <a:xfrm>
            <a:off x="3588462" y="1085850"/>
            <a:ext cx="3897000" cy="3429000"/>
          </a:xfrm>
          <a:prstGeom prst="rect">
            <a:avLst/>
          </a:prstGeom>
          <a:noFill/>
          <a:ln>
            <a:noFill/>
          </a:ln>
        </p:spPr>
        <p:txBody>
          <a:bodyPr anchorCtr="0" anchor="ctr" bIns="68575" lIns="68575" rIns="68575" wrap="square" tIns="68575">
            <a:normAutofit/>
          </a:bodyPr>
          <a:lstStyle>
            <a:lvl1pPr indent="-177800" lvl="0" marL="254000" rtl="0" algn="l">
              <a:spcBef>
                <a:spcPts val="300"/>
              </a:spcBef>
              <a:spcAft>
                <a:spcPts val="500"/>
              </a:spcAft>
              <a:buSzPct val="80000"/>
              <a:defRPr sz="1500"/>
            </a:lvl1pPr>
            <a:lvl2pPr indent="-152400" lvl="1" marL="558800" rtl="0" algn="l">
              <a:spcBef>
                <a:spcPts val="300"/>
              </a:spcBef>
              <a:spcAft>
                <a:spcPts val="500"/>
              </a:spcAft>
              <a:buSzPct val="78571"/>
              <a:defRPr sz="1400"/>
            </a:lvl2pPr>
            <a:lvl3pPr indent="-114300" lvl="2" marL="863600" rtl="0" algn="l">
              <a:spcBef>
                <a:spcPts val="200"/>
              </a:spcBef>
              <a:spcAft>
                <a:spcPts val="500"/>
              </a:spcAft>
              <a:buSzPct val="83333"/>
              <a:defRPr sz="1200"/>
            </a:lvl3pPr>
            <a:lvl4pPr indent="-127000" lvl="3" marL="1206500" rtl="0" algn="l">
              <a:spcBef>
                <a:spcPts val="200"/>
              </a:spcBef>
              <a:spcAft>
                <a:spcPts val="500"/>
              </a:spcAft>
              <a:buSzPct val="72727"/>
              <a:defRPr sz="1100"/>
            </a:lvl4pPr>
            <a:lvl5pPr indent="-127000" lvl="4" marL="1549400" rtl="0" algn="l">
              <a:spcBef>
                <a:spcPts val="200"/>
              </a:spcBef>
              <a:spcAft>
                <a:spcPts val="500"/>
              </a:spcAft>
              <a:buSzPct val="72727"/>
              <a:defRPr sz="1100"/>
            </a:lvl5pPr>
            <a:lvl6pPr indent="-127000" lvl="5" marL="1892300" rtl="0" algn="l">
              <a:spcBef>
                <a:spcPts val="200"/>
              </a:spcBef>
              <a:spcAft>
                <a:spcPts val="500"/>
              </a:spcAft>
              <a:buSzPct val="72727"/>
              <a:defRPr sz="1100"/>
            </a:lvl6pPr>
            <a:lvl7pPr indent="-127000" lvl="6" marL="2235200" rtl="0" algn="l">
              <a:spcBef>
                <a:spcPts val="200"/>
              </a:spcBef>
              <a:spcAft>
                <a:spcPts val="500"/>
              </a:spcAft>
              <a:buSzPct val="72727"/>
              <a:defRPr sz="1100"/>
            </a:lvl7pPr>
            <a:lvl8pPr indent="-127000" lvl="7" marL="2578100" rtl="0" algn="l">
              <a:spcBef>
                <a:spcPts val="200"/>
              </a:spcBef>
              <a:spcAft>
                <a:spcPts val="500"/>
              </a:spcAft>
              <a:buSzPct val="72727"/>
              <a:defRPr sz="1100"/>
            </a:lvl8pPr>
            <a:lvl9pPr indent="-127000" lvl="8" marL="2921000" rtl="0" algn="l">
              <a:spcBef>
                <a:spcPts val="200"/>
              </a:spcBef>
              <a:spcAft>
                <a:spcPts val="500"/>
              </a:spcAft>
              <a:buSzPct val="72727"/>
              <a:defRPr sz="1100"/>
            </a:lvl9pPr>
          </a:lstStyle>
          <a:p/>
        </p:txBody>
      </p:sp>
      <p:sp>
        <p:nvSpPr>
          <p:cNvPr id="9281" name="Shape 9281"/>
          <p:cNvSpPr txBox="1"/>
          <p:nvPr>
            <p:ph idx="2" type="body"/>
          </p:nvPr>
        </p:nvSpPr>
        <p:spPr>
          <a:xfrm>
            <a:off x="866215" y="2346960"/>
            <a:ext cx="2550900" cy="21717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sz="11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282" name="Shape 9282"/>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83" name="Shape 9283"/>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84" name="Shape 9284"/>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9285" name="Shape 9285"/>
        <p:cNvGrpSpPr/>
        <p:nvPr/>
      </p:nvGrpSpPr>
      <p:grpSpPr>
        <a:xfrm>
          <a:off x="0" y="0"/>
          <a:ext cx="0" cy="0"/>
          <a:chOff x="0" y="0"/>
          <a:chExt cx="0" cy="0"/>
        </a:xfrm>
      </p:grpSpPr>
      <p:sp>
        <p:nvSpPr>
          <p:cNvPr id="9286" name="Shape 9286"/>
          <p:cNvSpPr txBox="1"/>
          <p:nvPr>
            <p:ph type="title"/>
          </p:nvPr>
        </p:nvSpPr>
        <p:spPr>
          <a:xfrm>
            <a:off x="865430" y="1390644"/>
            <a:ext cx="3819600" cy="1181100"/>
          </a:xfrm>
          <a:prstGeom prst="rect">
            <a:avLst/>
          </a:prstGeom>
          <a:noFill/>
          <a:ln>
            <a:noFill/>
          </a:ln>
        </p:spPr>
        <p:txBody>
          <a:bodyPr anchorCtr="0" anchor="b" bIns="68575" lIns="68575" rIns="68575" wrap="square" tIns="68575">
            <a:normAutofit/>
          </a:bodyPr>
          <a:lstStyle>
            <a:lvl1pPr indent="0" lvl="0" marL="0" rtl="0" algn="l">
              <a:spcBef>
                <a:spcPts val="0"/>
              </a:spcBef>
              <a:buClr>
                <a:schemeClr val="lt2"/>
              </a:buClr>
              <a:buSzPct val="100000"/>
              <a:buFont typeface="Century Gothic"/>
              <a:defRPr b="0" sz="2700"/>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p:txBody>
      </p:sp>
      <p:sp>
        <p:nvSpPr>
          <p:cNvPr id="9287" name="Shape 9287"/>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ctr" bIns="68575" lIns="68575" rIns="68575" wrap="square" tIns="68575">
            <a:normAutofit/>
          </a:bodyPr>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sp>
        <p:nvSpPr>
          <p:cNvPr id="9288" name="Shape 9288"/>
          <p:cNvSpPr txBox="1"/>
          <p:nvPr>
            <p:ph idx="1" type="body"/>
          </p:nvPr>
        </p:nvSpPr>
        <p:spPr>
          <a:xfrm>
            <a:off x="866215" y="2743200"/>
            <a:ext cx="3813600" cy="1028700"/>
          </a:xfrm>
          <a:prstGeom prst="rect">
            <a:avLst/>
          </a:prstGeom>
          <a:noFill/>
          <a:ln>
            <a:noFill/>
          </a:ln>
        </p:spPr>
        <p:txBody>
          <a:bodyPr anchorCtr="0" anchor="t" bIns="68575" lIns="68575" rIns="68575" wrap="square" tIns="68575">
            <a:normAutofit/>
          </a:bodyPr>
          <a:lstStyle>
            <a:lvl1pPr indent="0" lvl="0" marL="0" rtl="0" algn="l">
              <a:spcBef>
                <a:spcPts val="200"/>
              </a:spcBef>
              <a:spcAft>
                <a:spcPts val="500"/>
              </a:spcAft>
              <a:buSzPct val="72727"/>
              <a:buNone/>
              <a:defRPr sz="1100"/>
            </a:lvl1pPr>
            <a:lvl2pPr indent="0" lvl="1" marL="342900" rtl="0" algn="l">
              <a:spcBef>
                <a:spcPts val="200"/>
              </a:spcBef>
              <a:spcAft>
                <a:spcPts val="500"/>
              </a:spcAft>
              <a:buSzPct val="77777"/>
              <a:buNone/>
              <a:defRPr sz="900"/>
            </a:lvl2pPr>
            <a:lvl3pPr indent="0" lvl="2" marL="685800" rtl="0" algn="l">
              <a:spcBef>
                <a:spcPts val="200"/>
              </a:spcBef>
              <a:spcAft>
                <a:spcPts val="500"/>
              </a:spcAft>
              <a:buSzPct val="75000"/>
              <a:buNone/>
              <a:defRPr sz="800"/>
            </a:lvl3pPr>
            <a:lvl4pPr indent="0" lvl="3" marL="1028700" rtl="0" algn="l">
              <a:spcBef>
                <a:spcPts val="100"/>
              </a:spcBef>
              <a:spcAft>
                <a:spcPts val="500"/>
              </a:spcAft>
              <a:buSzPct val="71428"/>
              <a:buNone/>
              <a:defRPr sz="700"/>
            </a:lvl4pPr>
            <a:lvl5pPr indent="0" lvl="4" marL="1371600" rtl="0" algn="l">
              <a:spcBef>
                <a:spcPts val="100"/>
              </a:spcBef>
              <a:spcAft>
                <a:spcPts val="500"/>
              </a:spcAft>
              <a:buSzPct val="71428"/>
              <a:buNone/>
              <a:defRPr sz="700"/>
            </a:lvl5pPr>
            <a:lvl6pPr indent="0" lvl="5" marL="1714500" rtl="0" algn="l">
              <a:spcBef>
                <a:spcPts val="100"/>
              </a:spcBef>
              <a:spcAft>
                <a:spcPts val="500"/>
              </a:spcAft>
              <a:buSzPct val="71428"/>
              <a:buNone/>
              <a:defRPr sz="700"/>
            </a:lvl6pPr>
            <a:lvl7pPr indent="0" lvl="6" marL="2057400" rtl="0" algn="l">
              <a:spcBef>
                <a:spcPts val="100"/>
              </a:spcBef>
              <a:spcAft>
                <a:spcPts val="500"/>
              </a:spcAft>
              <a:buSzPct val="71428"/>
              <a:buNone/>
              <a:defRPr sz="700"/>
            </a:lvl7pPr>
            <a:lvl8pPr indent="0" lvl="7" marL="2400300" rtl="0" algn="l">
              <a:spcBef>
                <a:spcPts val="100"/>
              </a:spcBef>
              <a:spcAft>
                <a:spcPts val="500"/>
              </a:spcAft>
              <a:buSzPct val="71428"/>
              <a:buNone/>
              <a:defRPr sz="700"/>
            </a:lvl8pPr>
            <a:lvl9pPr indent="0" lvl="8" marL="2743200" rtl="0" algn="l">
              <a:spcBef>
                <a:spcPts val="100"/>
              </a:spcBef>
              <a:spcAft>
                <a:spcPts val="500"/>
              </a:spcAft>
              <a:buSzPct val="71428"/>
              <a:buNone/>
              <a:defRPr sz="700"/>
            </a:lvl9pPr>
          </a:lstStyle>
          <a:p/>
        </p:txBody>
      </p:sp>
      <p:sp>
        <p:nvSpPr>
          <p:cNvPr id="9289" name="Shape 9289"/>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90" name="Shape 9290"/>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rtl="0" algn="l">
              <a:spcBef>
                <a:spcPts val="0"/>
              </a:spcBef>
              <a:buNone/>
              <a:defRPr/>
            </a:lvl1pPr>
            <a:lvl2pPr indent="0" lvl="1" marL="342900" rtl="0" algn="l">
              <a:spcBef>
                <a:spcPts val="0"/>
              </a:spcBef>
              <a:buNone/>
              <a:defRPr/>
            </a:lvl2pPr>
            <a:lvl3pPr indent="0" lvl="2" marL="685800" rtl="0" algn="l">
              <a:spcBef>
                <a:spcPts val="0"/>
              </a:spcBef>
              <a:buNone/>
              <a:defRPr/>
            </a:lvl3pPr>
            <a:lvl4pPr indent="0" lvl="3" marL="1028700" rtl="0" algn="l">
              <a:spcBef>
                <a:spcPts val="0"/>
              </a:spcBef>
              <a:buNone/>
              <a:defRPr/>
            </a:lvl4pPr>
            <a:lvl5pPr indent="0" lvl="4" marL="1371600" rtl="0" algn="l">
              <a:spcBef>
                <a:spcPts val="0"/>
              </a:spcBef>
              <a:buNone/>
              <a:defRPr/>
            </a:lvl5pPr>
            <a:lvl6pPr indent="0" lvl="5" marL="1714500" rtl="0" algn="l">
              <a:spcBef>
                <a:spcPts val="0"/>
              </a:spcBef>
              <a:buNone/>
              <a:defRPr/>
            </a:lvl6pPr>
            <a:lvl7pPr indent="0" lvl="6" marL="2057400" rtl="0" algn="l">
              <a:spcBef>
                <a:spcPts val="0"/>
              </a:spcBef>
              <a:buNone/>
              <a:defRPr/>
            </a:lvl7pPr>
            <a:lvl8pPr indent="0" lvl="7" marL="2400300" rtl="0" algn="l">
              <a:spcBef>
                <a:spcPts val="0"/>
              </a:spcBef>
              <a:buNone/>
              <a:defRPr/>
            </a:lvl8pPr>
            <a:lvl9pPr indent="0" lvl="8" marL="2743200" rtl="0" algn="l">
              <a:spcBef>
                <a:spcPts val="0"/>
              </a:spcBef>
              <a:buNone/>
              <a:defRPr/>
            </a:lvl9pPr>
          </a:lstStyle>
          <a:p/>
        </p:txBody>
      </p:sp>
      <p:sp>
        <p:nvSpPr>
          <p:cNvPr id="9291" name="Shape 9291"/>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rtl="0" algn="ctr">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8" Type="http://schemas.openxmlformats.org/officeDocument/2006/relationships/slideLayout" Target="../slideLayouts/slideLayout17.xml"/><Relationship Id="rId5" Type="http://schemas.openxmlformats.org/officeDocument/2006/relationships/slideLayout" Target="../slideLayouts/slideLayout3.xml"/><Relationship Id="rId12" Type="http://schemas.openxmlformats.org/officeDocument/2006/relationships/slideLayout" Target="../slideLayouts/slideLayout11.xml"/><Relationship Id="rId16" Type="http://schemas.openxmlformats.org/officeDocument/2006/relationships/slideLayout" Target="../slideLayouts/slideLayout15.xml"/><Relationship Id="rId20" Type="http://schemas.openxmlformats.org/officeDocument/2006/relationships/slideLayout" Target="../slideLayouts/slideLayout19.xml"/><Relationship Id="rId15" Type="http://schemas.openxmlformats.org/officeDocument/2006/relationships/slideLayout" Target="../slideLayouts/slideLayout14.xml"/><Relationship Id="rId11" Type="http://schemas.openxmlformats.org/officeDocument/2006/relationships/slideLayout" Target="../slideLayouts/slideLayout10.xml"/><Relationship Id="rId14" Type="http://schemas.openxmlformats.org/officeDocument/2006/relationships/slideLayout" Target="../slideLayouts/slideLayout13.xml"/><Relationship Id="rId7" Type="http://schemas.openxmlformats.org/officeDocument/2006/relationships/slideLayout" Target="../slideLayouts/slideLayout6.xml"/><Relationship Id="rId21" Type="http://schemas.openxmlformats.org/officeDocument/2006/relationships/theme" Target="../theme/theme4.xml"/><Relationship Id="rId2" Type="http://schemas.openxmlformats.org/officeDocument/2006/relationships/slideLayout" Target="../slideLayouts/slideLayout1.xml"/><Relationship Id="rId10" Type="http://schemas.openxmlformats.org/officeDocument/2006/relationships/slideLayout" Target="../slideLayouts/slideLayout9.xml"/><Relationship Id="rId19" Type="http://schemas.openxmlformats.org/officeDocument/2006/relationships/slideLayout" Target="../slideLayouts/slideLayout18.xml"/><Relationship Id="rId13" Type="http://schemas.openxmlformats.org/officeDocument/2006/relationships/slideLayout" Target="../slideLayouts/slideLayout12.xml"/><Relationship Id="rId8" Type="http://schemas.openxmlformats.org/officeDocument/2006/relationships/slideLayout" Target="../slideLayouts/slideLayout7.xml"/><Relationship Id="rId17" Type="http://schemas.openxmlformats.org/officeDocument/2006/relationships/slideLayout" Target="../slideLayouts/slideLayout16.xml"/><Relationship Id="rId4" Type="http://schemas.openxmlformats.org/officeDocument/2006/relationships/slideLayout" Target="../slideLayouts/slideLayout4.xml"/><Relationship Id="rId3" Type="http://schemas.openxmlformats.org/officeDocument/2006/relationships/slideLayout" Target="../slideLayouts/slideLayout2.xml"/><Relationship Id="rId9" Type="http://schemas.openxmlformats.org/officeDocument/2006/relationships/slideLayout" Target="../slideLayouts/slideLayout8.xml"/><Relationship Id="rId6" Type="http://schemas.openxmlformats.org/officeDocument/2006/relationships/slideLayout" Target="../slideLayouts/slideLayout5.xml"/><Relationship Id="rId1"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223" name="Shape 9223"/>
        <p:cNvGrpSpPr/>
        <p:nvPr/>
      </p:nvGrpSpPr>
      <p:grpSpPr>
        <a:xfrm>
          <a:off x="0" y="0"/>
          <a:ext cx="0" cy="0"/>
          <a:chOff x="0" y="0"/>
          <a:chExt cx="0" cy="0"/>
        </a:xfrm>
      </p:grpSpPr>
      <p:sp>
        <p:nvSpPr>
          <p:cNvPr id="9224" name="Shape 9224"/>
          <p:cNvSpPr/>
          <p:nvPr/>
        </p:nvSpPr>
        <p:spPr>
          <a:xfrm>
            <a:off x="-115491" y="2000250"/>
            <a:ext cx="3143100" cy="31431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entury Gothic"/>
              <a:ea typeface="Century Gothic"/>
              <a:cs typeface="Century Gothic"/>
              <a:sym typeface="Century Gothic"/>
            </a:endParaRPr>
          </a:p>
        </p:txBody>
      </p:sp>
      <p:sp>
        <p:nvSpPr>
          <p:cNvPr id="9225" name="Shape 9225"/>
          <p:cNvSpPr/>
          <p:nvPr/>
        </p:nvSpPr>
        <p:spPr>
          <a:xfrm>
            <a:off x="-629841" y="2171700"/>
            <a:ext cx="1771800" cy="1771800"/>
          </a:xfrm>
          <a:prstGeom prst="ellipse">
            <a:avLst/>
          </a:prstGeom>
          <a:gradFill>
            <a:gsLst>
              <a:gs pos="0">
                <a:srgbClr val="FAC867">
                  <a:alpha val="7843"/>
                </a:srgbClr>
              </a:gs>
              <a:gs pos="36000">
                <a:srgbClr val="FAC867">
                  <a:alpha val="4705"/>
                </a:srgbClr>
              </a:gs>
              <a:gs pos="71000">
                <a:srgbClr val="F59A72">
                  <a:alpha val="0"/>
                </a:srgbClr>
              </a:gs>
              <a:gs pos="100000">
                <a:srgbClr val="F59A72">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entury Gothic"/>
              <a:ea typeface="Century Gothic"/>
              <a:cs typeface="Century Gothic"/>
              <a:sym typeface="Century Gothic"/>
            </a:endParaRPr>
          </a:p>
        </p:txBody>
      </p:sp>
      <p:sp>
        <p:nvSpPr>
          <p:cNvPr id="9226" name="Shape 9226"/>
          <p:cNvSpPr/>
          <p:nvPr/>
        </p:nvSpPr>
        <p:spPr>
          <a:xfrm>
            <a:off x="6456759" y="1257300"/>
            <a:ext cx="2114400" cy="2114400"/>
          </a:xfrm>
          <a:prstGeom prst="ellipse">
            <a:avLst/>
          </a:prstGeom>
          <a:gradFill>
            <a:gsLst>
              <a:gs pos="0">
                <a:srgbClr val="FAC867">
                  <a:alpha val="6666"/>
                </a:srgbClr>
              </a:gs>
              <a:gs pos="36000">
                <a:srgbClr val="FAC867">
                  <a:alpha val="5882"/>
                </a:srgbClr>
              </a:gs>
              <a:gs pos="69000">
                <a:srgbClr val="FAC867">
                  <a:alpha val="0"/>
                </a:srgbClr>
              </a:gs>
              <a:gs pos="100000">
                <a:srgbClr val="FAC867">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entury Gothic"/>
              <a:ea typeface="Century Gothic"/>
              <a:cs typeface="Century Gothic"/>
              <a:sym typeface="Century Gothic"/>
            </a:endParaRPr>
          </a:p>
        </p:txBody>
      </p:sp>
      <p:sp>
        <p:nvSpPr>
          <p:cNvPr id="9227" name="Shape 9227"/>
          <p:cNvSpPr/>
          <p:nvPr/>
        </p:nvSpPr>
        <p:spPr>
          <a:xfrm>
            <a:off x="5999559" y="-342900"/>
            <a:ext cx="1200300" cy="12003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entury Gothic"/>
              <a:ea typeface="Century Gothic"/>
              <a:cs typeface="Century Gothic"/>
              <a:sym typeface="Century Gothic"/>
            </a:endParaRPr>
          </a:p>
        </p:txBody>
      </p:sp>
      <p:sp>
        <p:nvSpPr>
          <p:cNvPr id="9228" name="Shape 9228"/>
          <p:cNvSpPr/>
          <p:nvPr/>
        </p:nvSpPr>
        <p:spPr>
          <a:xfrm>
            <a:off x="6456759" y="4572000"/>
            <a:ext cx="742800" cy="7428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entury Gothic"/>
              <a:ea typeface="Century Gothic"/>
              <a:cs typeface="Century Gothic"/>
              <a:sym typeface="Century Gothic"/>
            </a:endParaRPr>
          </a:p>
        </p:txBody>
      </p:sp>
      <p:sp>
        <p:nvSpPr>
          <p:cNvPr id="9229" name="Shape 9229"/>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entury Gothic"/>
              <a:ea typeface="Century Gothic"/>
              <a:cs typeface="Century Gothic"/>
              <a:sym typeface="Century Gothic"/>
            </a:endParaRPr>
          </a:p>
        </p:txBody>
      </p:sp>
      <p:sp>
        <p:nvSpPr>
          <p:cNvPr id="9230" name="Shape 9230"/>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2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9231" name="Shape 9231"/>
          <p:cNvSpPr txBox="1"/>
          <p:nvPr>
            <p:ph idx="1" type="body"/>
          </p:nvPr>
        </p:nvSpPr>
        <p:spPr>
          <a:xfrm>
            <a:off x="827484" y="1539689"/>
            <a:ext cx="6709800" cy="3146700"/>
          </a:xfrm>
          <a:prstGeom prst="rect">
            <a:avLst/>
          </a:prstGeom>
          <a:noFill/>
          <a:ln>
            <a:noFill/>
          </a:ln>
        </p:spPr>
        <p:txBody>
          <a:bodyPr anchorCtr="0" anchor="t" bIns="68575" lIns="68575" rIns="68575" wrap="square" tIns="68575">
            <a:normAutofit/>
          </a:bodyPr>
          <a:lstStyle>
            <a:lvl1pPr indent="-177800" lvl="0" marL="254000" marR="0" rtl="0" algn="l">
              <a:spcBef>
                <a:spcPts val="300"/>
              </a:spcBef>
              <a:spcAft>
                <a:spcPts val="500"/>
              </a:spcAft>
              <a:buClr>
                <a:schemeClr val="accent1"/>
              </a:buClr>
              <a:buSzPct val="800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152400" lvl="1" marL="5588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114300" lvl="2" marL="8636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9232" name="Shape 9232"/>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9233" name="Shape 9233"/>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9234" name="Shape 9234"/>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US" sz="2100" u="none" cap="none" strike="noStrike">
                <a:solidFill>
                  <a:schemeClr val="lt1"/>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ppt/slides/slide11.xml" TargetMode="External"/><Relationship Id="rId3" Type="http://schemas.openxmlformats.org/officeDocument/2006/relationships/hyperlink" Target="http://ppt/slides/slide16.x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3"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3"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5" Type="http://schemas.openxmlformats.org/officeDocument/2006/relationships/hyperlink" Target="http://ppt/slides/slide10.xml" TargetMode="External"/><Relationship Id="rId7" Type="http://schemas.openxmlformats.org/officeDocument/2006/relationships/hyperlink" Target="http://ppt/slides/slide21.xml" TargetMode="External"/><Relationship Id="rId2" Type="http://schemas.openxmlformats.org/officeDocument/2006/relationships/image" Target="../media/image8.png"/><Relationship Id="rId4" Type="http://schemas.openxmlformats.org/officeDocument/2006/relationships/hyperlink" Target="http://ppt/slides/slide10.xml" TargetMode="External"/><Relationship Id="rId3" Type="http://schemas.openxmlformats.org/officeDocument/2006/relationships/image" Target="../media/image9.png"/><Relationship Id="rId6" Type="http://schemas.openxmlformats.org/officeDocument/2006/relationships/hyperlink" Target="http://ppt/slides/slide21.xml"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Client-side_scripting"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5" Type="http://schemas.openxmlformats.org/officeDocument/2006/relationships/image" Target="../media/image14.png"/><Relationship Id="rId2" Type="http://schemas.openxmlformats.org/officeDocument/2006/relationships/image" Target="../media/image11.png"/><Relationship Id="rId4" Type="http://schemas.openxmlformats.org/officeDocument/2006/relationships/image" Target="../media/image13.png"/><Relationship Id="rId3"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hyperlink" Target="http://ppt/slides/slide21.xml" TargetMode="External"/><Relationship Id="rId7" Type="http://schemas.openxmlformats.org/officeDocument/2006/relationships/hyperlink" Target="http://ppt/slides/slide10.xml" TargetMode="External"/><Relationship Id="rId2" Type="http://schemas.openxmlformats.org/officeDocument/2006/relationships/image" Target="../media/image16.png"/><Relationship Id="rId8" Type="http://schemas.openxmlformats.org/officeDocument/2006/relationships/hyperlink" Target="http://ppt/slides/slide10.xml" TargetMode="External"/><Relationship Id="rId4" Type="http://schemas.openxmlformats.org/officeDocument/2006/relationships/image" Target="../media/image18.png"/><Relationship Id="rId3" Type="http://schemas.openxmlformats.org/officeDocument/2006/relationships/image" Target="../media/image17.png"/><Relationship Id="rId6" Type="http://schemas.openxmlformats.org/officeDocument/2006/relationships/hyperlink" Target="http://ppt/slides/slide21.x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5" Type="http://schemas.openxmlformats.org/officeDocument/2006/relationships/image" Target="../media/image45.png"/><Relationship Id="rId2" Type="http://schemas.openxmlformats.org/officeDocument/2006/relationships/image" Target="../media/image42.png"/><Relationship Id="rId4" Type="http://schemas.openxmlformats.org/officeDocument/2006/relationships/image" Target="../media/image44.png"/><Relationship Id="rId3" Type="http://schemas.openxmlformats.org/officeDocument/2006/relationships/image" Target="../media/image43.png"/><Relationship Id="rId6" Type="http://schemas.openxmlformats.org/officeDocument/2006/relationships/image" Target="../media/image4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www.w3schools.com/js/DEFAULT.asp" TargetMode="External"/><Relationship Id="rId3" Type="http://schemas.openxmlformats.org/officeDocument/2006/relationships/hyperlink" Target="http://www.w3schools.com/html/default.asp"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6" name="Shape 9376"/>
        <p:cNvGrpSpPr/>
        <p:nvPr/>
      </p:nvGrpSpPr>
      <p:grpSpPr>
        <a:xfrm>
          <a:off x="0" y="0"/>
          <a:ext cx="0" cy="0"/>
          <a:chOff x="0" y="0"/>
          <a:chExt cx="0" cy="0"/>
        </a:xfrm>
      </p:grpSpPr>
      <p:sp>
        <p:nvSpPr>
          <p:cNvPr id="9377" name="Shape 9377"/>
          <p:cNvSpPr txBox="1"/>
          <p:nvPr>
            <p:ph type="ctrTitle"/>
          </p:nvPr>
        </p:nvSpPr>
        <p:spPr>
          <a:xfrm>
            <a:off x="866216" y="1085850"/>
            <a:ext cx="6619200" cy="2497200"/>
          </a:xfrm>
          <a:prstGeom prst="rect">
            <a:avLst/>
          </a:prstGeom>
          <a:noFill/>
          <a:ln>
            <a:noFill/>
          </a:ln>
        </p:spPr>
        <p:txBody>
          <a:bodyPr anchorCtr="0" anchor="b" bIns="34275" lIns="68575" rIns="68575" wrap="square" tIns="34275">
            <a:noAutofit/>
          </a:bodyPr>
          <a:lstStyle/>
          <a:p>
            <a:pPr indent="-342900" lvl="0" marL="0" rtl="0" algn="l">
              <a:spcBef>
                <a:spcPts val="0"/>
              </a:spcBef>
              <a:buClr>
                <a:schemeClr val="lt2"/>
              </a:buClr>
              <a:buSzPct val="100000"/>
              <a:buFont typeface="Century Gothic"/>
              <a:buNone/>
            </a:pPr>
            <a:r>
              <a:rPr lang="en-US"/>
              <a:t>TIC TAC TOE</a:t>
            </a:r>
          </a:p>
        </p:txBody>
      </p:sp>
      <p:sp>
        <p:nvSpPr>
          <p:cNvPr id="9378" name="Shape 9378"/>
          <p:cNvSpPr txBox="1"/>
          <p:nvPr>
            <p:ph idx="1" type="subTitle"/>
          </p:nvPr>
        </p:nvSpPr>
        <p:spPr>
          <a:xfrm>
            <a:off x="866216" y="3583035"/>
            <a:ext cx="6619200" cy="646200"/>
          </a:xfrm>
          <a:prstGeom prst="rect">
            <a:avLst/>
          </a:prstGeom>
          <a:noFill/>
          <a:ln>
            <a:noFill/>
          </a:ln>
        </p:spPr>
        <p:txBody>
          <a:bodyPr anchorCtr="0" anchor="t" bIns="34275" lIns="68575" rIns="68575" wrap="square" tIns="34275">
            <a:normAutofit/>
          </a:bodyPr>
          <a:lstStyle/>
          <a:p>
            <a:pPr indent="-76200" lvl="0" marL="0" rtl="0" algn="l">
              <a:spcBef>
                <a:spcPts val="0"/>
              </a:spcBef>
              <a:spcAft>
                <a:spcPts val="0"/>
              </a:spcAft>
              <a:buSzPct val="80000"/>
              <a:buNone/>
            </a:pPr>
            <a:r>
              <a:rPr lang="en-US"/>
              <a:t>A HOUSEHOLD GAME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4" name="Shape 9404"/>
        <p:cNvGrpSpPr/>
        <p:nvPr/>
      </p:nvGrpSpPr>
      <p:grpSpPr>
        <a:xfrm>
          <a:off x="0" y="0"/>
          <a:ext cx="0" cy="0"/>
          <a:chOff x="0" y="0"/>
          <a:chExt cx="0" cy="0"/>
        </a:xfrm>
      </p:grpSpPr>
      <p:sp>
        <p:nvSpPr>
          <p:cNvPr id="9405" name="Shape 9405"/>
          <p:cNvSpPr txBox="1"/>
          <p:nvPr>
            <p:ph type="title"/>
          </p:nvPr>
        </p:nvSpPr>
        <p:spPr>
          <a:xfrm>
            <a:off x="575624" y="441702"/>
            <a:ext cx="6619200" cy="468000"/>
          </a:xfrm>
          <a:prstGeom prst="rect">
            <a:avLst/>
          </a:prstGeom>
          <a:noFill/>
          <a:ln>
            <a:noFill/>
          </a:ln>
        </p:spPr>
        <p:txBody>
          <a:bodyPr anchorCtr="0" anchor="b" bIns="34275" lIns="68575" rIns="68575" wrap="square" tIns="34275">
            <a:noAutofit/>
          </a:bodyPr>
          <a:lstStyle/>
          <a:p>
            <a:pPr indent="-190500" lvl="0" marL="0" rtl="0" algn="l">
              <a:spcBef>
                <a:spcPts val="0"/>
              </a:spcBef>
              <a:buClr>
                <a:schemeClr val="lt2"/>
              </a:buClr>
              <a:buSzPct val="100000"/>
              <a:buFont typeface="Century Gothic"/>
              <a:buNone/>
            </a:pPr>
            <a:r>
              <a:rPr lang="en-US"/>
              <a:t>Implementation</a:t>
            </a:r>
          </a:p>
        </p:txBody>
      </p:sp>
      <p:sp>
        <p:nvSpPr>
          <p:cNvPr id="9406" name="Shape 9406"/>
          <p:cNvSpPr/>
          <p:nvPr/>
        </p:nvSpPr>
        <p:spPr>
          <a:xfrm>
            <a:off x="1697034" y="1331882"/>
            <a:ext cx="3369000" cy="692400"/>
          </a:xfrm>
          <a:prstGeom prst="rect">
            <a:avLst/>
          </a:prstGeom>
          <a:noFill/>
          <a:ln>
            <a:noFill/>
          </a:ln>
        </p:spPr>
        <p:txBody>
          <a:bodyPr anchorCtr="0" anchor="t" bIns="34275" lIns="68575" rIns="68575" wrap="square" tIns="34275">
            <a:spAutoFit/>
          </a:bodyPr>
          <a:lstStyle/>
          <a:p>
            <a:pPr indent="-527050" lvl="0" marL="520700" marR="0" rtl="0" algn="ctr">
              <a:spcBef>
                <a:spcPts val="0"/>
              </a:spcBef>
              <a:buClr>
                <a:srgbClr val="FF6A48"/>
              </a:buClr>
              <a:buSzPct val="100000"/>
              <a:buFont typeface="Arial"/>
              <a:buChar char="•"/>
            </a:pPr>
            <a:r>
              <a:rPr b="1" i="0" lang="en-US" sz="4100" u="sng" cap="none" strike="noStrike">
                <a:solidFill>
                  <a:schemeClr val="hlink"/>
                </a:solidFill>
                <a:effectLst>
                  <a:outerShdw blurRad="41275" rotWithShape="0" algn="tl" dir="1800000" dist="20320">
                    <a:srgbClr val="000000">
                      <a:alpha val="40000"/>
                    </a:srgbClr>
                  </a:outerShdw>
                </a:effectLst>
                <a:latin typeface="Century Gothic"/>
                <a:ea typeface="Century Gothic"/>
                <a:cs typeface="Century Gothic"/>
                <a:sym typeface="Century Gothic"/>
                <a:hlinkClick r:id="rId2"/>
              </a:rPr>
              <a:t>Using Java</a:t>
            </a:r>
          </a:p>
        </p:txBody>
      </p:sp>
      <p:sp>
        <p:nvSpPr>
          <p:cNvPr id="9407" name="Shape 9407"/>
          <p:cNvSpPr/>
          <p:nvPr/>
        </p:nvSpPr>
        <p:spPr>
          <a:xfrm>
            <a:off x="1697034" y="2212645"/>
            <a:ext cx="4720200" cy="692400"/>
          </a:xfrm>
          <a:prstGeom prst="rect">
            <a:avLst/>
          </a:prstGeom>
          <a:noFill/>
          <a:ln>
            <a:noFill/>
          </a:ln>
        </p:spPr>
        <p:txBody>
          <a:bodyPr anchorCtr="0" anchor="t" bIns="34275" lIns="68575" rIns="68575" wrap="square" tIns="34275">
            <a:spAutoFit/>
          </a:bodyPr>
          <a:lstStyle/>
          <a:p>
            <a:pPr indent="-527050" lvl="0" marL="520700" marR="0" rtl="0" algn="ctr">
              <a:spcBef>
                <a:spcPts val="0"/>
              </a:spcBef>
              <a:buClr>
                <a:srgbClr val="FF6A48"/>
              </a:buClr>
              <a:buSzPct val="100000"/>
              <a:buFont typeface="Arial"/>
              <a:buChar char="•"/>
            </a:pPr>
            <a:r>
              <a:rPr b="1" i="0" lang="en-US" sz="4100" u="sng" cap="none" strike="noStrike">
                <a:solidFill>
                  <a:schemeClr val="hlink"/>
                </a:solidFill>
                <a:effectLst>
                  <a:outerShdw blurRad="41275" rotWithShape="0" algn="tl" dir="1800000" dist="20320">
                    <a:srgbClr val="000000">
                      <a:alpha val="40000"/>
                    </a:srgbClr>
                  </a:outerShdw>
                </a:effectLst>
                <a:latin typeface="Century Gothic"/>
                <a:ea typeface="Century Gothic"/>
                <a:cs typeface="Century Gothic"/>
                <a:sym typeface="Century Gothic"/>
                <a:hlinkClick r:id="rId3"/>
              </a:rPr>
              <a:t>Using Javascript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8" name="Shape 9408"/>
        <p:cNvGrpSpPr/>
        <p:nvPr/>
      </p:nvGrpSpPr>
      <p:grpSpPr>
        <a:xfrm>
          <a:off x="0" y="0"/>
          <a:ext cx="0" cy="0"/>
          <a:chOff x="0" y="0"/>
          <a:chExt cx="0" cy="0"/>
        </a:xfrm>
      </p:grpSpPr>
      <p:sp>
        <p:nvSpPr>
          <p:cNvPr id="9409" name="Shape 9409"/>
          <p:cNvSpPr txBox="1"/>
          <p:nvPr>
            <p:ph type="title"/>
          </p:nvPr>
        </p:nvSpPr>
        <p:spPr>
          <a:xfrm>
            <a:off x="720745" y="301337"/>
            <a:ext cx="7560900" cy="675300"/>
          </a:xfrm>
          <a:prstGeom prst="rect">
            <a:avLst/>
          </a:prstGeom>
          <a:noFill/>
          <a:ln>
            <a:noFill/>
          </a:ln>
        </p:spPr>
        <p:txBody>
          <a:bodyPr anchorCtr="0" anchor="b"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Screenshots of Player vs Computer</a:t>
            </a:r>
          </a:p>
        </p:txBody>
      </p:sp>
      <p:pic>
        <p:nvPicPr>
          <p:cNvPr id="9410" name="Shape 9410"/>
          <p:cNvPicPr preferRelativeResize="0"/>
          <p:nvPr/>
        </p:nvPicPr>
        <p:blipFill rotWithShape="1">
          <a:blip r:embed="rId2">
            <a:alphaModFix/>
          </a:blip>
          <a:srcRect b="0" l="0" r="0" t="0"/>
          <a:stretch/>
        </p:blipFill>
        <p:spPr>
          <a:xfrm>
            <a:off x="1514474" y="1308280"/>
            <a:ext cx="5875464" cy="32145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1" name="Shape 9411"/>
        <p:cNvGrpSpPr/>
        <p:nvPr/>
      </p:nvGrpSpPr>
      <p:grpSpPr>
        <a:xfrm>
          <a:off x="0" y="0"/>
          <a:ext cx="0" cy="0"/>
          <a:chOff x="0" y="0"/>
          <a:chExt cx="0" cy="0"/>
        </a:xfrm>
      </p:grpSpPr>
      <p:pic>
        <p:nvPicPr>
          <p:cNvPr id="9412" name="Shape 9412"/>
          <p:cNvPicPr preferRelativeResize="0"/>
          <p:nvPr/>
        </p:nvPicPr>
        <p:blipFill rotWithShape="1">
          <a:blip r:embed="rId2">
            <a:alphaModFix/>
          </a:blip>
          <a:srcRect b="0" l="0" r="0" t="0"/>
          <a:stretch/>
        </p:blipFill>
        <p:spPr>
          <a:xfrm>
            <a:off x="213016" y="602673"/>
            <a:ext cx="4006994" cy="3975345"/>
          </a:xfrm>
          <a:prstGeom prst="rect">
            <a:avLst/>
          </a:prstGeom>
          <a:noFill/>
          <a:ln>
            <a:noFill/>
          </a:ln>
        </p:spPr>
      </p:pic>
      <p:pic>
        <p:nvPicPr>
          <p:cNvPr id="9413" name="Shape 9413"/>
          <p:cNvPicPr preferRelativeResize="0"/>
          <p:nvPr/>
        </p:nvPicPr>
        <p:blipFill rotWithShape="1">
          <a:blip r:embed="rId3">
            <a:alphaModFix/>
          </a:blip>
          <a:srcRect b="0" l="0" r="0" t="0"/>
          <a:stretch/>
        </p:blipFill>
        <p:spPr>
          <a:xfrm>
            <a:off x="4696681" y="581891"/>
            <a:ext cx="3783474" cy="40428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4" name="Shape 9414"/>
        <p:cNvGrpSpPr/>
        <p:nvPr/>
      </p:nvGrpSpPr>
      <p:grpSpPr>
        <a:xfrm>
          <a:off x="0" y="0"/>
          <a:ext cx="0" cy="0"/>
          <a:chOff x="0" y="0"/>
          <a:chExt cx="0" cy="0"/>
        </a:xfrm>
      </p:grpSpPr>
      <p:sp>
        <p:nvSpPr>
          <p:cNvPr id="9415" name="Shape 9415"/>
          <p:cNvSpPr txBox="1"/>
          <p:nvPr>
            <p:ph type="title"/>
          </p:nvPr>
        </p:nvSpPr>
        <p:spPr>
          <a:xfrm>
            <a:off x="731135" y="187036"/>
            <a:ext cx="7436100" cy="621600"/>
          </a:xfrm>
          <a:prstGeom prst="rect">
            <a:avLst/>
          </a:prstGeom>
          <a:noFill/>
          <a:ln>
            <a:noFill/>
          </a:ln>
        </p:spPr>
        <p:txBody>
          <a:bodyPr anchorCtr="0" anchor="b"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Screenshots of Computer vs Player</a:t>
            </a:r>
          </a:p>
        </p:txBody>
      </p:sp>
      <p:pic>
        <p:nvPicPr>
          <p:cNvPr id="9416" name="Shape 9416"/>
          <p:cNvPicPr preferRelativeResize="0"/>
          <p:nvPr/>
        </p:nvPicPr>
        <p:blipFill rotWithShape="1">
          <a:blip r:embed="rId2">
            <a:alphaModFix/>
          </a:blip>
          <a:srcRect b="0" l="0" r="0" t="0"/>
          <a:stretch/>
        </p:blipFill>
        <p:spPr>
          <a:xfrm>
            <a:off x="1537855" y="1125141"/>
            <a:ext cx="5258531" cy="36179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7" name="Shape 9417"/>
        <p:cNvGrpSpPr/>
        <p:nvPr/>
      </p:nvGrpSpPr>
      <p:grpSpPr>
        <a:xfrm>
          <a:off x="0" y="0"/>
          <a:ext cx="0" cy="0"/>
          <a:chOff x="0" y="0"/>
          <a:chExt cx="0" cy="0"/>
        </a:xfrm>
      </p:grpSpPr>
      <p:pic>
        <p:nvPicPr>
          <p:cNvPr id="9418" name="Shape 9418"/>
          <p:cNvPicPr preferRelativeResize="0"/>
          <p:nvPr/>
        </p:nvPicPr>
        <p:blipFill rotWithShape="1">
          <a:blip r:embed="rId2">
            <a:alphaModFix/>
          </a:blip>
          <a:srcRect b="0" l="0" r="0" t="0"/>
          <a:stretch/>
        </p:blipFill>
        <p:spPr>
          <a:xfrm>
            <a:off x="219507" y="287698"/>
            <a:ext cx="4210131" cy="4143942"/>
          </a:xfrm>
          <a:prstGeom prst="rect">
            <a:avLst/>
          </a:prstGeom>
          <a:noFill/>
          <a:ln>
            <a:noFill/>
          </a:ln>
        </p:spPr>
      </p:pic>
      <p:pic>
        <p:nvPicPr>
          <p:cNvPr id="9419" name="Shape 9419"/>
          <p:cNvPicPr preferRelativeResize="0"/>
          <p:nvPr/>
        </p:nvPicPr>
        <p:blipFill rotWithShape="1">
          <a:blip r:embed="rId3">
            <a:alphaModFix/>
          </a:blip>
          <a:srcRect b="0" l="0" r="0" t="0"/>
          <a:stretch/>
        </p:blipFill>
        <p:spPr>
          <a:xfrm>
            <a:off x="5060373" y="331860"/>
            <a:ext cx="3762752" cy="40840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0" name="Shape 9420"/>
        <p:cNvGrpSpPr/>
        <p:nvPr/>
      </p:nvGrpSpPr>
      <p:grpSpPr>
        <a:xfrm>
          <a:off x="0" y="0"/>
          <a:ext cx="0" cy="0"/>
          <a:chOff x="0" y="0"/>
          <a:chExt cx="0" cy="0"/>
        </a:xfrm>
      </p:grpSpPr>
      <p:sp>
        <p:nvSpPr>
          <p:cNvPr id="9421" name="Shape 9421"/>
          <p:cNvSpPr txBox="1"/>
          <p:nvPr>
            <p:ph type="title"/>
          </p:nvPr>
        </p:nvSpPr>
        <p:spPr>
          <a:xfrm>
            <a:off x="876607" y="135082"/>
            <a:ext cx="6619200" cy="538500"/>
          </a:xfrm>
          <a:prstGeom prst="rect">
            <a:avLst/>
          </a:prstGeom>
          <a:noFill/>
          <a:ln>
            <a:noFill/>
          </a:ln>
        </p:spPr>
        <p:txBody>
          <a:bodyPr anchorCtr="0" anchor="b"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Screenshots of Multiplayer game</a:t>
            </a:r>
          </a:p>
        </p:txBody>
      </p:sp>
      <p:pic>
        <p:nvPicPr>
          <p:cNvPr id="9422" name="Shape 9422"/>
          <p:cNvPicPr preferRelativeResize="0"/>
          <p:nvPr/>
        </p:nvPicPr>
        <p:blipFill rotWithShape="1">
          <a:blip r:embed="rId2">
            <a:alphaModFix/>
          </a:blip>
          <a:srcRect b="0" l="0" r="0" t="0"/>
          <a:stretch/>
        </p:blipFill>
        <p:spPr>
          <a:xfrm>
            <a:off x="784839" y="841663"/>
            <a:ext cx="3394758" cy="4023132"/>
          </a:xfrm>
          <a:prstGeom prst="rect">
            <a:avLst/>
          </a:prstGeom>
          <a:noFill/>
          <a:ln>
            <a:noFill/>
          </a:ln>
        </p:spPr>
      </p:pic>
      <p:pic>
        <p:nvPicPr>
          <p:cNvPr id="9423" name="Shape 9423"/>
          <p:cNvPicPr preferRelativeResize="0"/>
          <p:nvPr/>
        </p:nvPicPr>
        <p:blipFill rotWithShape="1">
          <a:blip r:embed="rId3">
            <a:alphaModFix/>
          </a:blip>
          <a:srcRect b="0" l="0" r="0" t="0"/>
          <a:stretch/>
        </p:blipFill>
        <p:spPr>
          <a:xfrm>
            <a:off x="4966853" y="829974"/>
            <a:ext cx="3283199" cy="4070834"/>
          </a:xfrm>
          <a:prstGeom prst="rect">
            <a:avLst/>
          </a:prstGeom>
          <a:noFill/>
          <a:ln>
            <a:noFill/>
          </a:ln>
        </p:spPr>
      </p:pic>
      <p:sp>
        <p:nvSpPr>
          <p:cNvPr id="9424" name="Shape 9424">
            <a:hlinkClick r:id="rId4"/>
          </p:cNvPr>
          <p:cNvSpPr/>
          <p:nvPr/>
        </p:nvSpPr>
        <p:spPr>
          <a:xfrm>
            <a:off x="8364682" y="4499264"/>
            <a:ext cx="779400" cy="519600"/>
          </a:xfrm>
          <a:prstGeom prst="rightArrow">
            <a:avLst>
              <a:gd fmla="val 50000" name="adj1"/>
              <a:gd fmla="val 50000" name="adj2"/>
            </a:avLst>
          </a:prstGeom>
          <a:solidFill>
            <a:schemeClr val="accent1"/>
          </a:solidFill>
          <a:ln cap="rnd" cmpd="sng" w="19050">
            <a:solidFill>
              <a:srgbClr val="B27705"/>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SzPct val="25000"/>
              <a:buNone/>
            </a:pPr>
            <a:r>
              <a:rPr b="0" i="0" lang="en-US" sz="1400" u="sng" cap="none" strike="noStrike">
                <a:solidFill>
                  <a:schemeClr val="hlink"/>
                </a:solidFill>
                <a:latin typeface="Century Gothic"/>
                <a:ea typeface="Century Gothic"/>
                <a:cs typeface="Century Gothic"/>
                <a:sym typeface="Century Gothic"/>
                <a:hlinkClick r:id="rId5"/>
              </a:rPr>
              <a:t>Back</a:t>
            </a:r>
          </a:p>
        </p:txBody>
      </p:sp>
      <p:sp>
        <p:nvSpPr>
          <p:cNvPr id="9425" name="Shape 9425">
            <a:hlinkClick r:id="rId6"/>
          </p:cNvPr>
          <p:cNvSpPr/>
          <p:nvPr/>
        </p:nvSpPr>
        <p:spPr>
          <a:xfrm>
            <a:off x="207818" y="4135582"/>
            <a:ext cx="571500" cy="1008000"/>
          </a:xfrm>
          <a:prstGeom prst="downArrow">
            <a:avLst>
              <a:gd fmla="val 50000" name="adj1"/>
              <a:gd fmla="val 50000" name="adj2"/>
            </a:avLst>
          </a:prstGeom>
          <a:solidFill>
            <a:schemeClr val="accent1"/>
          </a:solidFill>
          <a:ln cap="rnd" cmpd="sng" w="19050">
            <a:solidFill>
              <a:srgbClr val="B27705"/>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SzPct val="25000"/>
              <a:buNone/>
            </a:pPr>
            <a:r>
              <a:rPr b="0" i="0" lang="en-US" sz="1400" u="sng" cap="none" strike="noStrike">
                <a:solidFill>
                  <a:schemeClr val="hlink"/>
                </a:solidFill>
                <a:latin typeface="Century Gothic"/>
                <a:ea typeface="Century Gothic"/>
                <a:cs typeface="Century Gothic"/>
                <a:sym typeface="Century Gothic"/>
                <a:hlinkClick r:id="rId7"/>
              </a:rPr>
              <a:t>CODE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6" name="Shape 9426"/>
        <p:cNvGrpSpPr/>
        <p:nvPr/>
      </p:nvGrpSpPr>
      <p:grpSpPr>
        <a:xfrm>
          <a:off x="0" y="0"/>
          <a:ext cx="0" cy="0"/>
          <a:chOff x="0" y="0"/>
          <a:chExt cx="0" cy="0"/>
        </a:xfrm>
      </p:grpSpPr>
      <p:sp>
        <p:nvSpPr>
          <p:cNvPr id="9427" name="Shape 9427"/>
          <p:cNvSpPr txBox="1"/>
          <p:nvPr>
            <p:ph type="title"/>
          </p:nvPr>
        </p:nvSpPr>
        <p:spPr>
          <a:xfrm>
            <a:off x="648008" y="187036"/>
            <a:ext cx="6619200" cy="663300"/>
          </a:xfrm>
          <a:prstGeom prst="rect">
            <a:avLst/>
          </a:prstGeom>
          <a:noFill/>
          <a:ln>
            <a:noFill/>
          </a:ln>
        </p:spPr>
        <p:txBody>
          <a:bodyPr anchorCtr="0" anchor="b" bIns="34275" lIns="68575" rIns="68575" wrap="square" tIns="34275">
            <a:noAutofit/>
          </a:bodyPr>
          <a:lstStyle/>
          <a:p>
            <a:pPr indent="-190500" lvl="0" marL="0" rtl="0" algn="l">
              <a:spcBef>
                <a:spcPts val="0"/>
              </a:spcBef>
              <a:buClr>
                <a:schemeClr val="lt2"/>
              </a:buClr>
              <a:buSzPct val="100000"/>
              <a:buFont typeface="Century Gothic"/>
              <a:buNone/>
            </a:pPr>
            <a:r>
              <a:rPr lang="en-US"/>
              <a:t>Why Javascript?</a:t>
            </a:r>
          </a:p>
        </p:txBody>
      </p:sp>
      <p:sp>
        <p:nvSpPr>
          <p:cNvPr id="9428" name="Shape 9428"/>
          <p:cNvSpPr txBox="1"/>
          <p:nvPr>
            <p:ph idx="1" type="body"/>
          </p:nvPr>
        </p:nvSpPr>
        <p:spPr>
          <a:xfrm>
            <a:off x="720743" y="1037263"/>
            <a:ext cx="7207500" cy="2225400"/>
          </a:xfrm>
          <a:prstGeom prst="rect">
            <a:avLst/>
          </a:prstGeom>
          <a:noFill/>
          <a:ln>
            <a:noFill/>
          </a:ln>
        </p:spPr>
        <p:txBody>
          <a:bodyPr anchorCtr="0" anchor="t" bIns="34275" lIns="68575" rIns="68575" wrap="square" tIns="34275">
            <a:normAutofit/>
          </a:bodyPr>
          <a:lstStyle/>
          <a:p>
            <a:pPr indent="-76200" lvl="0" marL="0" rtl="0" algn="l">
              <a:lnSpc>
                <a:spcPct val="90000"/>
              </a:lnSpc>
              <a:spcBef>
                <a:spcPts val="0"/>
              </a:spcBef>
              <a:spcAft>
                <a:spcPts val="0"/>
              </a:spcAft>
              <a:buSzPct val="80000"/>
              <a:buNone/>
            </a:pPr>
            <a:r>
              <a:rPr b="1" lang="en-US"/>
              <a:t>JAVASCRIPT</a:t>
            </a:r>
            <a:r>
              <a:rPr lang="en-US"/>
              <a:t> (</a:t>
            </a:r>
            <a:r>
              <a:rPr b="1" lang="en-US"/>
              <a:t>JS</a:t>
            </a:r>
            <a:r>
              <a:rPr lang="en-US"/>
              <a:t>) IS A DYNAMIC COMPUTER PROGRAMMING LANGUAGE.</a:t>
            </a:r>
            <a:r>
              <a:rPr baseline="30000" lang="en-US"/>
              <a:t> </a:t>
            </a:r>
            <a:r>
              <a:rPr lang="en-US"/>
              <a:t>IT IS MOST COMMONLY USED AS PART OF WEB BROWSERS, WHOSE IMPLEMENTATIONS ALLOW CLIENT-SIDE</a:t>
            </a:r>
            <a:r>
              <a:rPr lang="en-US" u="sng">
                <a:solidFill>
                  <a:schemeClr val="hlink"/>
                </a:solidFill>
                <a:hlinkClick r:id="rId2"/>
              </a:rPr>
              <a:t> </a:t>
            </a:r>
            <a:r>
              <a:rPr lang="en-US"/>
              <a:t>SCRIPTS TO INTERACT WITH THE USER, CONTROL THE BROWSER, COMMUNICATE ASYNCHRONOUSLY, AND ALTER THE DOCUMENT CONTENT THAT IS DISPLAYED. IT IS ALSO BEING USED IN SERVER-SIDE PROGRAMMING, GAME DEVELOPMENT AND THE CREATION OF DESKTOP AND MOBILE APPLICATIONS.</a:t>
            </a:r>
          </a:p>
          <a:p>
            <a:pPr indent="-76200" lvl="0" marL="0" rtl="0" algn="l">
              <a:lnSpc>
                <a:spcPct val="90000"/>
              </a:lnSpc>
              <a:spcBef>
                <a:spcPts val="800"/>
              </a:spcBef>
              <a:spcAft>
                <a:spcPts val="0"/>
              </a:spcAft>
              <a:buSzPct val="80000"/>
              <a:buNone/>
            </a:pPr>
            <a:br>
              <a:rPr lang="en-US"/>
            </a:br>
          </a:p>
        </p:txBody>
      </p:sp>
      <p:sp>
        <p:nvSpPr>
          <p:cNvPr id="9429" name="Shape 9429"/>
          <p:cNvSpPr txBox="1"/>
          <p:nvPr/>
        </p:nvSpPr>
        <p:spPr>
          <a:xfrm>
            <a:off x="658398" y="2535382"/>
            <a:ext cx="6619200" cy="663300"/>
          </a:xfrm>
          <a:prstGeom prst="rect">
            <a:avLst/>
          </a:prstGeom>
          <a:noFill/>
          <a:ln>
            <a:noFill/>
          </a:ln>
        </p:spPr>
        <p:txBody>
          <a:bodyPr anchorCtr="0" anchor="b" bIns="34275" lIns="68575" rIns="68575" wrap="square" tIns="34275">
            <a:noAutofit/>
          </a:bodyPr>
          <a:lstStyle/>
          <a:p>
            <a:pPr indent="-190500" lvl="0" marL="0" marR="0" rtl="0" algn="l">
              <a:lnSpc>
                <a:spcPct val="100000"/>
              </a:lnSpc>
              <a:spcBef>
                <a:spcPts val="0"/>
              </a:spcBef>
              <a:spcAft>
                <a:spcPts val="0"/>
              </a:spcAft>
              <a:buClr>
                <a:schemeClr val="lt2"/>
              </a:buClr>
              <a:buSzPct val="100000"/>
              <a:buFont typeface="Century Gothic"/>
              <a:buNone/>
            </a:pPr>
            <a:r>
              <a:rPr b="0" i="0" lang="en-US" sz="3000" u="none" cap="none" strike="noStrike">
                <a:solidFill>
                  <a:schemeClr val="lt2"/>
                </a:solidFill>
                <a:latin typeface="Century Gothic"/>
                <a:ea typeface="Century Gothic"/>
                <a:cs typeface="Century Gothic"/>
                <a:sym typeface="Century Gothic"/>
              </a:rPr>
              <a:t>Advantages over Java?</a:t>
            </a:r>
          </a:p>
        </p:txBody>
      </p:sp>
      <p:sp>
        <p:nvSpPr>
          <p:cNvPr id="9430" name="Shape 9430"/>
          <p:cNvSpPr txBox="1"/>
          <p:nvPr/>
        </p:nvSpPr>
        <p:spPr>
          <a:xfrm>
            <a:off x="949343" y="2918018"/>
            <a:ext cx="7207500" cy="1758000"/>
          </a:xfrm>
          <a:prstGeom prst="rect">
            <a:avLst/>
          </a:prstGeom>
          <a:noFill/>
          <a:ln>
            <a:noFill/>
          </a:ln>
        </p:spPr>
        <p:txBody>
          <a:bodyPr anchorCtr="0" anchor="t" bIns="34275" lIns="68575" rIns="68575" wrap="square" tIns="34275">
            <a:normAutofit/>
          </a:bodyPr>
          <a:lstStyle/>
          <a:p>
            <a:pPr indent="-76200" lvl="0" marL="0" marR="0" rtl="0" algn="l">
              <a:lnSpc>
                <a:spcPct val="100000"/>
              </a:lnSpc>
              <a:spcBef>
                <a:spcPts val="0"/>
              </a:spcBef>
              <a:spcAft>
                <a:spcPts val="0"/>
              </a:spcAft>
              <a:buClr>
                <a:schemeClr val="accent1"/>
              </a:buClr>
              <a:buFont typeface="Noto Sans Symbols"/>
              <a:buNone/>
            </a:pPr>
            <a:r>
              <a:t/>
            </a:r>
            <a:endParaRPr b="0" i="0" sz="1500" u="none" cap="none" strike="noStrike">
              <a:solidFill>
                <a:schemeClr val="accent1"/>
              </a:solidFill>
              <a:latin typeface="Century Gothic"/>
              <a:ea typeface="Century Gothic"/>
              <a:cs typeface="Century Gothic"/>
              <a:sym typeface="Century Gothic"/>
            </a:endParaRPr>
          </a:p>
        </p:txBody>
      </p:sp>
      <p:sp>
        <p:nvSpPr>
          <p:cNvPr id="9431" name="Shape 9431"/>
          <p:cNvSpPr txBox="1"/>
          <p:nvPr/>
        </p:nvSpPr>
        <p:spPr>
          <a:xfrm>
            <a:off x="772696" y="3344045"/>
            <a:ext cx="7207500" cy="1799400"/>
          </a:xfrm>
          <a:prstGeom prst="rect">
            <a:avLst/>
          </a:prstGeom>
          <a:noFill/>
          <a:ln>
            <a:noFill/>
          </a:ln>
        </p:spPr>
        <p:txBody>
          <a:bodyPr anchorCtr="0" anchor="t" bIns="34275" lIns="68575" rIns="68575" wrap="square" tIns="34275">
            <a:normAutofit/>
          </a:bodyPr>
          <a:lstStyle/>
          <a:p>
            <a:pPr indent="-76200" lvl="0" marL="0" marR="0" rtl="0" algn="l">
              <a:lnSpc>
                <a:spcPct val="100000"/>
              </a:lnSpc>
              <a:spcBef>
                <a:spcPts val="0"/>
              </a:spcBef>
              <a:spcAft>
                <a:spcPts val="0"/>
              </a:spcAft>
              <a:buClr>
                <a:schemeClr val="accent1"/>
              </a:buClr>
              <a:buSzPct val="80000"/>
              <a:buFont typeface="Noto Sans Symbols"/>
              <a:buNone/>
            </a:pPr>
            <a:r>
              <a:rPr b="0" i="0" lang="en-US" sz="1500" u="none" cap="none" strike="noStrike">
                <a:solidFill>
                  <a:schemeClr val="accent1"/>
                </a:solidFill>
                <a:latin typeface="Century Gothic"/>
                <a:ea typeface="Century Gothic"/>
                <a:cs typeface="Century Gothic"/>
                <a:sym typeface="Century Gothic"/>
              </a:rPr>
              <a:t>FOR JAVA BASED APPLICATIONS JDK(JAVA DEVELOPMENT KIT) IS USED FOR RUNNING THE PROGRAM. WHEREAS JAVASCRIPT IS A WEB LANGUAGE AND IS RUN ON THE WEB.</a:t>
            </a:r>
          </a:p>
          <a:p>
            <a:pPr indent="-76200" lvl="0" marL="0" marR="0" rtl="0" algn="l">
              <a:lnSpc>
                <a:spcPct val="100000"/>
              </a:lnSpc>
              <a:spcBef>
                <a:spcPts val="800"/>
              </a:spcBef>
              <a:spcAft>
                <a:spcPts val="0"/>
              </a:spcAft>
              <a:buClr>
                <a:schemeClr val="accent1"/>
              </a:buClr>
              <a:buSzPct val="80000"/>
              <a:buFont typeface="Noto Sans Symbols"/>
              <a:buNone/>
            </a:pPr>
            <a:r>
              <a:rPr b="0" i="0" lang="en-US" sz="1500" u="none" cap="none" strike="noStrike">
                <a:solidFill>
                  <a:schemeClr val="accent1"/>
                </a:solidFill>
                <a:latin typeface="Century Gothic"/>
                <a:ea typeface="Century Gothic"/>
                <a:cs typeface="Century Gothic"/>
                <a:sym typeface="Century Gothic"/>
              </a:rPr>
              <a:t>THE CODE IS SIMPLE AND THE INTERFACE IS USER FRIENDLY.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2" name="Shape 9432"/>
        <p:cNvGrpSpPr/>
        <p:nvPr/>
      </p:nvGrpSpPr>
      <p:grpSpPr>
        <a:xfrm>
          <a:off x="0" y="0"/>
          <a:ext cx="0" cy="0"/>
          <a:chOff x="0" y="0"/>
          <a:chExt cx="0" cy="0"/>
        </a:xfrm>
      </p:grpSpPr>
      <p:sp>
        <p:nvSpPr>
          <p:cNvPr id="9433" name="Shape 9433"/>
          <p:cNvSpPr txBox="1"/>
          <p:nvPr>
            <p:ph type="title"/>
          </p:nvPr>
        </p:nvSpPr>
        <p:spPr>
          <a:xfrm>
            <a:off x="710354" y="259772"/>
            <a:ext cx="6619200" cy="590400"/>
          </a:xfrm>
          <a:prstGeom prst="rect">
            <a:avLst/>
          </a:prstGeom>
          <a:noFill/>
          <a:ln>
            <a:noFill/>
          </a:ln>
        </p:spPr>
        <p:txBody>
          <a:bodyPr anchorCtr="0" anchor="b"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Player VS Computer</a:t>
            </a:r>
          </a:p>
        </p:txBody>
      </p:sp>
      <p:pic>
        <p:nvPicPr>
          <p:cNvPr id="9434" name="Shape 9434"/>
          <p:cNvPicPr preferRelativeResize="0"/>
          <p:nvPr/>
        </p:nvPicPr>
        <p:blipFill rotWithShape="1">
          <a:blip r:embed="rId2">
            <a:alphaModFix/>
          </a:blip>
          <a:srcRect b="0" l="0" r="0" t="0"/>
          <a:stretch/>
        </p:blipFill>
        <p:spPr>
          <a:xfrm>
            <a:off x="371733" y="1160859"/>
            <a:ext cx="7541899" cy="32881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5" name="Shape 9435"/>
        <p:cNvGrpSpPr/>
        <p:nvPr/>
      </p:nvGrpSpPr>
      <p:grpSpPr>
        <a:xfrm>
          <a:off x="0" y="0"/>
          <a:ext cx="0" cy="0"/>
          <a:chOff x="0" y="0"/>
          <a:chExt cx="0" cy="0"/>
        </a:xfrm>
      </p:grpSpPr>
      <p:pic>
        <p:nvPicPr>
          <p:cNvPr id="9436" name="Shape 9436"/>
          <p:cNvPicPr preferRelativeResize="0"/>
          <p:nvPr/>
        </p:nvPicPr>
        <p:blipFill rotWithShape="1">
          <a:blip r:embed="rId2">
            <a:alphaModFix/>
          </a:blip>
          <a:srcRect b="0" l="0" r="0" t="0"/>
          <a:stretch/>
        </p:blipFill>
        <p:spPr>
          <a:xfrm>
            <a:off x="471488" y="316598"/>
            <a:ext cx="2252985" cy="1848952"/>
          </a:xfrm>
          <a:prstGeom prst="rect">
            <a:avLst/>
          </a:prstGeom>
          <a:noFill/>
          <a:ln>
            <a:noFill/>
          </a:ln>
        </p:spPr>
      </p:pic>
      <p:pic>
        <p:nvPicPr>
          <p:cNvPr id="9437" name="Shape 9437"/>
          <p:cNvPicPr preferRelativeResize="0"/>
          <p:nvPr/>
        </p:nvPicPr>
        <p:blipFill rotWithShape="1">
          <a:blip r:embed="rId3">
            <a:alphaModFix/>
          </a:blip>
          <a:srcRect b="0" l="0" r="0" t="0"/>
          <a:stretch/>
        </p:blipFill>
        <p:spPr>
          <a:xfrm>
            <a:off x="3528363" y="315299"/>
            <a:ext cx="2089770" cy="1849337"/>
          </a:xfrm>
          <a:prstGeom prst="rect">
            <a:avLst/>
          </a:prstGeom>
          <a:noFill/>
          <a:ln>
            <a:noFill/>
          </a:ln>
        </p:spPr>
      </p:pic>
      <p:pic>
        <p:nvPicPr>
          <p:cNvPr id="9438" name="Shape 9438"/>
          <p:cNvPicPr preferRelativeResize="0"/>
          <p:nvPr/>
        </p:nvPicPr>
        <p:blipFill rotWithShape="1">
          <a:blip r:embed="rId4">
            <a:alphaModFix/>
          </a:blip>
          <a:srcRect b="0" l="0" r="0" t="0"/>
          <a:stretch/>
        </p:blipFill>
        <p:spPr>
          <a:xfrm>
            <a:off x="6473536" y="249707"/>
            <a:ext cx="2066661" cy="1931128"/>
          </a:xfrm>
          <a:prstGeom prst="rect">
            <a:avLst/>
          </a:prstGeom>
          <a:noFill/>
          <a:ln>
            <a:noFill/>
          </a:ln>
        </p:spPr>
      </p:pic>
      <p:pic>
        <p:nvPicPr>
          <p:cNvPr id="9439" name="Shape 9439"/>
          <p:cNvPicPr preferRelativeResize="0"/>
          <p:nvPr/>
        </p:nvPicPr>
        <p:blipFill rotWithShape="1">
          <a:blip r:embed="rId5">
            <a:alphaModFix/>
          </a:blip>
          <a:srcRect b="0" l="0" r="0" t="0"/>
          <a:stretch/>
        </p:blipFill>
        <p:spPr>
          <a:xfrm>
            <a:off x="1299188" y="2454203"/>
            <a:ext cx="6361399" cy="22695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0" name="Shape 9440"/>
        <p:cNvGrpSpPr/>
        <p:nvPr/>
      </p:nvGrpSpPr>
      <p:grpSpPr>
        <a:xfrm>
          <a:off x="0" y="0"/>
          <a:ext cx="0" cy="0"/>
          <a:chOff x="0" y="0"/>
          <a:chExt cx="0" cy="0"/>
        </a:xfrm>
      </p:grpSpPr>
      <p:sp>
        <p:nvSpPr>
          <p:cNvPr id="9441" name="Shape 9441"/>
          <p:cNvSpPr txBox="1"/>
          <p:nvPr>
            <p:ph type="title"/>
          </p:nvPr>
        </p:nvSpPr>
        <p:spPr>
          <a:xfrm>
            <a:off x="772699" y="249382"/>
            <a:ext cx="6619200" cy="590400"/>
          </a:xfrm>
          <a:prstGeom prst="rect">
            <a:avLst/>
          </a:prstGeom>
          <a:noFill/>
          <a:ln>
            <a:noFill/>
          </a:ln>
        </p:spPr>
        <p:txBody>
          <a:bodyPr anchorCtr="0" anchor="b"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Multiplayer</a:t>
            </a:r>
          </a:p>
        </p:txBody>
      </p:sp>
      <p:pic>
        <p:nvPicPr>
          <p:cNvPr id="9442" name="Shape 9442"/>
          <p:cNvPicPr preferRelativeResize="0"/>
          <p:nvPr/>
        </p:nvPicPr>
        <p:blipFill rotWithShape="1">
          <a:blip r:embed="rId2">
            <a:alphaModFix/>
          </a:blip>
          <a:srcRect b="0" l="0" r="0" t="0"/>
          <a:stretch/>
        </p:blipFill>
        <p:spPr>
          <a:xfrm>
            <a:off x="878681" y="1027727"/>
            <a:ext cx="7383189" cy="38282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9" name="Shape 9379"/>
        <p:cNvGrpSpPr/>
        <p:nvPr/>
      </p:nvGrpSpPr>
      <p:grpSpPr>
        <a:xfrm>
          <a:off x="0" y="0"/>
          <a:ext cx="0" cy="0"/>
          <a:chOff x="0" y="0"/>
          <a:chExt cx="0" cy="0"/>
        </a:xfrm>
      </p:grpSpPr>
      <p:sp>
        <p:nvSpPr>
          <p:cNvPr id="9380" name="Shape 9380"/>
          <p:cNvSpPr txBox="1"/>
          <p:nvPr>
            <p:ph type="title"/>
          </p:nvPr>
        </p:nvSpPr>
        <p:spPr>
          <a:xfrm>
            <a:off x="577574" y="665003"/>
            <a:ext cx="7053600" cy="1050300"/>
          </a:xfrm>
          <a:prstGeom prst="rect">
            <a:avLst/>
          </a:prstGeom>
          <a:noFill/>
          <a:ln>
            <a:noFill/>
          </a:ln>
        </p:spPr>
        <p:txBody>
          <a:bodyPr anchorCtr="0" anchor="t" bIns="34275" lIns="68575" rIns="68575" wrap="square" tIns="34275">
            <a:noAutofit/>
          </a:bodyPr>
          <a:lstStyle/>
          <a:p>
            <a:pPr indent="-203200" lvl="0" marL="0" rtl="0" algn="l">
              <a:spcBef>
                <a:spcPts val="0"/>
              </a:spcBef>
              <a:buClr>
                <a:schemeClr val="lt2"/>
              </a:buClr>
              <a:buSzPct val="100000"/>
              <a:buFont typeface="Century Gothic"/>
              <a:buNone/>
            </a:pPr>
            <a:r>
              <a:rPr lang="en-US"/>
              <a:t>Presented By:</a:t>
            </a:r>
          </a:p>
        </p:txBody>
      </p:sp>
      <p:sp>
        <p:nvSpPr>
          <p:cNvPr id="9381" name="Shape 9381"/>
          <p:cNvSpPr txBox="1"/>
          <p:nvPr>
            <p:ph idx="1" type="body"/>
          </p:nvPr>
        </p:nvSpPr>
        <p:spPr>
          <a:xfrm>
            <a:off x="2257204" y="2039510"/>
            <a:ext cx="4054500" cy="1889400"/>
          </a:xfrm>
          <a:prstGeom prst="rect">
            <a:avLst/>
          </a:prstGeom>
          <a:noFill/>
          <a:ln>
            <a:noFill/>
          </a:ln>
        </p:spPr>
        <p:txBody>
          <a:bodyPr anchorCtr="0" anchor="t" bIns="34275" lIns="68575" rIns="68575" wrap="square" tIns="34275">
            <a:normAutofit/>
          </a:bodyPr>
          <a:lstStyle/>
          <a:p>
            <a:pPr indent="-254000" lvl="0" marL="254000" rtl="0" algn="l">
              <a:spcBef>
                <a:spcPts val="0"/>
              </a:spcBef>
              <a:spcAft>
                <a:spcPts val="0"/>
              </a:spcAft>
              <a:buSzPct val="77777"/>
            </a:pPr>
            <a:r>
              <a:rPr lang="en-US" sz="1800"/>
              <a:t>Abhishek Sarkar</a:t>
            </a:r>
          </a:p>
          <a:p>
            <a:pPr indent="-254000" lvl="0" marL="254000" rtl="0" algn="l">
              <a:spcBef>
                <a:spcPts val="800"/>
              </a:spcBef>
              <a:spcAft>
                <a:spcPts val="0"/>
              </a:spcAft>
              <a:buSzPct val="77777"/>
            </a:pPr>
            <a:r>
              <a:rPr lang="en-US" sz="1800"/>
              <a:t>Debojyoti Dey</a:t>
            </a:r>
          </a:p>
          <a:p>
            <a:pPr indent="-254000" lvl="0" marL="254000" rtl="0" algn="l">
              <a:spcBef>
                <a:spcPts val="800"/>
              </a:spcBef>
              <a:spcAft>
                <a:spcPts val="0"/>
              </a:spcAft>
              <a:buSzPct val="77777"/>
            </a:pPr>
            <a:r>
              <a:rPr lang="en-US" sz="1800"/>
              <a:t>Sk Shahir Halim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3" name="Shape 9443"/>
        <p:cNvGrpSpPr/>
        <p:nvPr/>
      </p:nvGrpSpPr>
      <p:grpSpPr>
        <a:xfrm>
          <a:off x="0" y="0"/>
          <a:ext cx="0" cy="0"/>
          <a:chOff x="0" y="0"/>
          <a:chExt cx="0" cy="0"/>
        </a:xfrm>
      </p:grpSpPr>
      <p:pic>
        <p:nvPicPr>
          <p:cNvPr id="9444" name="Shape 9444"/>
          <p:cNvPicPr preferRelativeResize="0"/>
          <p:nvPr/>
        </p:nvPicPr>
        <p:blipFill rotWithShape="1">
          <a:blip r:embed="rId2">
            <a:alphaModFix/>
          </a:blip>
          <a:srcRect b="0" l="0" r="0" t="0"/>
          <a:stretch/>
        </p:blipFill>
        <p:spPr>
          <a:xfrm>
            <a:off x="384464" y="-1"/>
            <a:ext cx="2357793" cy="2675001"/>
          </a:xfrm>
          <a:prstGeom prst="rect">
            <a:avLst/>
          </a:prstGeom>
          <a:noFill/>
          <a:ln>
            <a:noFill/>
          </a:ln>
        </p:spPr>
      </p:pic>
      <p:pic>
        <p:nvPicPr>
          <p:cNvPr id="9445" name="Shape 9445"/>
          <p:cNvPicPr preferRelativeResize="0"/>
          <p:nvPr/>
        </p:nvPicPr>
        <p:blipFill rotWithShape="1">
          <a:blip r:embed="rId3">
            <a:alphaModFix/>
          </a:blip>
          <a:srcRect b="0" l="0" r="0" t="0"/>
          <a:stretch/>
        </p:blipFill>
        <p:spPr>
          <a:xfrm>
            <a:off x="4963933" y="0"/>
            <a:ext cx="2702156" cy="2690635"/>
          </a:xfrm>
          <a:prstGeom prst="rect">
            <a:avLst/>
          </a:prstGeom>
          <a:noFill/>
          <a:ln>
            <a:noFill/>
          </a:ln>
        </p:spPr>
      </p:pic>
      <p:pic>
        <p:nvPicPr>
          <p:cNvPr id="9446" name="Shape 9446"/>
          <p:cNvPicPr preferRelativeResize="0"/>
          <p:nvPr/>
        </p:nvPicPr>
        <p:blipFill rotWithShape="1">
          <a:blip r:embed="rId4">
            <a:alphaModFix/>
          </a:blip>
          <a:srcRect b="0" l="0" r="0" t="0"/>
          <a:stretch/>
        </p:blipFill>
        <p:spPr>
          <a:xfrm>
            <a:off x="1966804" y="2888672"/>
            <a:ext cx="5071321" cy="2126688"/>
          </a:xfrm>
          <a:prstGeom prst="rect">
            <a:avLst/>
          </a:prstGeom>
          <a:noFill/>
          <a:ln>
            <a:noFill/>
          </a:ln>
        </p:spPr>
      </p:pic>
      <p:sp>
        <p:nvSpPr>
          <p:cNvPr id="9447" name="Shape 9447">
            <a:hlinkClick r:id="rId5"/>
          </p:cNvPr>
          <p:cNvSpPr/>
          <p:nvPr/>
        </p:nvSpPr>
        <p:spPr>
          <a:xfrm>
            <a:off x="207818" y="4135582"/>
            <a:ext cx="571500" cy="1008000"/>
          </a:xfrm>
          <a:prstGeom prst="downArrow">
            <a:avLst>
              <a:gd fmla="val 50000" name="adj1"/>
              <a:gd fmla="val 50000" name="adj2"/>
            </a:avLst>
          </a:prstGeom>
          <a:solidFill>
            <a:schemeClr val="accent1"/>
          </a:solidFill>
          <a:ln cap="rnd" cmpd="sng" w="19050">
            <a:solidFill>
              <a:srgbClr val="B27705"/>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SzPct val="25000"/>
              <a:buNone/>
            </a:pPr>
            <a:r>
              <a:rPr b="0" i="0" lang="en-US" sz="1400" u="sng" cap="none" strike="noStrike">
                <a:solidFill>
                  <a:schemeClr val="hlink"/>
                </a:solidFill>
                <a:latin typeface="Century Gothic"/>
                <a:ea typeface="Century Gothic"/>
                <a:cs typeface="Century Gothic"/>
                <a:sym typeface="Century Gothic"/>
                <a:hlinkClick r:id="rId6"/>
              </a:rPr>
              <a:t>CODE</a:t>
            </a:r>
          </a:p>
        </p:txBody>
      </p:sp>
      <p:sp>
        <p:nvSpPr>
          <p:cNvPr id="9448" name="Shape 9448">
            <a:hlinkClick r:id="rId7"/>
          </p:cNvPr>
          <p:cNvSpPr/>
          <p:nvPr/>
        </p:nvSpPr>
        <p:spPr>
          <a:xfrm>
            <a:off x="8364682" y="4499264"/>
            <a:ext cx="779400" cy="519600"/>
          </a:xfrm>
          <a:prstGeom prst="rightArrow">
            <a:avLst>
              <a:gd fmla="val 50000" name="adj1"/>
              <a:gd fmla="val 50000" name="adj2"/>
            </a:avLst>
          </a:prstGeom>
          <a:solidFill>
            <a:schemeClr val="accent1"/>
          </a:solidFill>
          <a:ln cap="rnd" cmpd="sng" w="19050">
            <a:solidFill>
              <a:srgbClr val="B27705"/>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SzPct val="25000"/>
              <a:buNone/>
            </a:pPr>
            <a:r>
              <a:rPr b="0" i="0" lang="en-US" sz="1400" u="sng" cap="none" strike="noStrike">
                <a:solidFill>
                  <a:schemeClr val="hlink"/>
                </a:solidFill>
                <a:latin typeface="Century Gothic"/>
                <a:ea typeface="Century Gothic"/>
                <a:cs typeface="Century Gothic"/>
                <a:sym typeface="Century Gothic"/>
                <a:hlinkClick r:id="rId8"/>
              </a:rPr>
              <a:t>Back</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9" name="Shape 9449"/>
        <p:cNvGrpSpPr/>
        <p:nvPr/>
      </p:nvGrpSpPr>
      <p:grpSpPr>
        <a:xfrm>
          <a:off x="0" y="0"/>
          <a:ext cx="0" cy="0"/>
          <a:chOff x="0" y="0"/>
          <a:chExt cx="0" cy="0"/>
        </a:xfrm>
      </p:grpSpPr>
      <p:sp>
        <p:nvSpPr>
          <p:cNvPr id="9450" name="Shape 9450"/>
          <p:cNvSpPr txBox="1"/>
          <p:nvPr>
            <p:ph type="title"/>
          </p:nvPr>
        </p:nvSpPr>
        <p:spPr>
          <a:xfrm>
            <a:off x="814263" y="155864"/>
            <a:ext cx="6619200" cy="652800"/>
          </a:xfrm>
          <a:prstGeom prst="rect">
            <a:avLst/>
          </a:prstGeom>
          <a:noFill/>
          <a:ln>
            <a:noFill/>
          </a:ln>
        </p:spPr>
        <p:txBody>
          <a:bodyPr anchorCtr="0" anchor="b" bIns="34275" lIns="68575" rIns="68575" wrap="square" tIns="34275">
            <a:noAutofit/>
          </a:bodyPr>
          <a:lstStyle/>
          <a:p>
            <a:pPr indent="-190500" lvl="0" marL="0" rtl="0" algn="l">
              <a:spcBef>
                <a:spcPts val="0"/>
              </a:spcBef>
              <a:buClr>
                <a:schemeClr val="lt2"/>
              </a:buClr>
              <a:buSzPct val="100000"/>
              <a:buFont typeface="Century Gothic"/>
              <a:buNone/>
            </a:pPr>
            <a:r>
              <a:rPr lang="en-US"/>
              <a:t>Codes :-</a:t>
            </a:r>
          </a:p>
        </p:txBody>
      </p:sp>
      <p:sp>
        <p:nvSpPr>
          <p:cNvPr id="9451" name="Shape 9451"/>
          <p:cNvSpPr txBox="1"/>
          <p:nvPr>
            <p:ph idx="1" type="body"/>
          </p:nvPr>
        </p:nvSpPr>
        <p:spPr>
          <a:xfrm>
            <a:off x="793480" y="1234691"/>
            <a:ext cx="6619200" cy="645300"/>
          </a:xfrm>
          <a:prstGeom prst="rect">
            <a:avLst/>
          </a:prstGeom>
          <a:noFill/>
          <a:ln>
            <a:noFill/>
          </a:ln>
        </p:spPr>
        <p:txBody>
          <a:bodyPr anchorCtr="0" anchor="t" bIns="34275" lIns="68575" rIns="68575" wrap="square" tIns="34275">
            <a:normAutofit/>
          </a:bodyPr>
          <a:lstStyle/>
          <a:p>
            <a:pPr indent="-76200" lvl="0" marL="0" rtl="0" algn="l">
              <a:spcBef>
                <a:spcPts val="0"/>
              </a:spcBef>
              <a:spcAft>
                <a:spcPts val="0"/>
              </a:spcAft>
              <a:buSzPct val="80000"/>
              <a:buNone/>
            </a:pPr>
            <a:r>
              <a:rPr lang="en-US"/>
              <a:t>IN JAVA:-</a:t>
            </a:r>
          </a:p>
        </p:txBody>
      </p:sp>
      <p:pic>
        <p:nvPicPr>
          <p:cNvPr id="9452" name="Shape 9452"/>
          <p:cNvPicPr preferRelativeResize="0"/>
          <p:nvPr/>
        </p:nvPicPr>
        <p:blipFill rotWithShape="1">
          <a:blip r:embed="rId2">
            <a:alphaModFix/>
          </a:blip>
          <a:srcRect b="0" l="0" r="0" t="0"/>
          <a:stretch/>
        </p:blipFill>
        <p:spPr>
          <a:xfrm>
            <a:off x="2462213" y="1731494"/>
            <a:ext cx="790574" cy="514350"/>
          </a:xfrm>
          <a:prstGeom prst="rect">
            <a:avLst/>
          </a:prstGeom>
          <a:noFill/>
          <a:ln>
            <a:noFill/>
          </a:ln>
        </p:spPr>
      </p:pic>
      <p:sp>
        <p:nvSpPr>
          <p:cNvPr id="9453" name="Shape 9453"/>
          <p:cNvSpPr txBox="1"/>
          <p:nvPr/>
        </p:nvSpPr>
        <p:spPr>
          <a:xfrm>
            <a:off x="762307" y="2647855"/>
            <a:ext cx="6619200" cy="645300"/>
          </a:xfrm>
          <a:prstGeom prst="rect">
            <a:avLst/>
          </a:prstGeom>
          <a:noFill/>
          <a:ln>
            <a:noFill/>
          </a:ln>
        </p:spPr>
        <p:txBody>
          <a:bodyPr anchorCtr="0" anchor="t" bIns="34275" lIns="68575" rIns="68575" wrap="square" tIns="34275">
            <a:normAutofit/>
          </a:bodyPr>
          <a:lstStyle/>
          <a:p>
            <a:pPr indent="-76200" lvl="0" marL="0" marR="0" rtl="0" algn="l">
              <a:lnSpc>
                <a:spcPct val="100000"/>
              </a:lnSpc>
              <a:spcBef>
                <a:spcPts val="0"/>
              </a:spcBef>
              <a:spcAft>
                <a:spcPts val="0"/>
              </a:spcAft>
              <a:buClr>
                <a:schemeClr val="accent1"/>
              </a:buClr>
              <a:buSzPct val="80000"/>
              <a:buFont typeface="Noto Sans Symbols"/>
              <a:buNone/>
            </a:pPr>
            <a:r>
              <a:rPr b="0" i="0" lang="en-US" sz="1500" u="none" cap="none" strike="noStrike">
                <a:solidFill>
                  <a:schemeClr val="accent1"/>
                </a:solidFill>
                <a:latin typeface="Century Gothic"/>
                <a:ea typeface="Century Gothic"/>
                <a:cs typeface="Century Gothic"/>
                <a:sym typeface="Century Gothic"/>
              </a:rPr>
              <a:t>IN JAVASCRIPT:-</a:t>
            </a:r>
          </a:p>
        </p:txBody>
      </p:sp>
      <p:pic>
        <p:nvPicPr>
          <p:cNvPr id="9454" name="Shape 9454"/>
          <p:cNvPicPr preferRelativeResize="0"/>
          <p:nvPr/>
        </p:nvPicPr>
        <p:blipFill rotWithShape="1">
          <a:blip r:embed="rId3">
            <a:alphaModFix/>
          </a:blip>
          <a:srcRect b="0" l="0" r="0" t="0"/>
          <a:stretch/>
        </p:blipFill>
        <p:spPr>
          <a:xfrm>
            <a:off x="1431347" y="3362867"/>
            <a:ext cx="628649" cy="514350"/>
          </a:xfrm>
          <a:prstGeom prst="rect">
            <a:avLst/>
          </a:prstGeom>
          <a:noFill/>
          <a:ln>
            <a:noFill/>
          </a:ln>
        </p:spPr>
      </p:pic>
      <p:pic>
        <p:nvPicPr>
          <p:cNvPr id="9455" name="Shape 9455"/>
          <p:cNvPicPr preferRelativeResize="0"/>
          <p:nvPr/>
        </p:nvPicPr>
        <p:blipFill rotWithShape="1">
          <a:blip r:embed="rId4">
            <a:alphaModFix/>
          </a:blip>
          <a:srcRect b="0" l="0" r="0" t="0"/>
          <a:stretch/>
        </p:blipFill>
        <p:spPr>
          <a:xfrm>
            <a:off x="4040765" y="3269348"/>
            <a:ext cx="771525" cy="514350"/>
          </a:xfrm>
          <a:prstGeom prst="rect">
            <a:avLst/>
          </a:prstGeom>
          <a:noFill/>
          <a:ln>
            <a:noFill/>
          </a:ln>
        </p:spPr>
      </p:pic>
      <p:pic>
        <p:nvPicPr>
          <p:cNvPr id="9456" name="Shape 9456"/>
          <p:cNvPicPr preferRelativeResize="0"/>
          <p:nvPr/>
        </p:nvPicPr>
        <p:blipFill rotWithShape="1">
          <a:blip r:embed="rId5">
            <a:alphaModFix/>
          </a:blip>
          <a:srcRect b="0" l="0" r="0" t="0"/>
          <a:stretch/>
        </p:blipFill>
        <p:spPr>
          <a:xfrm>
            <a:off x="1411432" y="4142185"/>
            <a:ext cx="647700" cy="514350"/>
          </a:xfrm>
          <a:prstGeom prst="rect">
            <a:avLst/>
          </a:prstGeom>
          <a:noFill/>
          <a:ln>
            <a:noFill/>
          </a:ln>
        </p:spPr>
      </p:pic>
      <p:pic>
        <p:nvPicPr>
          <p:cNvPr id="9457" name="Shape 9457"/>
          <p:cNvPicPr preferRelativeResize="0"/>
          <p:nvPr/>
        </p:nvPicPr>
        <p:blipFill rotWithShape="1">
          <a:blip r:embed="rId6">
            <a:alphaModFix/>
          </a:blip>
          <a:srcRect b="0" l="0" r="0" t="0"/>
          <a:stretch/>
        </p:blipFill>
        <p:spPr>
          <a:xfrm>
            <a:off x="4072804" y="4142185"/>
            <a:ext cx="790574" cy="51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8" name="Shape 9458"/>
        <p:cNvGrpSpPr/>
        <p:nvPr/>
      </p:nvGrpSpPr>
      <p:grpSpPr>
        <a:xfrm>
          <a:off x="0" y="0"/>
          <a:ext cx="0" cy="0"/>
          <a:chOff x="0" y="0"/>
          <a:chExt cx="0" cy="0"/>
        </a:xfrm>
      </p:grpSpPr>
      <p:sp>
        <p:nvSpPr>
          <p:cNvPr id="9459" name="Shape 9459"/>
          <p:cNvSpPr txBox="1"/>
          <p:nvPr>
            <p:ph type="title"/>
          </p:nvPr>
        </p:nvSpPr>
        <p:spPr>
          <a:xfrm>
            <a:off x="866217" y="904008"/>
            <a:ext cx="6619200" cy="704700"/>
          </a:xfrm>
          <a:prstGeom prst="rect">
            <a:avLst/>
          </a:prstGeom>
          <a:noFill/>
          <a:ln>
            <a:noFill/>
          </a:ln>
        </p:spPr>
        <p:txBody>
          <a:bodyPr anchorCtr="0" anchor="b" bIns="34275" lIns="68575" rIns="68575" wrap="square" tIns="34275">
            <a:noAutofit/>
          </a:bodyPr>
          <a:lstStyle/>
          <a:p>
            <a:pPr indent="-190500" lvl="0" marL="0" rtl="0" algn="l">
              <a:spcBef>
                <a:spcPts val="0"/>
              </a:spcBef>
              <a:buClr>
                <a:schemeClr val="lt2"/>
              </a:buClr>
              <a:buSzPct val="100000"/>
              <a:buFont typeface="Century Gothic"/>
              <a:buNone/>
            </a:pPr>
            <a:r>
              <a:rPr lang="en-US"/>
              <a:t>References</a:t>
            </a:r>
          </a:p>
        </p:txBody>
      </p:sp>
      <p:sp>
        <p:nvSpPr>
          <p:cNvPr id="9460" name="Shape 9460"/>
          <p:cNvSpPr txBox="1"/>
          <p:nvPr>
            <p:ph idx="1" type="body"/>
          </p:nvPr>
        </p:nvSpPr>
        <p:spPr>
          <a:xfrm>
            <a:off x="1115598" y="2201045"/>
            <a:ext cx="6619200" cy="1487700"/>
          </a:xfrm>
          <a:prstGeom prst="rect">
            <a:avLst/>
          </a:prstGeom>
          <a:noFill/>
          <a:ln>
            <a:noFill/>
          </a:ln>
        </p:spPr>
        <p:txBody>
          <a:bodyPr anchorCtr="0" anchor="t" bIns="34275" lIns="68575" rIns="68575" wrap="square" tIns="34275">
            <a:normAutofit/>
          </a:bodyPr>
          <a:lstStyle/>
          <a:p>
            <a:pPr indent="-76200" lvl="0" marL="0" rtl="0" algn="l">
              <a:spcBef>
                <a:spcPts val="0"/>
              </a:spcBef>
              <a:spcAft>
                <a:spcPts val="0"/>
              </a:spcAft>
              <a:buSzPct val="80000"/>
              <a:buNone/>
            </a:pPr>
            <a:r>
              <a:rPr lang="en-US" u="sng">
                <a:solidFill>
                  <a:schemeClr val="hlink"/>
                </a:solidFill>
                <a:hlinkClick r:id="rId2"/>
              </a:rPr>
              <a:t>HTTP://WWW.W3SCHOOLS.COM/JS/DEFAULT.ASP</a:t>
            </a:r>
          </a:p>
          <a:p>
            <a:pPr indent="-76200" lvl="0" marL="0" rtl="0" algn="l">
              <a:spcBef>
                <a:spcPts val="800"/>
              </a:spcBef>
              <a:spcAft>
                <a:spcPts val="0"/>
              </a:spcAft>
              <a:buSzPct val="80000"/>
              <a:buNone/>
            </a:pPr>
            <a:r>
              <a:rPr lang="en-US" u="sng">
                <a:solidFill>
                  <a:schemeClr val="hlink"/>
                </a:solidFill>
                <a:hlinkClick r:id="rId3"/>
              </a:rPr>
              <a:t>HTTP://WWW.W3SCHOOLS.COM/HTML/DEFAULT.ASP</a:t>
            </a:r>
          </a:p>
          <a:p>
            <a:pPr indent="-76200" lvl="0" marL="0" rtl="0" algn="l">
              <a:spcBef>
                <a:spcPts val="800"/>
              </a:spcBef>
              <a:spcAft>
                <a:spcPts val="0"/>
              </a:spcAft>
              <a:buSzPct val="8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1" name="Shape 9461"/>
        <p:cNvGrpSpPr/>
        <p:nvPr/>
      </p:nvGrpSpPr>
      <p:grpSpPr>
        <a:xfrm>
          <a:off x="0" y="0"/>
          <a:ext cx="0" cy="0"/>
          <a:chOff x="0" y="0"/>
          <a:chExt cx="0" cy="0"/>
        </a:xfrm>
      </p:grpSpPr>
      <p:sp>
        <p:nvSpPr>
          <p:cNvPr id="9462" name="Shape 9462"/>
          <p:cNvSpPr txBox="1"/>
          <p:nvPr>
            <p:ph type="title"/>
          </p:nvPr>
        </p:nvSpPr>
        <p:spPr>
          <a:xfrm>
            <a:off x="866217" y="2146300"/>
            <a:ext cx="6619200" cy="1436700"/>
          </a:xfrm>
          <a:prstGeom prst="rect">
            <a:avLst/>
          </a:prstGeom>
          <a:noFill/>
          <a:ln>
            <a:noFill/>
          </a:ln>
        </p:spPr>
        <p:txBody>
          <a:bodyPr anchorCtr="0" anchor="b" bIns="34275" lIns="68575" rIns="68575" wrap="square" tIns="34275">
            <a:noAutofit/>
          </a:bodyPr>
          <a:lstStyle/>
          <a:p>
            <a:pPr indent="-342900" lvl="0" marL="0" rtl="0" algn="l">
              <a:spcBef>
                <a:spcPts val="0"/>
              </a:spcBef>
              <a:buClr>
                <a:schemeClr val="lt2"/>
              </a:buClr>
              <a:buSzPct val="100000"/>
              <a:buFont typeface="Century Gothic"/>
              <a:buNone/>
            </a:pPr>
            <a:r>
              <a:rPr lang="en-US" sz="54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2" name="Shape 9382"/>
        <p:cNvGrpSpPr/>
        <p:nvPr/>
      </p:nvGrpSpPr>
      <p:grpSpPr>
        <a:xfrm>
          <a:off x="0" y="0"/>
          <a:ext cx="0" cy="0"/>
          <a:chOff x="0" y="0"/>
          <a:chExt cx="0" cy="0"/>
        </a:xfrm>
      </p:grpSpPr>
      <p:sp>
        <p:nvSpPr>
          <p:cNvPr id="9383" name="Shape 9383"/>
          <p:cNvSpPr txBox="1"/>
          <p:nvPr>
            <p:ph type="title"/>
          </p:nvPr>
        </p:nvSpPr>
        <p:spPr>
          <a:xfrm>
            <a:off x="484583" y="339539"/>
            <a:ext cx="7053600" cy="1050300"/>
          </a:xfrm>
          <a:prstGeom prst="rect">
            <a:avLst/>
          </a:prstGeom>
          <a:noFill/>
          <a:ln>
            <a:noFill/>
          </a:ln>
        </p:spPr>
        <p:txBody>
          <a:bodyPr anchorCtr="0" anchor="t" bIns="34275" lIns="68575" rIns="68575" wrap="square" tIns="34275">
            <a:noAutofit/>
          </a:bodyPr>
          <a:lstStyle/>
          <a:p>
            <a:pPr indent="-203200" lvl="0" marL="0" rtl="0" algn="l">
              <a:spcBef>
                <a:spcPts val="0"/>
              </a:spcBef>
              <a:buClr>
                <a:schemeClr val="lt2"/>
              </a:buClr>
              <a:buSzPct val="100000"/>
              <a:buFont typeface="Century Gothic"/>
              <a:buNone/>
            </a:pPr>
            <a:r>
              <a:rPr lang="en-US"/>
              <a:t>Contents</a:t>
            </a:r>
          </a:p>
        </p:txBody>
      </p:sp>
      <p:sp>
        <p:nvSpPr>
          <p:cNvPr id="9384" name="Shape 9384"/>
          <p:cNvSpPr txBox="1"/>
          <p:nvPr>
            <p:ph idx="1" type="body"/>
          </p:nvPr>
        </p:nvSpPr>
        <p:spPr>
          <a:xfrm>
            <a:off x="827484" y="1545431"/>
            <a:ext cx="3297300" cy="3146700"/>
          </a:xfrm>
          <a:prstGeom prst="rect">
            <a:avLst/>
          </a:prstGeom>
          <a:noFill/>
          <a:ln>
            <a:noFill/>
          </a:ln>
        </p:spPr>
        <p:txBody>
          <a:bodyPr anchorCtr="0" anchor="t" bIns="34275" lIns="68575" rIns="68575" wrap="square" tIns="34275">
            <a:normAutofit/>
          </a:bodyPr>
          <a:lstStyle/>
          <a:p>
            <a:pPr indent="-260350" lvl="0" marL="254000" rtl="0" algn="l">
              <a:spcBef>
                <a:spcPts val="0"/>
              </a:spcBef>
              <a:spcAft>
                <a:spcPts val="0"/>
              </a:spcAft>
              <a:buSzPct val="78571"/>
            </a:pPr>
            <a:r>
              <a:rPr lang="en-US"/>
              <a:t>Three choices:</a:t>
            </a:r>
          </a:p>
          <a:p>
            <a:pPr indent="-260350" lvl="0" marL="254000" rtl="0" algn="l">
              <a:spcBef>
                <a:spcPts val="700"/>
              </a:spcBef>
              <a:spcAft>
                <a:spcPts val="0"/>
              </a:spcAft>
              <a:buSzPct val="78571"/>
              <a:buFont typeface="Noto Sans Symbols"/>
              <a:buChar char="▪"/>
            </a:pPr>
            <a:r>
              <a:rPr lang="en-US"/>
              <a:t>Player VS Computer</a:t>
            </a:r>
          </a:p>
          <a:p>
            <a:pPr indent="-260350" lvl="0" marL="254000" rtl="0" algn="l">
              <a:spcBef>
                <a:spcPts val="700"/>
              </a:spcBef>
              <a:spcAft>
                <a:spcPts val="0"/>
              </a:spcAft>
              <a:buSzPct val="78571"/>
              <a:buFont typeface="Noto Sans Symbols"/>
              <a:buChar char="▪"/>
            </a:pPr>
            <a:r>
              <a:rPr lang="en-US"/>
              <a:t>Computer VS Player</a:t>
            </a:r>
          </a:p>
          <a:p>
            <a:pPr indent="-260350" lvl="0" marL="254000" rtl="0" algn="l">
              <a:spcBef>
                <a:spcPts val="700"/>
              </a:spcBef>
              <a:spcAft>
                <a:spcPts val="0"/>
              </a:spcAft>
              <a:buSzPct val="78571"/>
              <a:buFont typeface="Noto Sans Symbols"/>
              <a:buChar char="▪"/>
            </a:pPr>
            <a:r>
              <a:rPr lang="en-US"/>
              <a:t>Multiplayer</a:t>
            </a:r>
          </a:p>
        </p:txBody>
      </p:sp>
      <p:sp>
        <p:nvSpPr>
          <p:cNvPr id="9385" name="Shape 9385"/>
          <p:cNvSpPr txBox="1"/>
          <p:nvPr>
            <p:ph idx="2" type="body"/>
          </p:nvPr>
        </p:nvSpPr>
        <p:spPr>
          <a:xfrm>
            <a:off x="3826405" y="1545431"/>
            <a:ext cx="3297300" cy="1410300"/>
          </a:xfrm>
          <a:prstGeom prst="rect">
            <a:avLst/>
          </a:prstGeom>
          <a:noFill/>
          <a:ln>
            <a:noFill/>
          </a:ln>
        </p:spPr>
        <p:txBody>
          <a:bodyPr anchorCtr="0" anchor="t" bIns="34275" lIns="68575" rIns="68575" wrap="square" tIns="34275">
            <a:normAutofit/>
          </a:bodyPr>
          <a:lstStyle/>
          <a:p>
            <a:pPr indent="-260350" lvl="0" marL="254000" rtl="0" algn="l">
              <a:spcBef>
                <a:spcPts val="0"/>
              </a:spcBef>
              <a:spcAft>
                <a:spcPts val="0"/>
              </a:spcAft>
              <a:buSzPct val="78571"/>
            </a:pPr>
            <a:r>
              <a:rPr lang="en-US"/>
              <a:t>Algorithm</a:t>
            </a:r>
          </a:p>
          <a:p>
            <a:pPr indent="-260350" lvl="0" marL="254000" rtl="0" algn="l">
              <a:spcBef>
                <a:spcPts val="700"/>
              </a:spcBef>
              <a:spcAft>
                <a:spcPts val="0"/>
              </a:spcAft>
              <a:buSzPct val="78571"/>
            </a:pPr>
            <a:r>
              <a:rPr lang="en-US"/>
              <a:t>Implementation</a:t>
            </a:r>
          </a:p>
          <a:p>
            <a:pPr indent="-260350" lvl="0" marL="254000" rtl="0" algn="l">
              <a:spcBef>
                <a:spcPts val="700"/>
              </a:spcBef>
              <a:spcAft>
                <a:spcPts val="0"/>
              </a:spcAft>
              <a:buSzPct val="78571"/>
            </a:pPr>
            <a:r>
              <a:rPr lang="en-US"/>
              <a:t>Credits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6" name="Shape 9386"/>
        <p:cNvGrpSpPr/>
        <p:nvPr/>
      </p:nvGrpSpPr>
      <p:grpSpPr>
        <a:xfrm>
          <a:off x="0" y="0"/>
          <a:ext cx="0" cy="0"/>
          <a:chOff x="0" y="0"/>
          <a:chExt cx="0" cy="0"/>
        </a:xfrm>
      </p:grpSpPr>
      <p:sp>
        <p:nvSpPr>
          <p:cNvPr id="9387" name="Shape 9387"/>
          <p:cNvSpPr txBox="1"/>
          <p:nvPr>
            <p:ph type="title"/>
          </p:nvPr>
        </p:nvSpPr>
        <p:spPr>
          <a:xfrm>
            <a:off x="484583" y="304667"/>
            <a:ext cx="7053600" cy="543900"/>
          </a:xfrm>
          <a:prstGeom prst="rect">
            <a:avLst/>
          </a:prstGeom>
          <a:noFill/>
          <a:ln>
            <a:noFill/>
          </a:ln>
        </p:spPr>
        <p:txBody>
          <a:bodyPr anchorCtr="0" anchor="t" bIns="34275" lIns="68575" rIns="68575" wrap="square" tIns="34275">
            <a:noAutofit/>
          </a:bodyPr>
          <a:lstStyle/>
          <a:p>
            <a:pPr indent="-203200" lvl="0" marL="0" rtl="0" algn="l">
              <a:spcBef>
                <a:spcPts val="0"/>
              </a:spcBef>
              <a:buClr>
                <a:schemeClr val="lt2"/>
              </a:buClr>
              <a:buSzPct val="100000"/>
              <a:buFont typeface="Century Gothic"/>
              <a:buNone/>
            </a:pPr>
            <a:r>
              <a:rPr lang="en-US"/>
              <a:t>Algorithm</a:t>
            </a:r>
          </a:p>
        </p:txBody>
      </p:sp>
      <p:sp>
        <p:nvSpPr>
          <p:cNvPr id="9388" name="Shape 9388"/>
          <p:cNvSpPr txBox="1"/>
          <p:nvPr>
            <p:ph idx="1" type="body"/>
          </p:nvPr>
        </p:nvSpPr>
        <p:spPr>
          <a:xfrm>
            <a:off x="484583" y="1365333"/>
            <a:ext cx="6709800" cy="3146700"/>
          </a:xfrm>
          <a:prstGeom prst="rect">
            <a:avLst/>
          </a:prstGeom>
          <a:noFill/>
          <a:ln>
            <a:noFill/>
          </a:ln>
        </p:spPr>
        <p:txBody>
          <a:bodyPr anchorCtr="0" anchor="t" bIns="34275" lIns="68575" rIns="68575" wrap="square" tIns="34275">
            <a:normAutofit/>
          </a:bodyPr>
          <a:lstStyle/>
          <a:p>
            <a:pPr indent="-76200" lvl="0" marL="0" rtl="0" algn="l">
              <a:spcBef>
                <a:spcPts val="0"/>
              </a:spcBef>
              <a:spcAft>
                <a:spcPts val="0"/>
              </a:spcAft>
              <a:buSzPct val="80000"/>
              <a:buNone/>
            </a:pPr>
            <a:r>
              <a:rPr lang="en-US"/>
              <a:t>Some Considerations:-</a:t>
            </a:r>
          </a:p>
          <a:p>
            <a:pPr indent="-254000" lvl="0" marL="254000" rtl="0" algn="l">
              <a:spcBef>
                <a:spcPts val="800"/>
              </a:spcBef>
              <a:spcAft>
                <a:spcPts val="0"/>
              </a:spcAft>
              <a:buSzPct val="80000"/>
            </a:pPr>
            <a:r>
              <a:rPr lang="en-US"/>
              <a:t>The grid of tic tac toe game is basically a 3X3 matrix</a:t>
            </a:r>
          </a:p>
          <a:p>
            <a:pPr indent="-254000" lvl="0" marL="254000" rtl="0" algn="l">
              <a:spcBef>
                <a:spcPts val="800"/>
              </a:spcBef>
              <a:spcAft>
                <a:spcPts val="0"/>
              </a:spcAft>
              <a:buSzPct val="80000"/>
            </a:pPr>
            <a:r>
              <a:rPr lang="en-US"/>
              <a:t>Internally all the cells are initialized by an arbitrary number (say 5) which denotes to be vacant.</a:t>
            </a:r>
          </a:p>
          <a:p>
            <a:pPr indent="-254000" lvl="0" marL="254000" rtl="0" algn="l">
              <a:spcBef>
                <a:spcPts val="800"/>
              </a:spcBef>
              <a:spcAft>
                <a:spcPts val="0"/>
              </a:spcAft>
              <a:buSzPct val="80000"/>
            </a:pPr>
            <a:r>
              <a:rPr lang="en-US"/>
              <a:t>Cross ‘X’ is internally taken as 1 and Zero ‘0’ by itself.</a:t>
            </a:r>
          </a:p>
          <a:p>
            <a:pPr indent="-254000" lvl="0" marL="254000" rtl="0" algn="l">
              <a:spcBef>
                <a:spcPts val="800"/>
              </a:spcBef>
              <a:spcAft>
                <a:spcPts val="0"/>
              </a:spcAft>
              <a:buSzPct val="80000"/>
            </a:pPr>
            <a:r>
              <a:rPr lang="en-US"/>
              <a:t>Player’s (1</a:t>
            </a:r>
            <a:r>
              <a:rPr baseline="30000" lang="en-US"/>
              <a:t>st</a:t>
            </a:r>
            <a:r>
              <a:rPr lang="en-US"/>
              <a:t> player in case of multiplayer) input is represented by ‘X’</a:t>
            </a:r>
          </a:p>
          <a:p>
            <a:pPr indent="-254000" lvl="0" marL="254000" rtl="0" algn="l">
              <a:spcBef>
                <a:spcPts val="800"/>
              </a:spcBef>
              <a:spcAft>
                <a:spcPts val="0"/>
              </a:spcAft>
              <a:buSzPct val="80000"/>
            </a:pPr>
            <a:r>
              <a:rPr lang="en-US"/>
              <a:t>Computer’s (2</a:t>
            </a:r>
            <a:r>
              <a:rPr baseline="30000" lang="en-US"/>
              <a:t>nd</a:t>
            </a:r>
            <a:r>
              <a:rPr lang="en-US"/>
              <a:t> player in case of multiplayer) input is represented by ‘0’.</a:t>
            </a:r>
          </a:p>
          <a:p>
            <a:pPr indent="-254000" lvl="0" marL="254000" rtl="0" algn="l">
              <a:spcBef>
                <a:spcPts val="800"/>
              </a:spcBef>
              <a:spcAft>
                <a:spcPts val="0"/>
              </a:spcAft>
              <a:buSzPct val="80000"/>
            </a:pPr>
            <a:r>
              <a:rPr lang="en-US"/>
              <a:t>Rest of the rules are as per the basic game rule.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9" name="Shape 9389"/>
        <p:cNvGrpSpPr/>
        <p:nvPr/>
      </p:nvGrpSpPr>
      <p:grpSpPr>
        <a:xfrm>
          <a:off x="0" y="0"/>
          <a:ext cx="0" cy="0"/>
          <a:chOff x="0" y="0"/>
          <a:chExt cx="0" cy="0"/>
        </a:xfrm>
      </p:grpSpPr>
      <p:sp>
        <p:nvSpPr>
          <p:cNvPr id="9390" name="Shape 9390"/>
          <p:cNvSpPr txBox="1"/>
          <p:nvPr>
            <p:ph type="title"/>
          </p:nvPr>
        </p:nvSpPr>
        <p:spPr>
          <a:xfrm>
            <a:off x="484583" y="339539"/>
            <a:ext cx="7053600" cy="555600"/>
          </a:xfrm>
          <a:prstGeom prst="rect">
            <a:avLst/>
          </a:prstGeom>
          <a:noFill/>
          <a:ln>
            <a:noFill/>
          </a:ln>
        </p:spPr>
        <p:txBody>
          <a:bodyPr anchorCtr="0" anchor="t"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Player VS Computer</a:t>
            </a:r>
          </a:p>
        </p:txBody>
      </p:sp>
      <p:sp>
        <p:nvSpPr>
          <p:cNvPr id="9391" name="Shape 9391"/>
          <p:cNvSpPr txBox="1"/>
          <p:nvPr>
            <p:ph idx="1" type="body"/>
          </p:nvPr>
        </p:nvSpPr>
        <p:spPr>
          <a:xfrm>
            <a:off x="484583" y="1115879"/>
            <a:ext cx="7745100" cy="3791400"/>
          </a:xfrm>
          <a:prstGeom prst="rect">
            <a:avLst/>
          </a:prstGeom>
          <a:noFill/>
          <a:ln>
            <a:noFill/>
          </a:ln>
        </p:spPr>
        <p:txBody>
          <a:bodyPr anchorCtr="0" anchor="t" bIns="34275" lIns="68575" rIns="68575" wrap="square" tIns="34275">
            <a:normAutofit/>
          </a:bodyPr>
          <a:lstStyle/>
          <a:p>
            <a:pPr indent="-254000" lvl="0" marL="254000" rtl="0" algn="l">
              <a:lnSpc>
                <a:spcPct val="90000"/>
              </a:lnSpc>
              <a:spcBef>
                <a:spcPts val="0"/>
              </a:spcBef>
              <a:spcAft>
                <a:spcPts val="0"/>
              </a:spcAft>
              <a:buSzPct val="80000"/>
            </a:pPr>
            <a:r>
              <a:rPr lang="en-US"/>
              <a:t>The player will start the game, hence he can get maximum 5 chances (5 iterations needed).</a:t>
            </a:r>
          </a:p>
          <a:p>
            <a:pPr indent="-254000" lvl="0" marL="254000" rtl="0" algn="l">
              <a:lnSpc>
                <a:spcPct val="90000"/>
              </a:lnSpc>
              <a:spcBef>
                <a:spcPts val="800"/>
              </a:spcBef>
              <a:spcAft>
                <a:spcPts val="0"/>
              </a:spcAft>
              <a:buSzPct val="80000"/>
            </a:pPr>
            <a:r>
              <a:rPr lang="en-US"/>
              <a:t>Every time an iteration begins, current situation of the game is printed.</a:t>
            </a:r>
          </a:p>
          <a:p>
            <a:pPr indent="-254000" lvl="0" marL="254000" rtl="0" algn="l">
              <a:lnSpc>
                <a:spcPct val="90000"/>
              </a:lnSpc>
              <a:spcBef>
                <a:spcPts val="800"/>
              </a:spcBef>
              <a:spcAft>
                <a:spcPts val="0"/>
              </a:spcAft>
              <a:buSzPct val="80000"/>
            </a:pPr>
            <a:r>
              <a:rPr lang="en-US"/>
              <a:t>Then it is checked whether diagonally/horizontally/vertically there are three consecutive 0’s, If there is, then computer wins else user is allowed to give an input.</a:t>
            </a:r>
          </a:p>
          <a:p>
            <a:pPr indent="-254000" lvl="0" marL="254000" rtl="0" algn="l">
              <a:lnSpc>
                <a:spcPct val="90000"/>
              </a:lnSpc>
              <a:spcBef>
                <a:spcPts val="800"/>
              </a:spcBef>
              <a:spcAft>
                <a:spcPts val="0"/>
              </a:spcAft>
              <a:buSzPct val="80000"/>
            </a:pPr>
            <a:r>
              <a:rPr lang="en-US"/>
              <a:t>Game won’t proceed until valid position of input is given by player.</a:t>
            </a:r>
          </a:p>
          <a:p>
            <a:pPr indent="-254000" lvl="0" marL="254000" rtl="0" algn="l">
              <a:lnSpc>
                <a:spcPct val="90000"/>
              </a:lnSpc>
              <a:spcBef>
                <a:spcPts val="800"/>
              </a:spcBef>
              <a:spcAft>
                <a:spcPts val="0"/>
              </a:spcAft>
              <a:buSzPct val="80000"/>
            </a:pPr>
            <a:r>
              <a:rPr lang="en-US"/>
              <a:t>After player input, it is checked whether diagonally/horizontally/vertically there are three consecutive 1’s.</a:t>
            </a:r>
          </a:p>
          <a:p>
            <a:pPr indent="-254000" lvl="0" marL="254000" rtl="0" algn="l">
              <a:lnSpc>
                <a:spcPct val="90000"/>
              </a:lnSpc>
              <a:spcBef>
                <a:spcPts val="800"/>
              </a:spcBef>
              <a:spcAft>
                <a:spcPts val="0"/>
              </a:spcAft>
              <a:buSzPct val="80000"/>
            </a:pPr>
            <a:r>
              <a:rPr lang="en-US"/>
              <a:t>If there is, then player wins, else if it was the last chance to the player then it is a Draw Match, &amp; game ENDS!!!</a:t>
            </a:r>
          </a:p>
          <a:p>
            <a:pPr indent="-254000" lvl="0" marL="254000" rtl="0" algn="l">
              <a:lnSpc>
                <a:spcPct val="90000"/>
              </a:lnSpc>
              <a:spcBef>
                <a:spcPts val="800"/>
              </a:spcBef>
              <a:spcAft>
                <a:spcPts val="0"/>
              </a:spcAft>
              <a:buSzPct val="80000"/>
            </a:pPr>
            <a:r>
              <a:rPr lang="en-US"/>
              <a:t>If this was 1</a:t>
            </a:r>
            <a:r>
              <a:rPr baseline="30000" lang="en-US"/>
              <a:t>st</a:t>
            </a:r>
            <a:r>
              <a:rPr lang="en-US"/>
              <a:t> chance to player </a:t>
            </a:r>
          </a:p>
          <a:p>
            <a:pPr indent="-222250" lvl="1" marL="558800" rtl="0" algn="l">
              <a:lnSpc>
                <a:spcPct val="90000"/>
              </a:lnSpc>
              <a:spcBef>
                <a:spcPts val="700"/>
              </a:spcBef>
              <a:spcAft>
                <a:spcPts val="0"/>
              </a:spcAft>
              <a:buSzPct val="78571"/>
            </a:pPr>
            <a:r>
              <a:rPr lang="en-US"/>
              <a:t>If the center position is not empty then top left is made 0 by Computer else center is made 0.</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2" name="Shape 9392"/>
        <p:cNvGrpSpPr/>
        <p:nvPr/>
      </p:nvGrpSpPr>
      <p:grpSpPr>
        <a:xfrm>
          <a:off x="0" y="0"/>
          <a:ext cx="0" cy="0"/>
          <a:chOff x="0" y="0"/>
          <a:chExt cx="0" cy="0"/>
        </a:xfrm>
      </p:grpSpPr>
      <p:sp>
        <p:nvSpPr>
          <p:cNvPr id="9393" name="Shape 9393"/>
          <p:cNvSpPr txBox="1"/>
          <p:nvPr>
            <p:ph type="title"/>
          </p:nvPr>
        </p:nvSpPr>
        <p:spPr>
          <a:xfrm>
            <a:off x="484583" y="339539"/>
            <a:ext cx="7053600" cy="555600"/>
          </a:xfrm>
          <a:prstGeom prst="rect">
            <a:avLst/>
          </a:prstGeom>
          <a:noFill/>
          <a:ln>
            <a:noFill/>
          </a:ln>
        </p:spPr>
        <p:txBody>
          <a:bodyPr anchorCtr="0" anchor="t"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Player VS Computer</a:t>
            </a:r>
          </a:p>
        </p:txBody>
      </p:sp>
      <p:sp>
        <p:nvSpPr>
          <p:cNvPr id="9394" name="Shape 9394"/>
          <p:cNvSpPr txBox="1"/>
          <p:nvPr>
            <p:ph idx="1" type="body"/>
          </p:nvPr>
        </p:nvSpPr>
        <p:spPr>
          <a:xfrm>
            <a:off x="484583" y="1208869"/>
            <a:ext cx="7872900" cy="3791400"/>
          </a:xfrm>
          <a:prstGeom prst="rect">
            <a:avLst/>
          </a:prstGeom>
          <a:noFill/>
          <a:ln>
            <a:noFill/>
          </a:ln>
        </p:spPr>
        <p:txBody>
          <a:bodyPr anchorCtr="0" anchor="t" bIns="34275" lIns="68575" rIns="68575" wrap="square" tIns="34275">
            <a:normAutofit/>
          </a:bodyPr>
          <a:lstStyle/>
          <a:p>
            <a:pPr indent="-254000" lvl="0" marL="254000" rtl="0" algn="l">
              <a:spcBef>
                <a:spcPts val="0"/>
              </a:spcBef>
              <a:spcAft>
                <a:spcPts val="0"/>
              </a:spcAft>
              <a:buSzPct val="80000"/>
            </a:pPr>
            <a:r>
              <a:rPr lang="en-US"/>
              <a:t>Else</a:t>
            </a:r>
          </a:p>
          <a:p>
            <a:pPr indent="-222250" lvl="1" marL="558800" rtl="0" algn="l">
              <a:spcBef>
                <a:spcPts val="700"/>
              </a:spcBef>
              <a:spcAft>
                <a:spcPts val="0"/>
              </a:spcAft>
              <a:buSzPct val="78571"/>
            </a:pPr>
            <a:r>
              <a:rPr lang="en-US"/>
              <a:t>If in any linear order there is two 0’s and the remaining one place is empty, it is made zero.</a:t>
            </a:r>
          </a:p>
          <a:p>
            <a:pPr indent="-222250" lvl="1" marL="558800" rtl="0" algn="l">
              <a:spcBef>
                <a:spcPts val="700"/>
              </a:spcBef>
              <a:spcAft>
                <a:spcPts val="0"/>
              </a:spcAft>
              <a:buSzPct val="78571"/>
            </a:pPr>
            <a:r>
              <a:rPr lang="en-US"/>
              <a:t>Else if any linear order there is two 1’s and the remaining one place is empty, it is made zero.</a:t>
            </a:r>
          </a:p>
          <a:p>
            <a:pPr indent="-222250" lvl="1" marL="558800" rtl="0" algn="l">
              <a:spcBef>
                <a:spcPts val="700"/>
              </a:spcBef>
              <a:spcAft>
                <a:spcPts val="0"/>
              </a:spcAft>
              <a:buSzPct val="78571"/>
            </a:pPr>
            <a:r>
              <a:rPr lang="en-US"/>
              <a:t>Else if it is 2</a:t>
            </a:r>
            <a:r>
              <a:rPr baseline="30000" lang="en-US"/>
              <a:t>nd</a:t>
            </a:r>
            <a:r>
              <a:rPr lang="en-US"/>
              <a:t> iteration &amp; extreme diagonal elements are 1 and center is zero, middle-left is made 0.</a:t>
            </a:r>
          </a:p>
          <a:p>
            <a:pPr indent="-222250" lvl="1" marL="558800" rtl="0" algn="l">
              <a:spcBef>
                <a:spcPts val="700"/>
              </a:spcBef>
              <a:spcAft>
                <a:spcPts val="0"/>
              </a:spcAft>
              <a:buSzPct val="78571"/>
            </a:pPr>
            <a:r>
              <a:rPr lang="en-US"/>
              <a:t>Else</a:t>
            </a:r>
          </a:p>
          <a:p>
            <a:pPr indent="-177800" lvl="2" marL="863600" rtl="0" algn="l">
              <a:spcBef>
                <a:spcPts val="700"/>
              </a:spcBef>
              <a:spcAft>
                <a:spcPts val="0"/>
              </a:spcAft>
              <a:buSzPct val="83333"/>
            </a:pPr>
            <a:r>
              <a:rPr lang="en-US"/>
              <a:t>If 2</a:t>
            </a:r>
            <a:r>
              <a:rPr baseline="30000" lang="en-US"/>
              <a:t>nd</a:t>
            </a:r>
            <a:r>
              <a:rPr lang="en-US"/>
              <a:t> row/column is totally empty excluding center, left/top position is made 0 respectively.</a:t>
            </a:r>
          </a:p>
          <a:p>
            <a:pPr indent="-177800" lvl="2" marL="863600" rtl="0" algn="l">
              <a:spcBef>
                <a:spcPts val="700"/>
              </a:spcBef>
              <a:spcAft>
                <a:spcPts val="0"/>
              </a:spcAft>
              <a:buSzPct val="83333"/>
            </a:pPr>
            <a:r>
              <a:rPr lang="en-US"/>
              <a:t>Else if 2</a:t>
            </a:r>
            <a:r>
              <a:rPr baseline="30000" lang="en-US"/>
              <a:t>nd</a:t>
            </a:r>
            <a:r>
              <a:rPr lang="en-US"/>
              <a:t> row/column is having 0, 1, and an empty space, it is made 0.</a:t>
            </a:r>
          </a:p>
          <a:p>
            <a:pPr indent="-254000" lvl="0" marL="254000" rtl="0" algn="l">
              <a:spcBef>
                <a:spcPts val="800"/>
              </a:spcBef>
              <a:spcAft>
                <a:spcPts val="0"/>
              </a:spcAft>
              <a:buSzPct val="80000"/>
            </a:pPr>
            <a:r>
              <a:rPr lang="en-US"/>
              <a:t>A complete iteration ends here and repeats same logic until 5 iterations are done or anyone wins.</a:t>
            </a:r>
          </a:p>
          <a:p>
            <a:pPr indent="-76200" lvl="0" marL="0" rtl="0" algn="l">
              <a:spcBef>
                <a:spcPts val="800"/>
              </a:spcBef>
              <a:spcAft>
                <a:spcPts val="0"/>
              </a:spcAft>
              <a:buSzPct val="8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5" name="Shape 9395"/>
        <p:cNvGrpSpPr/>
        <p:nvPr/>
      </p:nvGrpSpPr>
      <p:grpSpPr>
        <a:xfrm>
          <a:off x="0" y="0"/>
          <a:ext cx="0" cy="0"/>
          <a:chOff x="0" y="0"/>
          <a:chExt cx="0" cy="0"/>
        </a:xfrm>
      </p:grpSpPr>
      <p:sp>
        <p:nvSpPr>
          <p:cNvPr id="9396" name="Shape 9396"/>
          <p:cNvSpPr txBox="1"/>
          <p:nvPr>
            <p:ph type="title"/>
          </p:nvPr>
        </p:nvSpPr>
        <p:spPr>
          <a:xfrm>
            <a:off x="484583" y="339539"/>
            <a:ext cx="7053600" cy="555600"/>
          </a:xfrm>
          <a:prstGeom prst="rect">
            <a:avLst/>
          </a:prstGeom>
          <a:noFill/>
          <a:ln>
            <a:noFill/>
          </a:ln>
        </p:spPr>
        <p:txBody>
          <a:bodyPr anchorCtr="0" anchor="t"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Computer VS Player</a:t>
            </a:r>
          </a:p>
        </p:txBody>
      </p:sp>
      <p:sp>
        <p:nvSpPr>
          <p:cNvPr id="9397" name="Shape 9397"/>
          <p:cNvSpPr txBox="1"/>
          <p:nvPr>
            <p:ph idx="1" type="body"/>
          </p:nvPr>
        </p:nvSpPr>
        <p:spPr>
          <a:xfrm>
            <a:off x="348712" y="999641"/>
            <a:ext cx="8043600" cy="3791400"/>
          </a:xfrm>
          <a:prstGeom prst="rect">
            <a:avLst/>
          </a:prstGeom>
          <a:noFill/>
          <a:ln>
            <a:noFill/>
          </a:ln>
        </p:spPr>
        <p:txBody>
          <a:bodyPr anchorCtr="0" anchor="t" bIns="34275" lIns="68575" rIns="68575" wrap="square" tIns="34275">
            <a:normAutofit/>
          </a:bodyPr>
          <a:lstStyle/>
          <a:p>
            <a:pPr indent="-254000" lvl="0" marL="254000" rtl="0" algn="l">
              <a:lnSpc>
                <a:spcPct val="90000"/>
              </a:lnSpc>
              <a:spcBef>
                <a:spcPts val="0"/>
              </a:spcBef>
              <a:spcAft>
                <a:spcPts val="0"/>
              </a:spcAft>
              <a:buSzPct val="80000"/>
            </a:pPr>
            <a:r>
              <a:rPr lang="en-US"/>
              <a:t>Computer will start the game, hence it will get maximum 5 chances (5 iterations needed).</a:t>
            </a:r>
          </a:p>
          <a:p>
            <a:pPr indent="-254000" lvl="0" marL="254000" rtl="0" algn="l">
              <a:lnSpc>
                <a:spcPct val="90000"/>
              </a:lnSpc>
              <a:spcBef>
                <a:spcPts val="800"/>
              </a:spcBef>
              <a:spcAft>
                <a:spcPts val="0"/>
              </a:spcAft>
              <a:buSzPct val="80000"/>
            </a:pPr>
            <a:r>
              <a:rPr lang="en-US"/>
              <a:t>If this is the 1</a:t>
            </a:r>
            <a:r>
              <a:rPr baseline="30000" lang="en-US"/>
              <a:t>st</a:t>
            </a:r>
            <a:r>
              <a:rPr lang="en-US"/>
              <a:t> iteration, then either top left or center is made 0 (randomly chosen) by computer.</a:t>
            </a:r>
          </a:p>
          <a:p>
            <a:pPr indent="-254000" lvl="0" marL="254000" rtl="0" algn="l">
              <a:lnSpc>
                <a:spcPct val="90000"/>
              </a:lnSpc>
              <a:spcBef>
                <a:spcPts val="800"/>
              </a:spcBef>
              <a:spcAft>
                <a:spcPts val="0"/>
              </a:spcAft>
              <a:buSzPct val="80000"/>
            </a:pPr>
            <a:r>
              <a:rPr lang="en-US"/>
              <a:t>Else if it 2</a:t>
            </a:r>
            <a:r>
              <a:rPr baseline="30000" lang="en-US"/>
              <a:t>nd</a:t>
            </a:r>
            <a:r>
              <a:rPr lang="en-US"/>
              <a:t> iteration, then either top-left/bottom-right whichever is empty is made 0, else top right is made 0.</a:t>
            </a:r>
          </a:p>
          <a:p>
            <a:pPr indent="-254000" lvl="0" marL="254000" rtl="0" algn="l">
              <a:lnSpc>
                <a:spcPct val="90000"/>
              </a:lnSpc>
              <a:spcBef>
                <a:spcPts val="800"/>
              </a:spcBef>
              <a:spcAft>
                <a:spcPts val="0"/>
              </a:spcAft>
              <a:buSzPct val="80000"/>
            </a:pPr>
            <a:r>
              <a:rPr lang="en-US"/>
              <a:t>Else</a:t>
            </a:r>
          </a:p>
          <a:p>
            <a:pPr indent="-222250" lvl="1" marL="558800" rtl="0" algn="l">
              <a:lnSpc>
                <a:spcPct val="90000"/>
              </a:lnSpc>
              <a:spcBef>
                <a:spcPts val="700"/>
              </a:spcBef>
              <a:spcAft>
                <a:spcPts val="0"/>
              </a:spcAft>
              <a:buSzPct val="78571"/>
            </a:pPr>
            <a:r>
              <a:rPr lang="en-US"/>
              <a:t>If in any linear order there is two 0’s and the remaining one place is empty, it is made zero.</a:t>
            </a:r>
          </a:p>
          <a:p>
            <a:pPr indent="-222250" lvl="1" marL="558800" rtl="0" algn="l">
              <a:lnSpc>
                <a:spcPct val="90000"/>
              </a:lnSpc>
              <a:spcBef>
                <a:spcPts val="700"/>
              </a:spcBef>
              <a:spcAft>
                <a:spcPts val="0"/>
              </a:spcAft>
              <a:buSzPct val="78571"/>
            </a:pPr>
            <a:r>
              <a:rPr lang="en-US"/>
              <a:t>Else if any linear order there is two 1’s and the remaining one place is empty, it is made zero.</a:t>
            </a:r>
          </a:p>
          <a:p>
            <a:pPr indent="-222250" lvl="1" marL="558800" rtl="0" algn="l">
              <a:lnSpc>
                <a:spcPct val="90000"/>
              </a:lnSpc>
              <a:spcBef>
                <a:spcPts val="700"/>
              </a:spcBef>
              <a:spcAft>
                <a:spcPts val="0"/>
              </a:spcAft>
              <a:buSzPct val="78571"/>
            </a:pPr>
            <a:r>
              <a:rPr lang="en-US"/>
              <a:t>Else if it is 3</a:t>
            </a:r>
            <a:r>
              <a:rPr baseline="30000" lang="en-US"/>
              <a:t>rd</a:t>
            </a:r>
            <a:r>
              <a:rPr lang="en-US"/>
              <a:t> iteration, bottom left is made 0.</a:t>
            </a:r>
          </a:p>
          <a:p>
            <a:pPr indent="-222250" lvl="1" marL="558800" rtl="0" algn="l">
              <a:lnSpc>
                <a:spcPct val="90000"/>
              </a:lnSpc>
              <a:spcBef>
                <a:spcPts val="700"/>
              </a:spcBef>
              <a:spcAft>
                <a:spcPts val="0"/>
              </a:spcAft>
              <a:buSzPct val="78571"/>
            </a:pPr>
            <a:r>
              <a:rPr lang="en-US"/>
              <a:t>Else</a:t>
            </a:r>
          </a:p>
          <a:p>
            <a:pPr indent="-177800" lvl="2" marL="863600" rtl="0" algn="l">
              <a:lnSpc>
                <a:spcPct val="90000"/>
              </a:lnSpc>
              <a:spcBef>
                <a:spcPts val="700"/>
              </a:spcBef>
              <a:spcAft>
                <a:spcPts val="0"/>
              </a:spcAft>
              <a:buSzPct val="83333"/>
            </a:pPr>
            <a:r>
              <a:rPr lang="en-US"/>
              <a:t>	If 2</a:t>
            </a:r>
            <a:r>
              <a:rPr baseline="30000" lang="en-US"/>
              <a:t>nd</a:t>
            </a:r>
            <a:r>
              <a:rPr lang="en-US"/>
              <a:t> row/column is totally empty excluding center, left/top position is made 0 respectively.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8" name="Shape 9398"/>
        <p:cNvGrpSpPr/>
        <p:nvPr/>
      </p:nvGrpSpPr>
      <p:grpSpPr>
        <a:xfrm>
          <a:off x="0" y="0"/>
          <a:ext cx="0" cy="0"/>
          <a:chOff x="0" y="0"/>
          <a:chExt cx="0" cy="0"/>
        </a:xfrm>
      </p:grpSpPr>
      <p:sp>
        <p:nvSpPr>
          <p:cNvPr id="9399" name="Shape 9399"/>
          <p:cNvSpPr txBox="1"/>
          <p:nvPr>
            <p:ph type="title"/>
          </p:nvPr>
        </p:nvSpPr>
        <p:spPr>
          <a:xfrm>
            <a:off x="484582" y="339539"/>
            <a:ext cx="7053600" cy="555600"/>
          </a:xfrm>
          <a:prstGeom prst="rect">
            <a:avLst/>
          </a:prstGeom>
          <a:noFill/>
          <a:ln>
            <a:noFill/>
          </a:ln>
        </p:spPr>
        <p:txBody>
          <a:bodyPr anchorCtr="0" anchor="t"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Computer VS Player</a:t>
            </a:r>
          </a:p>
        </p:txBody>
      </p:sp>
      <p:sp>
        <p:nvSpPr>
          <p:cNvPr id="9400" name="Shape 9400"/>
          <p:cNvSpPr txBox="1"/>
          <p:nvPr>
            <p:ph idx="1" type="body"/>
          </p:nvPr>
        </p:nvSpPr>
        <p:spPr>
          <a:xfrm>
            <a:off x="360335" y="1081007"/>
            <a:ext cx="7985400" cy="3791400"/>
          </a:xfrm>
          <a:prstGeom prst="rect">
            <a:avLst/>
          </a:prstGeom>
          <a:noFill/>
          <a:ln>
            <a:noFill/>
          </a:ln>
        </p:spPr>
        <p:txBody>
          <a:bodyPr anchorCtr="0" anchor="t" bIns="34275" lIns="68575" rIns="68575" wrap="square" tIns="34275">
            <a:normAutofit/>
          </a:bodyPr>
          <a:lstStyle/>
          <a:p>
            <a:pPr indent="-177800" lvl="2" marL="863600" rtl="0" algn="l">
              <a:spcBef>
                <a:spcPts val="0"/>
              </a:spcBef>
              <a:spcAft>
                <a:spcPts val="0"/>
              </a:spcAft>
              <a:buSzPct val="83333"/>
            </a:pPr>
            <a:r>
              <a:rPr lang="en-US"/>
              <a:t>	Else if 2</a:t>
            </a:r>
            <a:r>
              <a:rPr baseline="30000" lang="en-US"/>
              <a:t>nd</a:t>
            </a:r>
            <a:r>
              <a:rPr lang="en-US"/>
              <a:t> row/column/minor diagonal is having 0, 1, and an empty space, it is made 0.</a:t>
            </a:r>
          </a:p>
          <a:p>
            <a:pPr indent="-254000" lvl="0" marL="254000" rtl="0" algn="l">
              <a:spcBef>
                <a:spcPts val="800"/>
              </a:spcBef>
              <a:spcAft>
                <a:spcPts val="0"/>
              </a:spcAft>
              <a:buSzPct val="80000"/>
            </a:pPr>
            <a:r>
              <a:rPr lang="en-US"/>
              <a:t>Current situation of the game is printed.</a:t>
            </a:r>
          </a:p>
          <a:p>
            <a:pPr indent="-254000" lvl="0" marL="254000" rtl="0" algn="l">
              <a:spcBef>
                <a:spcPts val="800"/>
              </a:spcBef>
              <a:spcAft>
                <a:spcPts val="0"/>
              </a:spcAft>
              <a:buSzPct val="80000"/>
            </a:pPr>
            <a:r>
              <a:rPr lang="en-US"/>
              <a:t>Then it is checked whether diagonally/horizontally/vertically there are three consecutive 0’s, If there is, then computer wins else if it was 5</a:t>
            </a:r>
            <a:r>
              <a:rPr baseline="30000" lang="en-US"/>
              <a:t>th</a:t>
            </a:r>
            <a:r>
              <a:rPr lang="en-US"/>
              <a:t> iteration, it’s a draw match &amp; GAME ENDS!!! Else player is allowed to give input.</a:t>
            </a:r>
          </a:p>
          <a:p>
            <a:pPr indent="-254000" lvl="0" marL="254000" rtl="0" algn="l">
              <a:spcBef>
                <a:spcPts val="800"/>
              </a:spcBef>
              <a:spcAft>
                <a:spcPts val="0"/>
              </a:spcAft>
              <a:buSzPct val="80000"/>
            </a:pPr>
            <a:r>
              <a:rPr lang="en-US"/>
              <a:t>Game won’t proceed until valid position of input is given by player.</a:t>
            </a:r>
          </a:p>
          <a:p>
            <a:pPr indent="-254000" lvl="0" marL="254000" rtl="0" algn="l">
              <a:spcBef>
                <a:spcPts val="800"/>
              </a:spcBef>
              <a:spcAft>
                <a:spcPts val="0"/>
              </a:spcAft>
              <a:buSzPct val="80000"/>
            </a:pPr>
            <a:r>
              <a:rPr lang="en-US"/>
              <a:t>After player input, it is checked whether diagonally/horizontally/vertically there are three consecutive 1’s.</a:t>
            </a:r>
          </a:p>
          <a:p>
            <a:pPr indent="-254000" lvl="0" marL="254000" rtl="0" algn="l">
              <a:spcBef>
                <a:spcPts val="800"/>
              </a:spcBef>
              <a:spcAft>
                <a:spcPts val="0"/>
              </a:spcAft>
              <a:buSzPct val="80000"/>
            </a:pPr>
            <a:r>
              <a:rPr lang="en-US"/>
              <a:t>If there is, then player wins &amp; Game ENDS!!! </a:t>
            </a:r>
          </a:p>
          <a:p>
            <a:pPr indent="-254000" lvl="0" marL="254000" rtl="0" algn="l">
              <a:spcBef>
                <a:spcPts val="800"/>
              </a:spcBef>
              <a:spcAft>
                <a:spcPts val="0"/>
              </a:spcAft>
              <a:buSzPct val="80000"/>
            </a:pPr>
            <a:r>
              <a:rPr lang="en-US"/>
              <a:t>A complete iteration ends here and repeats same logic until 5 iterations are done or anyone wins.</a:t>
            </a:r>
          </a:p>
          <a:p>
            <a:pPr indent="-254000" lvl="0" marL="254000" rtl="0" algn="l">
              <a:spcBef>
                <a:spcPts val="800"/>
              </a:spcBef>
              <a:spcAft>
                <a:spcPts val="0"/>
              </a:spcAft>
              <a:buSzPct val="8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1" name="Shape 9401"/>
        <p:cNvGrpSpPr/>
        <p:nvPr/>
      </p:nvGrpSpPr>
      <p:grpSpPr>
        <a:xfrm>
          <a:off x="0" y="0"/>
          <a:ext cx="0" cy="0"/>
          <a:chOff x="0" y="0"/>
          <a:chExt cx="0" cy="0"/>
        </a:xfrm>
      </p:grpSpPr>
      <p:sp>
        <p:nvSpPr>
          <p:cNvPr id="9402" name="Shape 9402"/>
          <p:cNvSpPr txBox="1"/>
          <p:nvPr>
            <p:ph type="title"/>
          </p:nvPr>
        </p:nvSpPr>
        <p:spPr>
          <a:xfrm>
            <a:off x="484583" y="339539"/>
            <a:ext cx="7053600" cy="532200"/>
          </a:xfrm>
          <a:prstGeom prst="rect">
            <a:avLst/>
          </a:prstGeom>
          <a:noFill/>
          <a:ln>
            <a:noFill/>
          </a:ln>
        </p:spPr>
        <p:txBody>
          <a:bodyPr anchorCtr="0" anchor="t" bIns="34275" lIns="68575" rIns="68575" wrap="square" tIns="34275">
            <a:noAutofit/>
          </a:bodyPr>
          <a:lstStyle/>
          <a:p>
            <a:pPr indent="-431800" lvl="0" marL="431800" rtl="0" algn="l">
              <a:spcBef>
                <a:spcPts val="0"/>
              </a:spcBef>
              <a:buClr>
                <a:schemeClr val="lt2"/>
              </a:buClr>
              <a:buSzPct val="100000"/>
              <a:buFont typeface="Noto Sans Symbols"/>
              <a:buChar char="❖"/>
            </a:pPr>
            <a:r>
              <a:rPr lang="en-US"/>
              <a:t>Multiplayer</a:t>
            </a:r>
          </a:p>
        </p:txBody>
      </p:sp>
      <p:sp>
        <p:nvSpPr>
          <p:cNvPr id="9403" name="Shape 9403"/>
          <p:cNvSpPr txBox="1"/>
          <p:nvPr>
            <p:ph idx="1" type="body"/>
          </p:nvPr>
        </p:nvSpPr>
        <p:spPr>
          <a:xfrm>
            <a:off x="484583" y="1161848"/>
            <a:ext cx="7675200" cy="3685200"/>
          </a:xfrm>
          <a:prstGeom prst="rect">
            <a:avLst/>
          </a:prstGeom>
          <a:noFill/>
          <a:ln>
            <a:noFill/>
          </a:ln>
        </p:spPr>
        <p:txBody>
          <a:bodyPr anchorCtr="0" anchor="t" bIns="34275" lIns="68575" rIns="68575" wrap="square" tIns="34275">
            <a:normAutofit/>
          </a:bodyPr>
          <a:lstStyle/>
          <a:p>
            <a:pPr indent="-260350" lvl="0" marL="254000" rtl="0" algn="l">
              <a:spcBef>
                <a:spcPts val="0"/>
              </a:spcBef>
              <a:spcAft>
                <a:spcPts val="0"/>
              </a:spcAft>
              <a:buSzPct val="78571"/>
            </a:pPr>
            <a:r>
              <a:rPr lang="en-US"/>
              <a:t>Names of both the players are entered.</a:t>
            </a:r>
          </a:p>
          <a:p>
            <a:pPr indent="-260350" lvl="0" marL="254000" rtl="0" algn="l">
              <a:spcBef>
                <a:spcPts val="700"/>
              </a:spcBef>
              <a:spcAft>
                <a:spcPts val="0"/>
              </a:spcAft>
              <a:buSzPct val="78571"/>
            </a:pPr>
            <a:r>
              <a:rPr lang="en-US"/>
              <a:t>1</a:t>
            </a:r>
            <a:r>
              <a:rPr baseline="30000" lang="en-US"/>
              <a:t>st</a:t>
            </a:r>
            <a:r>
              <a:rPr lang="en-US"/>
              <a:t> player starts the game and turns are alternate to both the players, hence 9 iterations needed.</a:t>
            </a:r>
          </a:p>
          <a:p>
            <a:pPr indent="-260350" lvl="0" marL="254000" rtl="0" algn="l">
              <a:spcBef>
                <a:spcPts val="700"/>
              </a:spcBef>
              <a:spcAft>
                <a:spcPts val="0"/>
              </a:spcAft>
              <a:buSzPct val="78571"/>
            </a:pPr>
            <a:r>
              <a:rPr lang="en-US"/>
              <a:t>Every time an iteration begins, current situation of the game is printed.</a:t>
            </a:r>
          </a:p>
          <a:p>
            <a:pPr indent="-260350" lvl="0" marL="254000" rtl="0" algn="l">
              <a:spcBef>
                <a:spcPts val="700"/>
              </a:spcBef>
              <a:spcAft>
                <a:spcPts val="0"/>
              </a:spcAft>
              <a:buSzPct val="78571"/>
            </a:pPr>
            <a:r>
              <a:rPr lang="en-US"/>
              <a:t>Corresponding player is allowed to give the input.</a:t>
            </a:r>
          </a:p>
          <a:p>
            <a:pPr indent="-260350" lvl="0" marL="254000" rtl="0" algn="l">
              <a:spcBef>
                <a:spcPts val="700"/>
              </a:spcBef>
              <a:spcAft>
                <a:spcPts val="0"/>
              </a:spcAft>
              <a:buSzPct val="78571"/>
            </a:pPr>
            <a:r>
              <a:rPr lang="en-US"/>
              <a:t>Game won’t proceed until valid position of input is given by player.</a:t>
            </a:r>
          </a:p>
          <a:p>
            <a:pPr indent="-260350" lvl="0" marL="254000" rtl="0" algn="l">
              <a:spcBef>
                <a:spcPts val="700"/>
              </a:spcBef>
              <a:spcAft>
                <a:spcPts val="0"/>
              </a:spcAft>
              <a:buSzPct val="78571"/>
            </a:pPr>
            <a:r>
              <a:rPr lang="en-US"/>
              <a:t>Then it is checked whether the corresponding player wins by present situation by any linear order, if it is then he is declared to have won, Else if it is the 9</a:t>
            </a:r>
            <a:r>
              <a:rPr baseline="30000" lang="en-US"/>
              <a:t>th</a:t>
            </a:r>
            <a:r>
              <a:rPr lang="en-US"/>
              <a:t> iteration, it is a draw match, &amp; game ENDS!!!</a:t>
            </a:r>
          </a:p>
          <a:p>
            <a:pPr indent="-260350" lvl="0" marL="254000" rtl="0" algn="l">
              <a:spcBef>
                <a:spcPts val="700"/>
              </a:spcBef>
              <a:spcAft>
                <a:spcPts val="0"/>
              </a:spcAft>
              <a:buSzPct val="78571"/>
            </a:pPr>
            <a:r>
              <a:rPr lang="en-US"/>
              <a:t>A complete iteration ends here and repeats same logic until 5 iterations are done or anyone wins.</a:t>
            </a:r>
          </a:p>
          <a:p>
            <a:pPr indent="-69850" lvl="0" marL="0" rtl="0" algn="l">
              <a:spcBef>
                <a:spcPts val="700"/>
              </a:spcBef>
              <a:spcAft>
                <a:spcPts val="0"/>
              </a:spcAft>
              <a:buSzPct val="78571"/>
              <a:buNone/>
            </a:pPr>
            <a:r>
              <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xmlns:r="http://schemas.openxmlformats.org/officeDocument/2006/relationships" name="Ion">
  <a:themeElements>
    <a:clrScheme name="Ion Red">
      <a:dk1>
        <a:srgbClr val="000000"/>
      </a:dk1>
      <a:lt1>
        <a:srgbClr val="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