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86" r:id="rId7"/>
    <p:sldId id="270" r:id="rId8"/>
    <p:sldId id="267" r:id="rId9"/>
    <p:sldId id="269" r:id="rId10"/>
    <p:sldId id="271" r:id="rId11"/>
    <p:sldId id="284" r:id="rId12"/>
    <p:sldId id="273" r:id="rId13"/>
    <p:sldId id="274" r:id="rId14"/>
    <p:sldId id="28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63B0F-A62E-4B21-B8F3-F6411A12524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123F20-290A-40C4-A220-0337657913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FRONTEND:  ASP.NET CORE MVC</a:t>
          </a:r>
          <a:endParaRPr lang="en-US"/>
        </a:p>
      </dgm:t>
    </dgm:pt>
    <dgm:pt modelId="{047D51BE-26CC-4238-9489-35EE2706BE62}" type="parTrans" cxnId="{CB6D19DC-5FFE-429C-9775-D534B295553B}">
      <dgm:prSet/>
      <dgm:spPr/>
      <dgm:t>
        <a:bodyPr/>
        <a:lstStyle/>
        <a:p>
          <a:endParaRPr lang="en-US"/>
        </a:p>
      </dgm:t>
    </dgm:pt>
    <dgm:pt modelId="{E45669F2-AA20-4A17-B08A-8F2BF4AE6A6E}" type="sibTrans" cxnId="{CB6D19DC-5FFE-429C-9775-D534B295553B}">
      <dgm:prSet/>
      <dgm:spPr/>
      <dgm:t>
        <a:bodyPr/>
        <a:lstStyle/>
        <a:p>
          <a:endParaRPr lang="en-US"/>
        </a:p>
      </dgm:t>
    </dgm:pt>
    <dgm:pt modelId="{0C02B7BD-58FA-4203-9CC7-E94876A651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BACKEND:  SQL SERVER</a:t>
          </a:r>
          <a:endParaRPr lang="en-US"/>
        </a:p>
      </dgm:t>
    </dgm:pt>
    <dgm:pt modelId="{D00E0586-631A-44BE-B6B9-207CDE962D6A}" type="parTrans" cxnId="{25135B68-3309-458D-B9D1-D8D365FA078E}">
      <dgm:prSet/>
      <dgm:spPr/>
      <dgm:t>
        <a:bodyPr/>
        <a:lstStyle/>
        <a:p>
          <a:endParaRPr lang="en-US"/>
        </a:p>
      </dgm:t>
    </dgm:pt>
    <dgm:pt modelId="{0FCD21E3-05AA-413D-8692-86429AD73256}" type="sibTrans" cxnId="{25135B68-3309-458D-B9D1-D8D365FA078E}">
      <dgm:prSet/>
      <dgm:spPr/>
      <dgm:t>
        <a:bodyPr/>
        <a:lstStyle/>
        <a:p>
          <a:endParaRPr lang="en-US"/>
        </a:p>
      </dgm:t>
    </dgm:pt>
    <dgm:pt modelId="{2C27F62E-4B67-462A-AC6B-3965A1BB38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TESTING:   SWAGGER</a:t>
          </a:r>
          <a:endParaRPr lang="en-US"/>
        </a:p>
      </dgm:t>
    </dgm:pt>
    <dgm:pt modelId="{095A11C3-BADF-4440-9260-3D7CE33763A5}" type="parTrans" cxnId="{D371DE0E-9253-494F-A279-BE1B2FD7FECD}">
      <dgm:prSet/>
      <dgm:spPr/>
      <dgm:t>
        <a:bodyPr/>
        <a:lstStyle/>
        <a:p>
          <a:endParaRPr lang="en-US"/>
        </a:p>
      </dgm:t>
    </dgm:pt>
    <dgm:pt modelId="{71D6A62C-09E5-4351-90B7-F3E3FB5D5288}" type="sibTrans" cxnId="{D371DE0E-9253-494F-A279-BE1B2FD7FECD}">
      <dgm:prSet/>
      <dgm:spPr/>
      <dgm:t>
        <a:bodyPr/>
        <a:lstStyle/>
        <a:p>
          <a:endParaRPr lang="en-US"/>
        </a:p>
      </dgm:t>
    </dgm:pt>
    <dgm:pt modelId="{22BDADCE-5BFD-4C19-928B-E99F01D74E39}" type="pres">
      <dgm:prSet presAssocID="{F2363B0F-A62E-4B21-B8F3-F6411A12524B}" presName="root" presStyleCnt="0">
        <dgm:presLayoutVars>
          <dgm:dir/>
          <dgm:resizeHandles val="exact"/>
        </dgm:presLayoutVars>
      </dgm:prSet>
      <dgm:spPr/>
    </dgm:pt>
    <dgm:pt modelId="{F47C250C-97B8-44CC-856F-ADE7952FF4BF}" type="pres">
      <dgm:prSet presAssocID="{59123F20-290A-40C4-A220-0337657913D7}" presName="compNode" presStyleCnt="0"/>
      <dgm:spPr/>
    </dgm:pt>
    <dgm:pt modelId="{F4179F73-19B7-4391-A591-A7A43C98DA6D}" type="pres">
      <dgm:prSet presAssocID="{59123F20-290A-40C4-A220-0337657913D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F863FBB-2BB7-4FF7-91A5-BF1CD891A4B2}" type="pres">
      <dgm:prSet presAssocID="{59123F20-290A-40C4-A220-0337657913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2731875-DCE9-4885-B6C2-B5D9B272536D}" type="pres">
      <dgm:prSet presAssocID="{59123F20-290A-40C4-A220-0337657913D7}" presName="spaceRect" presStyleCnt="0"/>
      <dgm:spPr/>
    </dgm:pt>
    <dgm:pt modelId="{6484A25F-1B20-4358-A602-26E1A9FBDF03}" type="pres">
      <dgm:prSet presAssocID="{59123F20-290A-40C4-A220-0337657913D7}" presName="textRect" presStyleLbl="revTx" presStyleIdx="0" presStyleCnt="3">
        <dgm:presLayoutVars>
          <dgm:chMax val="1"/>
          <dgm:chPref val="1"/>
        </dgm:presLayoutVars>
      </dgm:prSet>
      <dgm:spPr/>
    </dgm:pt>
    <dgm:pt modelId="{C23047C8-7C92-4519-82DA-FC0759977B4C}" type="pres">
      <dgm:prSet presAssocID="{E45669F2-AA20-4A17-B08A-8F2BF4AE6A6E}" presName="sibTrans" presStyleCnt="0"/>
      <dgm:spPr/>
    </dgm:pt>
    <dgm:pt modelId="{555D0A90-867D-4974-A985-0D01F2136CA8}" type="pres">
      <dgm:prSet presAssocID="{0C02B7BD-58FA-4203-9CC7-E94876A65102}" presName="compNode" presStyleCnt="0"/>
      <dgm:spPr/>
    </dgm:pt>
    <dgm:pt modelId="{2910CC61-4BE8-4CAE-B7E9-7FF23DFA63BD}" type="pres">
      <dgm:prSet presAssocID="{0C02B7BD-58FA-4203-9CC7-E94876A6510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CC5B644-37CA-4BD6-B1F9-0695B389BCDB}" type="pres">
      <dgm:prSet presAssocID="{0C02B7BD-58FA-4203-9CC7-E94876A651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12FCF1-9686-4C75-B1E6-156F3C188991}" type="pres">
      <dgm:prSet presAssocID="{0C02B7BD-58FA-4203-9CC7-E94876A65102}" presName="spaceRect" presStyleCnt="0"/>
      <dgm:spPr/>
    </dgm:pt>
    <dgm:pt modelId="{5FD8B20C-E667-42D4-8D64-14A02259F9B0}" type="pres">
      <dgm:prSet presAssocID="{0C02B7BD-58FA-4203-9CC7-E94876A65102}" presName="textRect" presStyleLbl="revTx" presStyleIdx="1" presStyleCnt="3">
        <dgm:presLayoutVars>
          <dgm:chMax val="1"/>
          <dgm:chPref val="1"/>
        </dgm:presLayoutVars>
      </dgm:prSet>
      <dgm:spPr/>
    </dgm:pt>
    <dgm:pt modelId="{5FA6F77A-CF1A-40C1-A033-D076264491FA}" type="pres">
      <dgm:prSet presAssocID="{0FCD21E3-05AA-413D-8692-86429AD73256}" presName="sibTrans" presStyleCnt="0"/>
      <dgm:spPr/>
    </dgm:pt>
    <dgm:pt modelId="{99E3A932-4A1C-4FA5-AA42-7C5A1E827090}" type="pres">
      <dgm:prSet presAssocID="{2C27F62E-4B67-462A-AC6B-3965A1BB380D}" presName="compNode" presStyleCnt="0"/>
      <dgm:spPr/>
    </dgm:pt>
    <dgm:pt modelId="{03F1D49D-F916-4EDD-9C04-3F8679C2C388}" type="pres">
      <dgm:prSet presAssocID="{2C27F62E-4B67-462A-AC6B-3965A1BB380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9E75E3-3A00-43B7-AB56-8A5DB9C382D3}" type="pres">
      <dgm:prSet presAssocID="{2C27F62E-4B67-462A-AC6B-3965A1BB38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54810EC-54A0-4E7D-AAAD-CCBA70A30F8C}" type="pres">
      <dgm:prSet presAssocID="{2C27F62E-4B67-462A-AC6B-3965A1BB380D}" presName="spaceRect" presStyleCnt="0"/>
      <dgm:spPr/>
    </dgm:pt>
    <dgm:pt modelId="{48EC84CF-F9A9-4EF1-92E9-F55A27599488}" type="pres">
      <dgm:prSet presAssocID="{2C27F62E-4B67-462A-AC6B-3965A1BB38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71DE0E-9253-494F-A279-BE1B2FD7FECD}" srcId="{F2363B0F-A62E-4B21-B8F3-F6411A12524B}" destId="{2C27F62E-4B67-462A-AC6B-3965A1BB380D}" srcOrd="2" destOrd="0" parTransId="{095A11C3-BADF-4440-9260-3D7CE33763A5}" sibTransId="{71D6A62C-09E5-4351-90B7-F3E3FB5D5288}"/>
    <dgm:cxn modelId="{25135B68-3309-458D-B9D1-D8D365FA078E}" srcId="{F2363B0F-A62E-4B21-B8F3-F6411A12524B}" destId="{0C02B7BD-58FA-4203-9CC7-E94876A65102}" srcOrd="1" destOrd="0" parTransId="{D00E0586-631A-44BE-B6B9-207CDE962D6A}" sibTransId="{0FCD21E3-05AA-413D-8692-86429AD73256}"/>
    <dgm:cxn modelId="{52E7418E-0283-46B3-9C4F-1E1519B54CDC}" type="presOf" srcId="{F2363B0F-A62E-4B21-B8F3-F6411A12524B}" destId="{22BDADCE-5BFD-4C19-928B-E99F01D74E39}" srcOrd="0" destOrd="0" presId="urn:microsoft.com/office/officeart/2018/5/layout/IconLeafLabelList"/>
    <dgm:cxn modelId="{199D349F-A568-4DF1-B4FA-5FEDA6B69797}" type="presOf" srcId="{59123F20-290A-40C4-A220-0337657913D7}" destId="{6484A25F-1B20-4358-A602-26E1A9FBDF03}" srcOrd="0" destOrd="0" presId="urn:microsoft.com/office/officeart/2018/5/layout/IconLeafLabelList"/>
    <dgm:cxn modelId="{E47820B1-F954-4D1A-916A-719DCC0DF25B}" type="presOf" srcId="{2C27F62E-4B67-462A-AC6B-3965A1BB380D}" destId="{48EC84CF-F9A9-4EF1-92E9-F55A27599488}" srcOrd="0" destOrd="0" presId="urn:microsoft.com/office/officeart/2018/5/layout/IconLeafLabelList"/>
    <dgm:cxn modelId="{CB6D19DC-5FFE-429C-9775-D534B295553B}" srcId="{F2363B0F-A62E-4B21-B8F3-F6411A12524B}" destId="{59123F20-290A-40C4-A220-0337657913D7}" srcOrd="0" destOrd="0" parTransId="{047D51BE-26CC-4238-9489-35EE2706BE62}" sibTransId="{E45669F2-AA20-4A17-B08A-8F2BF4AE6A6E}"/>
    <dgm:cxn modelId="{E19D96F5-E513-4C8B-8676-1BC5A54C8EF2}" type="presOf" srcId="{0C02B7BD-58FA-4203-9CC7-E94876A65102}" destId="{5FD8B20C-E667-42D4-8D64-14A02259F9B0}" srcOrd="0" destOrd="0" presId="urn:microsoft.com/office/officeart/2018/5/layout/IconLeafLabelList"/>
    <dgm:cxn modelId="{836034A5-00FE-4CD0-8C6D-41ABAD1CFB40}" type="presParOf" srcId="{22BDADCE-5BFD-4C19-928B-E99F01D74E39}" destId="{F47C250C-97B8-44CC-856F-ADE7952FF4BF}" srcOrd="0" destOrd="0" presId="urn:microsoft.com/office/officeart/2018/5/layout/IconLeafLabelList"/>
    <dgm:cxn modelId="{C535D8C0-3251-4420-AFAD-FB0E4773E053}" type="presParOf" srcId="{F47C250C-97B8-44CC-856F-ADE7952FF4BF}" destId="{F4179F73-19B7-4391-A591-A7A43C98DA6D}" srcOrd="0" destOrd="0" presId="urn:microsoft.com/office/officeart/2018/5/layout/IconLeafLabelList"/>
    <dgm:cxn modelId="{15CE1429-AF3D-4411-9A52-584B560D2E8A}" type="presParOf" srcId="{F47C250C-97B8-44CC-856F-ADE7952FF4BF}" destId="{9F863FBB-2BB7-4FF7-91A5-BF1CD891A4B2}" srcOrd="1" destOrd="0" presId="urn:microsoft.com/office/officeart/2018/5/layout/IconLeafLabelList"/>
    <dgm:cxn modelId="{255A13CE-4AB5-4BC2-A2CB-4BE1FB61F7B1}" type="presParOf" srcId="{F47C250C-97B8-44CC-856F-ADE7952FF4BF}" destId="{E2731875-DCE9-4885-B6C2-B5D9B272536D}" srcOrd="2" destOrd="0" presId="urn:microsoft.com/office/officeart/2018/5/layout/IconLeafLabelList"/>
    <dgm:cxn modelId="{C8F27D51-694D-459A-969F-774C336FACA4}" type="presParOf" srcId="{F47C250C-97B8-44CC-856F-ADE7952FF4BF}" destId="{6484A25F-1B20-4358-A602-26E1A9FBDF03}" srcOrd="3" destOrd="0" presId="urn:microsoft.com/office/officeart/2018/5/layout/IconLeafLabelList"/>
    <dgm:cxn modelId="{E66D9E40-B38B-4D56-9297-1D5A407EB301}" type="presParOf" srcId="{22BDADCE-5BFD-4C19-928B-E99F01D74E39}" destId="{C23047C8-7C92-4519-82DA-FC0759977B4C}" srcOrd="1" destOrd="0" presId="urn:microsoft.com/office/officeart/2018/5/layout/IconLeafLabelList"/>
    <dgm:cxn modelId="{E00311CE-E1ED-4193-8392-223E957D8D90}" type="presParOf" srcId="{22BDADCE-5BFD-4C19-928B-E99F01D74E39}" destId="{555D0A90-867D-4974-A985-0D01F2136CA8}" srcOrd="2" destOrd="0" presId="urn:microsoft.com/office/officeart/2018/5/layout/IconLeafLabelList"/>
    <dgm:cxn modelId="{016B4AD8-1FB5-4B04-9EAF-024B88D69EA1}" type="presParOf" srcId="{555D0A90-867D-4974-A985-0D01F2136CA8}" destId="{2910CC61-4BE8-4CAE-B7E9-7FF23DFA63BD}" srcOrd="0" destOrd="0" presId="urn:microsoft.com/office/officeart/2018/5/layout/IconLeafLabelList"/>
    <dgm:cxn modelId="{A9C8B2C3-9D6A-4AB3-A227-7CEBFDDF252E}" type="presParOf" srcId="{555D0A90-867D-4974-A985-0D01F2136CA8}" destId="{0CC5B644-37CA-4BD6-B1F9-0695B389BCDB}" srcOrd="1" destOrd="0" presId="urn:microsoft.com/office/officeart/2018/5/layout/IconLeafLabelList"/>
    <dgm:cxn modelId="{DFD4FAAA-1F96-4F63-A69B-6BC6DB82A173}" type="presParOf" srcId="{555D0A90-867D-4974-A985-0D01F2136CA8}" destId="{0112FCF1-9686-4C75-B1E6-156F3C188991}" srcOrd="2" destOrd="0" presId="urn:microsoft.com/office/officeart/2018/5/layout/IconLeafLabelList"/>
    <dgm:cxn modelId="{3FBA938E-A243-4B46-9976-9BD98939E147}" type="presParOf" srcId="{555D0A90-867D-4974-A985-0D01F2136CA8}" destId="{5FD8B20C-E667-42D4-8D64-14A02259F9B0}" srcOrd="3" destOrd="0" presId="urn:microsoft.com/office/officeart/2018/5/layout/IconLeafLabelList"/>
    <dgm:cxn modelId="{7E1E5970-91C4-4BDF-886E-D6CB258A18F2}" type="presParOf" srcId="{22BDADCE-5BFD-4C19-928B-E99F01D74E39}" destId="{5FA6F77A-CF1A-40C1-A033-D076264491FA}" srcOrd="3" destOrd="0" presId="urn:microsoft.com/office/officeart/2018/5/layout/IconLeafLabelList"/>
    <dgm:cxn modelId="{7C3EF70E-D3F4-42CE-B543-F6B070BFFDD5}" type="presParOf" srcId="{22BDADCE-5BFD-4C19-928B-E99F01D74E39}" destId="{99E3A932-4A1C-4FA5-AA42-7C5A1E827090}" srcOrd="4" destOrd="0" presId="urn:microsoft.com/office/officeart/2018/5/layout/IconLeafLabelList"/>
    <dgm:cxn modelId="{3DEE1798-FCC9-41A9-81AB-FCDF042DD00B}" type="presParOf" srcId="{99E3A932-4A1C-4FA5-AA42-7C5A1E827090}" destId="{03F1D49D-F916-4EDD-9C04-3F8679C2C388}" srcOrd="0" destOrd="0" presId="urn:microsoft.com/office/officeart/2018/5/layout/IconLeafLabelList"/>
    <dgm:cxn modelId="{9FEDDED6-62BB-4A9B-B377-EAF5FC6877FC}" type="presParOf" srcId="{99E3A932-4A1C-4FA5-AA42-7C5A1E827090}" destId="{499E75E3-3A00-43B7-AB56-8A5DB9C382D3}" srcOrd="1" destOrd="0" presId="urn:microsoft.com/office/officeart/2018/5/layout/IconLeafLabelList"/>
    <dgm:cxn modelId="{B2EE59D4-FD68-42C1-A177-9593EC1CBAFF}" type="presParOf" srcId="{99E3A932-4A1C-4FA5-AA42-7C5A1E827090}" destId="{454810EC-54A0-4E7D-AAAD-CCBA70A30F8C}" srcOrd="2" destOrd="0" presId="urn:microsoft.com/office/officeart/2018/5/layout/IconLeafLabelList"/>
    <dgm:cxn modelId="{744E1CA5-1E55-43E5-9400-0FB4FA0E959E}" type="presParOf" srcId="{99E3A932-4A1C-4FA5-AA42-7C5A1E827090}" destId="{48EC84CF-F9A9-4EF1-92E9-F55A275994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79F73-19B7-4391-A591-A7A43C98DA6D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63FBB-2BB7-4FF7-91A5-BF1CD891A4B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4A25F-1B20-4358-A602-26E1A9FBDF0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FRONTEND:  ASP.NET CORE MVC</a:t>
          </a:r>
          <a:endParaRPr lang="en-US" sz="2300" kern="1200"/>
        </a:p>
      </dsp:txBody>
      <dsp:txXfrm>
        <a:off x="75768" y="3053169"/>
        <a:ext cx="3093750" cy="720000"/>
      </dsp:txXfrm>
    </dsp:sp>
    <dsp:sp modelId="{2910CC61-4BE8-4CAE-B7E9-7FF23DFA63BD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5B644-37CA-4BD6-B1F9-0695B389BCD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8B20C-E667-42D4-8D64-14A02259F9B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BACKEND:  SQL SERVER</a:t>
          </a:r>
          <a:endParaRPr lang="en-US" sz="2300" kern="1200"/>
        </a:p>
      </dsp:txBody>
      <dsp:txXfrm>
        <a:off x="3710925" y="3053169"/>
        <a:ext cx="3093750" cy="720000"/>
      </dsp:txXfrm>
    </dsp:sp>
    <dsp:sp modelId="{03F1D49D-F916-4EDD-9C04-3F8679C2C388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E75E3-3A00-43B7-AB56-8A5DB9C382D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C84CF-F9A9-4EF1-92E9-F55A2759948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TESTING:   SWAGGER</a:t>
          </a:r>
          <a:endParaRPr lang="en-US" sz="23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6F6C-0881-49A4-A786-FB9327027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5B505-2273-4996-BBC0-B7701274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6350-D73D-444B-8584-0628EA2B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C392-5312-4CF1-BBCC-B7882E7B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8533-8A35-4784-9D6B-4214E144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2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5862-5B5C-45AA-913A-959011BD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D077-E994-40B3-BEF0-200719BC8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CB97-8077-454B-BF92-15895653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774A-8692-44F3-A751-AE7DC4E9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7D36-6992-4285-8042-94D6B495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94448-CA33-431D-8E68-164B75576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DCA5-403F-4B9B-81D6-A041F8508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B754-ECA2-4A59-92A3-CF90359C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9D6D-D9E2-4B9A-8773-947BEAB1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83AA-E09F-4E50-A938-D7829365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8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F80-87FD-4580-8519-CA09B58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54C3-F84B-44E3-ABA8-9E41A006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A5FE-A1BA-4FF9-8A9A-3D32E147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EE56-4AC0-48B5-9F90-97F640EA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0848-4353-4D47-BDEF-24414291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A9C4-F656-4DC4-A853-9596AC9E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5C89-9821-497E-9140-575641D7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EB5E-2019-4360-A4F6-368C10DC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B90-40AF-471D-BF75-2306D11E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8E7B-29B2-47E7-808E-85CBC57F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1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DEC-7F7B-4405-ADDF-94233D49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3C6A-B9EA-4AF5-AE19-19DA722E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BDCF0-0BFF-4400-A1EC-F1822CB9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6F3AA-3CE8-47E3-A6F4-00B42CE6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9CCE-8E75-4888-8BC4-F767B603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B906-6AE9-4283-AA9C-E1BCA42D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6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E043-D6FC-4420-B4C0-54D2CB35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AA64-3EE4-4728-A883-6DCACCCD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DE587-3E4E-4236-B488-61D2E989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D66D7-64DD-435F-AC6E-61B1E72A5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4847E-1BC7-40CA-8B9C-B2368C4FF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F3A41-97B4-4A5E-AF10-70D3BE1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8D41C-7B23-424D-BDC1-BF24A534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FBCD7-3997-42AB-B5F1-92645266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1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FF63-91CC-45FB-AECA-CB1CC923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02C81-F3AC-44B3-93A9-49F275A5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51610-B44D-41F0-9BD0-A728CA4E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06EF2-B1AC-43C7-8910-2A680409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1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BBB2B-3D38-4E30-B706-9701ED6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3ADBA-675F-404A-887C-CAC7F7D4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329E-B3C3-46AB-892F-80C79BBA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0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95BE-1941-4AF4-9203-62E334A4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B525-1E5D-4861-9513-B57CE184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5A335-A428-4F92-8914-4113DFF9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D1836-565B-4911-825D-2FBFDC37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E52A8-7E3E-473B-91D2-FC87255C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9CE2B-A7FB-41E0-91F5-063A326A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8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15BB-D44F-40CE-B68E-377FF546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25FE9-8668-43B2-BBB8-F6ECAB7CD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F8D1-CB31-4887-B560-65E79B515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BFD1-2FF3-4B72-84C2-DE522DB0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C21A0-F83F-4263-BB7C-7A734B92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A11CB-3ADD-471C-A376-7ED430D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9C910-0BA2-40DE-B8BC-11FD7678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95D1-CD99-4176-8F1E-78E28ECF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069D-A2E9-45D9-801A-5A646262B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31F1-5276-4795-8105-56EEE3208A4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2C75-8D6D-45BB-8CCD-C7440D106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26BE-17BD-4943-ADDE-54F54501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F201-2759-4F67-B7C2-72F9F464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2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erything You Need to Know About Ecommerce Marketing">
            <a:extLst>
              <a:ext uri="{FF2B5EF4-FFF2-40B4-BE49-F238E27FC236}">
                <a16:creationId xmlns:a16="http://schemas.microsoft.com/office/drawing/2014/main" id="{D76B2A77-B357-4134-A153-61631ED681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37920"/>
            <a:ext cx="9215120" cy="4511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0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C393-996C-45EE-A9DF-9B576255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CATEGORIES - VIEWS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9EF1AE-B4D6-4D7C-95E2-1F96D9C09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" y="1563688"/>
            <a:ext cx="10810240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7C8B93-71FB-439A-948D-687A8279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519429"/>
            <a:ext cx="11348720" cy="58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2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7A9921-F97E-4AD5-9C5A-5423B5D6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8479"/>
            <a:ext cx="11236960" cy="60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C0479A-6E52-4863-A43A-38D23F1EB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650240"/>
            <a:ext cx="1136904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9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8521F0-7C53-41EF-9F7C-0BF4FE02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650240"/>
            <a:ext cx="11338560" cy="59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8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94FD-9104-43AA-B82A-8E391011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994B-FAD9-4A18-96CC-62B0E7CC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825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Internet has lead to the birth and evolution of E-Commerce. </a:t>
            </a:r>
          </a:p>
          <a:p>
            <a:pPr>
              <a:lnSpc>
                <a:spcPct val="150000"/>
              </a:lnSpc>
            </a:pPr>
            <a:r>
              <a:rPr lang="en-IN" dirty="0"/>
              <a:t> E-Commerce has now become a key component of many organizations in the daily running of their business.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E-Commerce Shopping store helps the customer to buy their desired products easily.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                                              HAPPY SHOPPING !!</a:t>
            </a:r>
          </a:p>
        </p:txBody>
      </p:sp>
    </p:spTree>
    <p:extLst>
      <p:ext uri="{BB962C8B-B14F-4D97-AF65-F5344CB8AC3E}">
        <p14:creationId xmlns:p14="http://schemas.microsoft.com/office/powerpoint/2010/main" val="129677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39BE-C58E-410B-9C0A-F3C5C2E4A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2280537"/>
            <a:ext cx="9910296" cy="338067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dirty="0"/>
              <a:t>E-COMMERCE SHOPPING STORE     </a:t>
            </a:r>
            <a:br>
              <a:rPr lang="en-IN" sz="8000" dirty="0"/>
            </a:br>
            <a:r>
              <a:rPr lang="en-IN" sz="2700" dirty="0"/>
              <a:t>                                                                                        </a:t>
            </a:r>
            <a:br>
              <a:rPr lang="en-IN" sz="2700" dirty="0"/>
            </a:br>
            <a:br>
              <a:rPr lang="en-IN" sz="2700" dirty="0"/>
            </a:br>
            <a:br>
              <a:rPr lang="en-IN" sz="2700" dirty="0"/>
            </a:br>
            <a:r>
              <a:rPr lang="en-IN" sz="2700" dirty="0"/>
              <a:t>                                                                                         TEAM MEMBERS:</a:t>
            </a:r>
            <a:br>
              <a:rPr lang="en-IN" sz="2700" dirty="0"/>
            </a:br>
            <a:r>
              <a:rPr lang="en-IN" sz="2700" dirty="0"/>
              <a:t>                                                                                                                - SARANG.N</a:t>
            </a:r>
            <a:br>
              <a:rPr lang="en-IN" sz="2700" dirty="0"/>
            </a:br>
            <a:r>
              <a:rPr lang="en-IN" sz="2700" dirty="0"/>
              <a:t>                                                                                                                - ABHISHEK.S</a:t>
            </a:r>
            <a:br>
              <a:rPr lang="en-IN" sz="2700" dirty="0"/>
            </a:br>
            <a:r>
              <a:rPr lang="en-IN" sz="2700" dirty="0"/>
              <a:t>                                                                                                                - KEERTHANA.M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18235-68CF-4F4B-A069-7E2F91E3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196791"/>
            <a:ext cx="9910295" cy="1083746"/>
          </a:xfrm>
        </p:spPr>
        <p:txBody>
          <a:bodyPr anchor="b">
            <a:normAutofit/>
          </a:bodyPr>
          <a:lstStyle/>
          <a:p>
            <a:pPr algn="l"/>
            <a:r>
              <a:rPr lang="en-IN" sz="2800" dirty="0"/>
              <a:t>Sprint-1 </a:t>
            </a:r>
          </a:p>
          <a:p>
            <a:pPr algn="l"/>
            <a:r>
              <a:rPr lang="en-IN" sz="2800" dirty="0"/>
              <a:t>Team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E61F-3114-4866-87E7-75EB2A70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CONTENT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8C60-FB73-45D2-B60E-0B68EA96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IN" sz="2200"/>
              <a:t>SOFTWARES USED</a:t>
            </a:r>
          </a:p>
          <a:p>
            <a:r>
              <a:rPr lang="en-IN" sz="2200"/>
              <a:t>CLASS DIAGRAM</a:t>
            </a:r>
          </a:p>
          <a:p>
            <a:r>
              <a:rPr lang="en-IN" sz="2200"/>
              <a:t>BLOCK DIAGRAM                                                  </a:t>
            </a:r>
          </a:p>
          <a:p>
            <a:r>
              <a:rPr lang="en-IN" sz="2200"/>
              <a:t>E-COMMERCE SHOPPING STORE LAYERS</a:t>
            </a:r>
          </a:p>
          <a:p>
            <a:r>
              <a:rPr lang="en-IN" sz="2200"/>
              <a:t>MVC</a:t>
            </a:r>
          </a:p>
          <a:p>
            <a:r>
              <a:rPr lang="en-IN" sz="2200"/>
              <a:t>VIEWS</a:t>
            </a:r>
          </a:p>
          <a:p>
            <a:r>
              <a:rPr lang="en-IN" sz="2200"/>
              <a:t>CONCLUSION</a:t>
            </a:r>
          </a:p>
          <a:p>
            <a:endParaRPr lang="en-IN" sz="2200"/>
          </a:p>
          <a:p>
            <a:endParaRPr lang="en-IN" sz="2200"/>
          </a:p>
        </p:txBody>
      </p:sp>
      <p:pic>
        <p:nvPicPr>
          <p:cNvPr id="4" name="Picture 3" descr="E-Commerce Services | SN Digitech">
            <a:extLst>
              <a:ext uri="{FF2B5EF4-FFF2-40B4-BE49-F238E27FC236}">
                <a16:creationId xmlns:a16="http://schemas.microsoft.com/office/drawing/2014/main" id="{4603B2A4-F6BD-442D-A07E-D9EA51DAA5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2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55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51C53-0B47-45E4-9992-B87F6975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What is E-Commerce 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46EE-3865-4EF3-A66F-44E2F396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Commonly known as Electronics Marketing.</a:t>
            </a:r>
          </a:p>
          <a:p>
            <a:pPr>
              <a:lnSpc>
                <a:spcPct val="150000"/>
              </a:lnSpc>
            </a:pPr>
            <a:r>
              <a:rPr lang="en-IN" dirty="0"/>
              <a:t>“It consist of buying and selling goods and services over an electronic systems using Internet and other computer networks technology.”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16B626-C942-461A-8E6B-AFA928B4C3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5" r="18969" b="1"/>
          <a:stretch/>
        </p:blipFill>
        <p:spPr bwMode="auto">
          <a:xfrm>
            <a:off x="7678443" y="2231136"/>
            <a:ext cx="3941064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126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8E441-BFB8-429C-91AC-EE00504B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                            SOFTWARE USED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06107B-8A94-4A57-9D4B-3A2C4798F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087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29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0FDAB-5244-4404-8CCB-701B73AD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DIAGRAM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505755C-EC9A-424A-A3EA-4A54042F02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25" y="640080"/>
            <a:ext cx="419055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5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9E9F-1C1C-4A3C-B7AC-52D7C050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3800"/>
              <a:t>E-COMMERCE SHOPPING STORE HAS</a:t>
            </a:r>
          </a:p>
        </p:txBody>
      </p:sp>
      <p:sp>
        <p:nvSpPr>
          <p:cNvPr id="309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F9E0-F8B2-4E72-A80A-FFBE8B4A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/>
              <a:t>BL                                                   </a:t>
            </a:r>
          </a:p>
          <a:p>
            <a:r>
              <a:rPr lang="en-IN" sz="2200"/>
              <a:t>DAL</a:t>
            </a:r>
          </a:p>
          <a:p>
            <a:r>
              <a:rPr lang="en-IN" sz="2200"/>
              <a:t>EF CORE</a:t>
            </a:r>
          </a:p>
          <a:p>
            <a:r>
              <a:rPr lang="en-IN" sz="2200"/>
              <a:t>ENTITIES</a:t>
            </a:r>
          </a:p>
          <a:p>
            <a:r>
              <a:rPr lang="en-IN" sz="2200"/>
              <a:t>WEB API</a:t>
            </a:r>
          </a:p>
          <a:p>
            <a:r>
              <a:rPr lang="en-IN" sz="2200"/>
              <a:t>MVC</a:t>
            </a:r>
          </a:p>
        </p:txBody>
      </p:sp>
      <p:pic>
        <p:nvPicPr>
          <p:cNvPr id="3076" name="Picture 4" descr="E-Commerce PNG Images Transparent Background | PNG Play">
            <a:extLst>
              <a:ext uri="{FF2B5EF4-FFF2-40B4-BE49-F238E27FC236}">
                <a16:creationId xmlns:a16="http://schemas.microsoft.com/office/drawing/2014/main" id="{D30C3C99-BFB5-4F7E-A9B2-248EA413F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2" r="12761" b="-2"/>
          <a:stretch/>
        </p:blipFill>
        <p:spPr bwMode="auto">
          <a:xfrm>
            <a:off x="6145464" y="1511808"/>
            <a:ext cx="4818888" cy="428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8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BAF3-A165-4DCF-9BAE-7D1F67DC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MVC – FLOW CHART</a:t>
            </a:r>
          </a:p>
        </p:txBody>
      </p:sp>
      <p:pic>
        <p:nvPicPr>
          <p:cNvPr id="4" name="Picture 2" descr="Brief Journey to Asp.Net MVC Framework - Blogs">
            <a:extLst>
              <a:ext uri="{FF2B5EF4-FFF2-40B4-BE49-F238E27FC236}">
                <a16:creationId xmlns:a16="http://schemas.microsoft.com/office/drawing/2014/main" id="{2C6F17AC-1D3B-41D7-A909-CF279AE76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2148681"/>
            <a:ext cx="3810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82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01A75894-A870-A9CA-B8EF-25CFC6EDE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5B559-1F08-4294-AF4D-D1532C94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                                   VIEWS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E7AD-A5C1-47DC-BCF3-27A6BA6F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IN" sz="2200">
                <a:solidFill>
                  <a:srgbClr val="FFFFFF"/>
                </a:solidFill>
              </a:rPr>
              <a:t> For each controller the respective views folder is generated.</a:t>
            </a:r>
          </a:p>
          <a:p>
            <a:r>
              <a:rPr lang="en-IN" sz="2200">
                <a:solidFill>
                  <a:srgbClr val="FFFFFF"/>
                </a:solidFill>
              </a:rPr>
              <a:t>Each view has Create, Edit, Delete, Details and Index Views respectively.</a:t>
            </a:r>
          </a:p>
          <a:p>
            <a:r>
              <a:rPr lang="en-IN" sz="2200">
                <a:solidFill>
                  <a:srgbClr val="FFFFFF"/>
                </a:solidFill>
              </a:rPr>
              <a:t>Views consists of html code.</a:t>
            </a:r>
          </a:p>
          <a:p>
            <a:pPr marL="0" indent="0">
              <a:buNone/>
            </a:pPr>
            <a:endParaRPr lang="en-IN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202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E-COMMERCE SHOPPING STORE                                                                                                                                                                                          TEAM MEMBERS:                                                                                                                 - SARANG.N                                                                                                                 - ABHISHEK.S                                                                                                                 - KEERTHANA.M</vt:lpstr>
      <vt:lpstr>CONTENT</vt:lpstr>
      <vt:lpstr>What is E-Commerce </vt:lpstr>
      <vt:lpstr>                            SOFTWARE USED</vt:lpstr>
      <vt:lpstr>CASE DIAGRAM</vt:lpstr>
      <vt:lpstr>E-COMMERCE SHOPPING STORE HAS</vt:lpstr>
      <vt:lpstr>                          MVC – FLOW CHART</vt:lpstr>
      <vt:lpstr>                                   VIEWS</vt:lpstr>
      <vt:lpstr>                   CATEGORIES - VIEWS</vt:lpstr>
      <vt:lpstr>PowerPoint Presentation</vt:lpstr>
      <vt:lpstr>PowerPoint Presentation</vt:lpstr>
      <vt:lpstr>PowerPoint Presentation</vt:lpstr>
      <vt:lpstr>PowerPoint Presentation</vt:lpstr>
      <vt:lpstr>  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Mamidala, Keerthana</dc:creator>
  <cp:lastModifiedBy>Abhishek Sathiya</cp:lastModifiedBy>
  <cp:revision>25</cp:revision>
  <dcterms:created xsi:type="dcterms:W3CDTF">2022-07-25T09:17:51Z</dcterms:created>
  <dcterms:modified xsi:type="dcterms:W3CDTF">2022-11-14T06:09:57Z</dcterms:modified>
</cp:coreProperties>
</file>