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11/01/2023</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2"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0"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8"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abhisheksethiya19/EcommerceShoppinStore.git" TargetMode="External"/><Relationship Id="rId7" Type="http://schemas.openxmlformats.org/officeDocument/2006/relationships/hyperlink" Target="https://www.linkedin.com/in/abhisheksathiya"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youtu.be/mbvkz1z07-Q" TargetMode="External"/><Relationship Id="rId4" Type="http://schemas.openxmlformats.org/officeDocument/2006/relationships/image" Target="../media/image14.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20200" y="1524000"/>
          <a:ext cx="2840990" cy="5326251"/>
        </p:xfrm>
        <a:graphic>
          <a:graphicData uri="http://schemas.openxmlformats.org/drawingml/2006/table">
            <a:tbl>
              <a:tblPr firstRow="1" bandRow="1">
                <a:tableStyleId>{0E3FDE45-AF77-4B5C-9715-49D594BDF05E}</a:tableStyleId>
              </a:tblPr>
              <a:tblGrid>
                <a:gridCol w="78359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41363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385515">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p>
                  </a:txBody>
                  <a:tcPr/>
                </a:tc>
                <a:extLst>
                  <a:ext uri="{0D108BD9-81ED-4DB2-BD59-A6C34878D82A}">
                    <a16:rowId xmlns:a16="http://schemas.microsoft.com/office/drawing/2014/main" val="10001"/>
                  </a:ext>
                </a:extLst>
              </a:tr>
              <a:tr h="509531">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ADO.NET,ASP.NETCORE with  WEB API, Entity Framework</a:t>
                      </a:r>
                    </a:p>
                  </a:txBody>
                  <a:tcPr/>
                </a:tc>
                <a:extLst>
                  <a:ext uri="{0D108BD9-81ED-4DB2-BD59-A6C34878D82A}">
                    <a16:rowId xmlns:a16="http://schemas.microsoft.com/office/drawing/2014/main" val="10002"/>
                  </a:ext>
                </a:extLst>
              </a:tr>
              <a:tr h="207585">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3"/>
                  </a:ext>
                </a:extLst>
              </a:tr>
              <a:tr h="652411">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a:t>
                      </a:r>
                    </a:p>
                  </a:txBody>
                  <a:tcPr/>
                </a:tc>
                <a:extLst>
                  <a:ext uri="{0D108BD9-81ED-4DB2-BD59-A6C34878D82A}">
                    <a16:rowId xmlns:a16="http://schemas.microsoft.com/office/drawing/2014/main" val="10004"/>
                  </a:ext>
                </a:extLst>
              </a:tr>
              <a:tr h="637583">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5"/>
                  </a:ext>
                </a:extLst>
              </a:tr>
              <a:tr h="48930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TypeScript ,Bootstrap</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25301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Microsoft sql server</a:t>
                      </a:r>
                    </a:p>
                  </a:txBody>
                  <a:tcPr/>
                </a:tc>
                <a:extLst>
                  <a:ext uri="{0D108BD9-81ED-4DB2-BD59-A6C34878D82A}">
                    <a16:rowId xmlns:a16="http://schemas.microsoft.com/office/drawing/2014/main" val="10007"/>
                  </a:ext>
                </a:extLst>
              </a:tr>
              <a:tr h="48930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8"/>
                  </a:ext>
                </a:extLst>
              </a:tr>
              <a:tr h="34103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 and Upskilling</a:t>
                      </a:r>
                    </a:p>
                  </a:txBody>
                  <a:tcPr/>
                </a:tc>
                <a:extLst>
                  <a:ext uri="{0D108BD9-81ED-4DB2-BD59-A6C34878D82A}">
                    <a16:rowId xmlns:a16="http://schemas.microsoft.com/office/drawing/2014/main" val="10009"/>
                  </a:ext>
                </a:extLst>
              </a:tr>
              <a:tr h="29460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10"/>
                  </a:ext>
                </a:extLst>
              </a:tr>
              <a:tr h="20758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1"/>
                  </a:ext>
                </a:extLst>
              </a:tr>
              <a:tr h="35026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2"/>
                  </a:ext>
                </a:extLst>
              </a:tr>
            </a:tbl>
          </a:graphicData>
        </a:graphic>
      </p:graphicFrame>
      <p:sp>
        <p:nvSpPr>
          <p:cNvPr id="7170" name="Text Placeholder 18"/>
          <p:cNvSpPr>
            <a:spLocks noGrp="1"/>
          </p:cNvSpPr>
          <p:nvPr>
            <p:ph type="body" sz="quarter" idx="36"/>
          </p:nvPr>
        </p:nvSpPr>
        <p:spPr>
          <a:xfrm>
            <a:off x="4873038" y="2914476"/>
            <a:ext cx="4010414" cy="3268768"/>
          </a:xfrm>
        </p:spPr>
        <p:txBody>
          <a:bodyPr/>
          <a:lstStyle/>
          <a:p>
            <a:pPr eaLnBrk="1" hangingPunct="1">
              <a:lnSpc>
                <a:spcPct val="114000"/>
              </a:lnSpc>
            </a:pPr>
            <a:r>
              <a:rPr lang="en-US" altLang="en-IN" sz="1200" b="1" dirty="0"/>
              <a:t>ECommerce Shopping Store</a:t>
            </a:r>
            <a:r>
              <a:rPr lang="en-IN" altLang="en-US" sz="1200" b="1" dirty="0"/>
              <a:t> </a:t>
            </a:r>
            <a:r>
              <a:rPr lang="en-US" altLang="en-US" sz="1200" b="1" dirty="0"/>
              <a:t> </a:t>
            </a:r>
          </a:p>
          <a:p>
            <a:pPr eaLnBrk="1" hangingPunct="1">
              <a:lnSpc>
                <a:spcPct val="114000"/>
              </a:lnSpc>
            </a:pPr>
            <a:r>
              <a:rPr lang="en-US" altLang="en-IN" sz="1200" dirty="0"/>
              <a:t>C</a:t>
            </a:r>
            <a:r>
              <a:rPr lang="en-IN" altLang="en-US" sz="1200" dirty="0"/>
              <a:t>ase study of </a:t>
            </a:r>
            <a:r>
              <a:rPr lang="en-US" altLang="en-IN" sz="1200" dirty="0"/>
              <a:t>ECommerce Shopping Store</a:t>
            </a:r>
            <a:r>
              <a:rPr lang="en-US" altLang="en-US" sz="1200" dirty="0"/>
              <a:t> </a:t>
            </a:r>
            <a:r>
              <a:rPr lang="en-IN" altLang="en-US" sz="1200" dirty="0"/>
              <a:t>along with </a:t>
            </a:r>
            <a:r>
              <a:rPr lang="en-US" altLang="en-IN" sz="1200" dirty="0"/>
              <a:t>API Gateway</a:t>
            </a:r>
            <a:r>
              <a:rPr lang="en-IN" altLang="en-US" sz="1200" dirty="0"/>
              <a:t>, Swagger</a:t>
            </a:r>
            <a:r>
              <a:rPr lang="en-US" altLang="en-IN" sz="1200" dirty="0"/>
              <a:t>, </a:t>
            </a:r>
            <a:r>
              <a:rPr lang="en-IN" altLang="en-US" sz="1200" dirty="0"/>
              <a:t> and payment , responsive UI with </a:t>
            </a:r>
            <a:r>
              <a:rPr lang="en-US" altLang="en-IN" sz="1200" dirty="0"/>
              <a:t>HTML5,</a:t>
            </a:r>
            <a:r>
              <a:rPr lang="en-US" altLang="en-US" sz="1200" dirty="0"/>
              <a:t>CSS3,  Angular used as User Interface.</a:t>
            </a:r>
            <a:endParaRPr lang="en-US" altLang="nl-NL" sz="1200" b="1" dirty="0"/>
          </a:p>
          <a:p>
            <a:pPr>
              <a:lnSpc>
                <a:spcPct val="114000"/>
              </a:lnSpc>
            </a:pPr>
            <a:r>
              <a:rPr lang="en-IN" altLang="nl-NL" sz="1200" b="1" dirty="0"/>
              <a:t>Degreed :</a:t>
            </a:r>
          </a:p>
          <a:p>
            <a:pPr>
              <a:lnSpc>
                <a:spcPct val="114000"/>
              </a:lnSpc>
            </a:pPr>
            <a:r>
              <a:rPr lang="en-IN" altLang="en-US" sz="1200" dirty="0"/>
              <a:t>Successfully completed the degreed training in git,html,css,  sql </a:t>
            </a:r>
            <a:r>
              <a:rPr lang="en-US" altLang="nl-NL" sz="1200" dirty="0"/>
              <a:t>C#, .Net Core, Angular</a:t>
            </a:r>
            <a:endParaRPr lang="en-IN" altLang="en-US" sz="1200" dirty="0"/>
          </a:p>
          <a:p>
            <a:pPr algn="l" rtl="0" fontAlgn="base">
              <a:buFont typeface="Arial" panose="020B0604020202020204" pitchFamily="34" charset="0"/>
              <a:buChar char="•"/>
            </a:pPr>
            <a:r>
              <a:rPr lang="en-US" b="1" i="0" u="none" strike="noStrike" dirty="0">
                <a:solidFill>
                  <a:srgbClr val="000000"/>
                </a:solidFill>
                <a:effectLst/>
                <a:latin typeface="Verdana" panose="020B0604030504040204" pitchFamily="34" charset="0"/>
              </a:rPr>
              <a:t>Certifications:</a:t>
            </a:r>
            <a:r>
              <a:rPr lang="en-US" b="0" i="0" dirty="0">
                <a:solidFill>
                  <a:srgbClr val="000000"/>
                </a:solidFill>
                <a:effectLst/>
                <a:latin typeface="Verdana" panose="020B0604030504040204" pitchFamily="34" charset="0"/>
              </a:rPr>
              <a:t>​</a:t>
            </a:r>
            <a:endParaRPr lang="en-US" b="0" i="0" dirty="0">
              <a:solidFill>
                <a:srgbClr val="000000"/>
              </a:solidFill>
              <a:effectLst/>
              <a:latin typeface="Arial" panose="020B0604020202020204" pitchFamily="34" charset="0"/>
            </a:endParaRPr>
          </a:p>
          <a:p>
            <a:pPr marL="171450" indent="-171450" algn="l" rtl="0" fontAlgn="base">
              <a:buFont typeface="Arial" panose="020B0604020202020204" pitchFamily="34" charset="0"/>
              <a:buChar char="•"/>
            </a:pPr>
            <a:r>
              <a:rPr lang="en-US" b="0" i="0" u="none" strike="noStrike" dirty="0">
                <a:solidFill>
                  <a:srgbClr val="000000"/>
                </a:solidFill>
                <a:effectLst/>
                <a:latin typeface="Verdana" panose="020B0604030504040204" pitchFamily="34" charset="0"/>
              </a:rPr>
              <a:t>AZ-900</a:t>
            </a:r>
            <a:r>
              <a:rPr lang="en-US" b="0" i="0" dirty="0">
                <a:solidFill>
                  <a:srgbClr val="000000"/>
                </a:solidFill>
                <a:effectLst/>
                <a:latin typeface="Verdana" panose="020B0604030504040204" pitchFamily="34" charset="0"/>
              </a:rPr>
              <a:t>​, AZ-104</a:t>
            </a:r>
          </a:p>
          <a:p>
            <a:pPr marL="171450" indent="-171450" algn="l" rtl="0" fontAlgn="base">
              <a:buFont typeface="Arial" panose="020B0604020202020204" pitchFamily="34" charset="0"/>
              <a:buChar char="•"/>
            </a:pPr>
            <a:r>
              <a:rPr lang="en-US" b="0" i="0" dirty="0">
                <a:solidFill>
                  <a:srgbClr val="000000"/>
                </a:solidFill>
                <a:effectLst/>
                <a:latin typeface="Verdana" panose="020B0604030504040204" pitchFamily="34" charset="0"/>
              </a:rPr>
              <a:t>Agile Software Development Certificate</a:t>
            </a:r>
          </a:p>
          <a:p>
            <a:pPr marL="171450" indent="-171450" algn="l" rtl="0" fontAlgn="base">
              <a:buFont typeface="Arial" panose="020B0604020202020204" pitchFamily="34" charset="0"/>
              <a:buChar char="•"/>
            </a:pPr>
            <a:r>
              <a:rPr lang="en-US" b="0" i="0" dirty="0">
                <a:solidFill>
                  <a:srgbClr val="000000"/>
                </a:solidFill>
                <a:effectLst/>
                <a:latin typeface="Arial" panose="020B0604020202020204" pitchFamily="34" charset="0"/>
              </a:rPr>
              <a:t>Carrer Framework Assesment Test</a:t>
            </a:r>
          </a:p>
          <a:p>
            <a:pPr algn="l" rtl="0" fontAlgn="base">
              <a:buFont typeface="Arial" panose="020B0604020202020204" pitchFamily="34" charset="0"/>
              <a:buChar char="•"/>
            </a:pPr>
            <a:endParaRPr lang="en-US" b="0" i="0" dirty="0">
              <a:solidFill>
                <a:srgbClr val="000000"/>
              </a:solidFill>
              <a:effectLst/>
              <a:latin typeface="Arial" panose="020B0604020202020204" pitchFamily="34" charset="0"/>
            </a:endParaRPr>
          </a:p>
          <a:p>
            <a:pPr eaLnBrk="1" hangingPunct="1">
              <a:lnSpc>
                <a:spcPct val="114000"/>
              </a:lnSpc>
            </a:pPr>
            <a:endParaRPr lang="en-IN" altLang="en-US" dirty="0"/>
          </a:p>
          <a:p>
            <a:pPr>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a:lnSpc>
                <a:spcPct val="114000"/>
              </a:lnSpc>
            </a:pPr>
            <a:r>
              <a:rPr lang="en-US" altLang="en-US" sz="1200" dirty="0"/>
              <a:t>Check out my work on GitHub</a:t>
            </a:r>
            <a:endParaRPr lang="en-IN" altLang="en-US" sz="1200"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282" y="674756"/>
            <a:ext cx="6056312" cy="406064"/>
          </a:xfrm>
        </p:spPr>
        <p:txBody>
          <a:bodyPr/>
          <a:lstStyle/>
          <a:p>
            <a:pPr fontAlgn="base">
              <a:spcBef>
                <a:spcPct val="0"/>
              </a:spcBef>
            </a:pPr>
            <a:r>
              <a:rPr lang="nl-NL" altLang="nl-NL" dirty="0"/>
              <a:t>Analyst/Software Engineer </a:t>
            </a:r>
          </a:p>
          <a:p>
            <a:pPr fontAlgn="base">
              <a:spcBef>
                <a:spcPct val="0"/>
              </a:spcBef>
            </a:pPr>
            <a:r>
              <a:rPr lang="nl-NL" altLang="nl-NL" dirty="0"/>
              <a:t> </a:t>
            </a:r>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p:txBody>
      </p:sp>
      <p:sp>
        <p:nvSpPr>
          <p:cNvPr id="7173" name="Text Placeholder 24"/>
          <p:cNvSpPr>
            <a:spLocks noGrp="1"/>
          </p:cNvSpPr>
          <p:nvPr>
            <p:ph type="body" sz="quarter" idx="47"/>
          </p:nvPr>
        </p:nvSpPr>
        <p:spPr>
          <a:xfrm>
            <a:off x="3200400" y="1608636"/>
            <a:ext cx="5715000" cy="268285"/>
          </a:xfrm>
        </p:spPr>
        <p:txBody>
          <a:bodyPr/>
          <a:lstStyle/>
          <a:p>
            <a:pPr eaLnBrk="1" hangingPunct="1"/>
            <a:r>
              <a:rPr lang="en-IN" altLang="nl-NL" dirty="0" err="1">
                <a:solidFill>
                  <a:schemeClr val="accent2">
                    <a:lumMod val="60000"/>
                    <a:lumOff val="40000"/>
                  </a:schemeClr>
                </a:solidFill>
              </a:rPr>
              <a:t>Abhishek.sathiya</a:t>
            </a:r>
            <a:r>
              <a:rPr lang="en-US" altLang="nl-NL" dirty="0">
                <a:solidFill>
                  <a:schemeClr val="accent2">
                    <a:lumMod val="60000"/>
                    <a:lumOff val="40000"/>
                  </a:schemeClr>
                </a:solidFill>
              </a:rPr>
              <a:t>@capgemini.com</a:t>
            </a:r>
            <a:endParaRPr lang="nl-NL" altLang="nl-NL" dirty="0"/>
          </a:p>
        </p:txBody>
      </p:sp>
      <p:sp>
        <p:nvSpPr>
          <p:cNvPr id="7174" name="Text Placeholder 25"/>
          <p:cNvSpPr>
            <a:spLocks noGrp="1"/>
          </p:cNvSpPr>
          <p:nvPr>
            <p:ph type="body" sz="quarter" idx="48"/>
          </p:nvPr>
        </p:nvSpPr>
        <p:spPr>
          <a:xfrm>
            <a:off x="3327559" y="1852273"/>
            <a:ext cx="2382837" cy="292176"/>
          </a:xfrm>
        </p:spPr>
        <p:txBody>
          <a:bodyPr/>
          <a:lstStyle/>
          <a:p>
            <a:pPr eaLnBrk="1" hangingPunct="1"/>
            <a:r>
              <a:rPr lang="nl-NL" altLang="nl-NL" dirty="0"/>
              <a:t>+91 </a:t>
            </a:r>
            <a:r>
              <a:rPr lang="en-IN" altLang="nl-NL" dirty="0"/>
              <a:t>9636913066</a:t>
            </a:r>
            <a:endParaRPr lang="en-US" altLang="nl-NL" dirty="0"/>
          </a:p>
        </p:txBody>
      </p:sp>
      <p:sp>
        <p:nvSpPr>
          <p:cNvPr id="7175" name="Text Placeholder 26"/>
          <p:cNvSpPr>
            <a:spLocks noGrp="1"/>
          </p:cNvSpPr>
          <p:nvPr>
            <p:ph type="body" sz="quarter" idx="50"/>
          </p:nvPr>
        </p:nvSpPr>
        <p:spPr>
          <a:xfrm>
            <a:off x="389890" y="2827231"/>
            <a:ext cx="4240133" cy="3497369"/>
          </a:xfrm>
        </p:spPr>
        <p:txBody>
          <a:bodyPr/>
          <a:lstStyle/>
          <a:p>
            <a:r>
              <a:rPr lang="en-US" altLang="en-US" sz="1100" b="1" dirty="0"/>
              <a:t>Full Stack Developer</a:t>
            </a:r>
            <a:r>
              <a:rPr lang="en-US" dirty="0"/>
              <a:t> </a:t>
            </a:r>
          </a:p>
          <a:p>
            <a:pPr marL="171450" indent="-171450">
              <a:buFont typeface="Arial" panose="020B0604020202020204" pitchFamily="34" charset="0"/>
              <a:buChar char="•"/>
            </a:pPr>
            <a:r>
              <a:rPr lang="en-US" sz="1200" dirty="0"/>
              <a:t>Hands on experience on </a:t>
            </a:r>
            <a:r>
              <a:rPr lang="en-US" sz="1200" b="1" dirty="0"/>
              <a:t>C#,ADO.NET, LINQ, Entity framework, Sql Server, ASP.NET CORE with WEB API in ECommerce Shopping Store Project created with Database First Approach and layered architecture pattern.</a:t>
            </a:r>
            <a:endParaRPr lang="en-US" altLang="en-US" sz="1200" dirty="0">
              <a:sym typeface="+mn-ea"/>
            </a:endParaRPr>
          </a:p>
          <a:p>
            <a:pPr marL="171450" indent="-171450">
              <a:buFont typeface="Arial" panose="020B0604020202020204" pitchFamily="34" charset="0"/>
              <a:buChar char="•"/>
            </a:pPr>
            <a:r>
              <a:rPr lang="en-US" sz="1200" dirty="0">
                <a:sym typeface="+mn-ea"/>
              </a:rPr>
              <a:t>Knowledge on creating </a:t>
            </a:r>
            <a:r>
              <a:rPr lang="en-US" sz="1200" b="1" dirty="0">
                <a:sym typeface="+mn-ea"/>
              </a:rPr>
              <a:t>Single page Web</a:t>
            </a:r>
            <a:r>
              <a:rPr lang="en-US" sz="1200" dirty="0">
                <a:sym typeface="+mn-ea"/>
              </a:rPr>
              <a:t> Application in </a:t>
            </a:r>
            <a:r>
              <a:rPr lang="en-US" sz="1200" b="1" dirty="0">
                <a:sym typeface="+mn-ea"/>
              </a:rPr>
              <a:t>Angular .</a:t>
            </a:r>
            <a:endParaRPr lang="en-US" altLang="en-US" sz="1200" dirty="0"/>
          </a:p>
          <a:p>
            <a:pPr marL="171450" indent="-171450">
              <a:buFont typeface="Arial" panose="020B0604020202020204" pitchFamily="34" charset="0"/>
              <a:buChar char="•"/>
            </a:pPr>
            <a:r>
              <a:rPr lang="en-US" sz="1200" dirty="0">
                <a:sym typeface="+mn-ea"/>
              </a:rPr>
              <a:t>knowledge on creating databases in </a:t>
            </a:r>
            <a:r>
              <a:rPr lang="en-US" sz="1200" b="1" dirty="0">
                <a:sym typeface="+mn-ea"/>
              </a:rPr>
              <a:t>SSMS</a:t>
            </a:r>
            <a:endParaRPr lang="en-US" sz="1200" b="1" dirty="0"/>
          </a:p>
          <a:p>
            <a:pPr marL="171450" indent="-171450">
              <a:buFont typeface="Arial" panose="020B0604020202020204" pitchFamily="34" charset="0"/>
              <a:buChar char="•"/>
            </a:pPr>
            <a:r>
              <a:rPr lang="en-US" sz="1200" dirty="0"/>
              <a:t>Having Knowledge on </a:t>
            </a:r>
            <a:r>
              <a:rPr lang="en-US" sz="1200" b="1" dirty="0"/>
              <a:t>Git</a:t>
            </a:r>
            <a:r>
              <a:rPr lang="en-US" sz="1200" dirty="0"/>
              <a:t> And </a:t>
            </a:r>
            <a:r>
              <a:rPr lang="en-US" sz="1200" b="1" dirty="0"/>
              <a:t>GitHub</a:t>
            </a:r>
          </a:p>
          <a:p>
            <a:pPr marL="171450" indent="-171450">
              <a:buFont typeface="Arial" panose="020B0604020202020204" pitchFamily="34" charset="0"/>
              <a:buChar char="•"/>
            </a:pPr>
            <a:r>
              <a:rPr lang="en-US" sz="1200" dirty="0"/>
              <a:t>Currently learning on </a:t>
            </a:r>
            <a:r>
              <a:rPr lang="en-US" sz="1200" b="1" dirty="0" err="1"/>
              <a:t>itransform</a:t>
            </a:r>
            <a:r>
              <a:rPr lang="en-US" sz="1200" b="1" dirty="0"/>
              <a:t> Microsoft .</a:t>
            </a:r>
            <a:r>
              <a:rPr lang="en-US" sz="1200" b="1" dirty="0" err="1"/>
              <a:t>netcore</a:t>
            </a:r>
            <a:r>
              <a:rPr lang="en-US" sz="1200" b="1" dirty="0"/>
              <a:t> and Azure Developer </a:t>
            </a:r>
            <a:r>
              <a:rPr lang="en-US" sz="1200" b="1" dirty="0" err="1"/>
              <a:t>Assosiate</a:t>
            </a:r>
            <a:r>
              <a:rPr lang="en-US" sz="1200" b="1" dirty="0"/>
              <a:t> AZ-204 certification.</a:t>
            </a:r>
          </a:p>
        </p:txBody>
      </p:sp>
      <p:pic>
        <p:nvPicPr>
          <p:cNvPr id="7179" name="Picture 7">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343131" y="609583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48000"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851" y="685800"/>
            <a:ext cx="2580583" cy="63645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kumimoji="0" lang="en-US" altLang="nl-NL" sz="12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Technlogy</a:t>
            </a: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t>
            </a:r>
          </a:p>
          <a:p>
            <a:pPr marL="0" marR="0" lvl="0" indent="0" algn="l" defTabSz="914400" rtl="0" eaLnBrk="1" fontAlgn="auto" latinLnBrk="0" hangingPunct="1">
              <a:lnSpc>
                <a:spcPct val="114000"/>
              </a:lnSpc>
              <a:spcBef>
                <a:spcPts val="0"/>
              </a:spcBef>
              <a:spcAft>
                <a:spcPts val="0"/>
              </a:spcAft>
              <a:buClrTx/>
              <a:buSzTx/>
              <a:buFontTx/>
              <a:buNone/>
              <a:defRPr/>
            </a:pPr>
            <a:r>
              <a:rPr lang="en-IN" altLang="nl-NL" sz="1000" dirty="0">
                <a:solidFill>
                  <a:prstClr val="black"/>
                </a:solidFill>
                <a:latin typeface="Verdana" panose="020B0604030504040204" pitchFamily="34" charset="0"/>
              </a:rPr>
              <a:t>MECHANICAL</a:t>
            </a:r>
            <a:r>
              <a:rPr lang="en-US" altLang="nl-NL" sz="1000" dirty="0">
                <a:solidFill>
                  <a:prstClr val="black"/>
                </a:solidFill>
                <a:latin typeface="Verdana" panose="020B0604030504040204" pitchFamily="34" charset="0"/>
              </a:rPr>
              <a:t> :201</a:t>
            </a:r>
            <a:r>
              <a:rPr lang="en-IN" altLang="nl-NL" sz="1000" dirty="0">
                <a:solidFill>
                  <a:prstClr val="black"/>
                </a:solidFill>
                <a:latin typeface="Verdana" panose="020B0604030504040204" pitchFamily="34" charset="0"/>
              </a:rPr>
              <a:t>7</a:t>
            </a:r>
            <a:r>
              <a:rPr lang="en-US" altLang="nl-NL" sz="1000" dirty="0">
                <a:solidFill>
                  <a:prstClr val="black"/>
                </a:solidFill>
                <a:latin typeface="Verdana" panose="020B0604030504040204" pitchFamily="34" charset="0"/>
              </a:rPr>
              <a:t>-202</a:t>
            </a:r>
            <a:r>
              <a:rPr lang="en-IN" altLang="nl-NL" sz="1000" dirty="0">
                <a:solidFill>
                  <a:prstClr val="black"/>
                </a:solidFill>
                <a:latin typeface="Verdana" panose="020B0604030504040204" pitchFamily="34" charset="0"/>
              </a:rPr>
              <a:t>1</a:t>
            </a: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defRPr/>
            </a:pPr>
            <a:endParaRPr lang="en-US" altLang="nl-NL" sz="1000" dirty="0">
              <a:solidFill>
                <a:prstClr val="black"/>
              </a:solidFill>
              <a:latin typeface="Verdana" panose="020B0604030504040204" pitchFamily="34" charset="0"/>
            </a:endParaRPr>
          </a:p>
        </p:txBody>
      </p:sp>
      <p:sp>
        <p:nvSpPr>
          <p:cNvPr id="6" name="Rectangle 5"/>
          <p:cNvSpPr/>
          <p:nvPr/>
        </p:nvSpPr>
        <p:spPr>
          <a:xfrm>
            <a:off x="9241790" y="939800"/>
            <a:ext cx="937895" cy="8617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prstClr val="black"/>
              </a:solidFill>
              <a:latin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prstClr val="black"/>
              </a:solidFill>
              <a:latin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rPr>
              <a:t>SKILLS:</a:t>
            </a:r>
          </a:p>
        </p:txBody>
      </p:sp>
      <p:sp>
        <p:nvSpPr>
          <p:cNvPr id="7" name="Text Placeholder 6"/>
          <p:cNvSpPr>
            <a:spLocks noGrp="1"/>
          </p:cNvSpPr>
          <p:nvPr>
            <p:ph type="body" sz="quarter" idx="43"/>
          </p:nvPr>
        </p:nvSpPr>
        <p:spPr>
          <a:xfrm>
            <a:off x="3710242" y="1333153"/>
            <a:ext cx="2382837" cy="159200"/>
          </a:xfrm>
        </p:spPr>
        <p:txBody>
          <a:bodyPr/>
          <a:lstStyle/>
          <a:p>
            <a:r>
              <a:rPr lang="en-IN" sz="1200" dirty="0"/>
              <a:t>Mumbai</a:t>
            </a:r>
          </a:p>
        </p:txBody>
      </p:sp>
      <p:pic>
        <p:nvPicPr>
          <p:cNvPr id="15" name="Picture 6" descr="Movie, play, video icon">
            <a:hlinkClick r:id="rId5" action="ppaction://hlinkfil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84001" y="2359070"/>
            <a:ext cx="330291" cy="329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Free icon download | Linkedin">
            <a:hlinkClick r:id="rId7" action="ppaction://hlinkfil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53186" y="236225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2000" y="290830"/>
            <a:ext cx="1339850" cy="1710690"/>
          </a:xfrm>
          <a:prstGeom prst="rect">
            <a:avLst/>
          </a:prstGeom>
        </p:spPr>
      </p:pic>
      <p:sp>
        <p:nvSpPr>
          <p:cNvPr id="8" name="Text Placeholder 7"/>
          <p:cNvSpPr>
            <a:spLocks noGrp="1"/>
          </p:cNvSpPr>
          <p:nvPr>
            <p:ph type="body" sz="quarter" idx="41"/>
          </p:nvPr>
        </p:nvSpPr>
        <p:spPr/>
        <p:txBody>
          <a:bodyPr/>
          <a:lstStyle/>
          <a:p>
            <a:r>
              <a:rPr lang="en-IN" dirty="0"/>
              <a:t>Abhishek </a:t>
            </a:r>
            <a:r>
              <a:rPr lang="en-IN" dirty="0" err="1"/>
              <a:t>Sathiya</a:t>
            </a:r>
            <a:r>
              <a:rPr lang="en-I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TotalTime>
  <Words>271</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Abhishek Sathiya</cp:lastModifiedBy>
  <cp:revision>149</cp:revision>
  <dcterms:created xsi:type="dcterms:W3CDTF">2020-09-22T06:24:00Z</dcterms:created>
  <dcterms:modified xsi:type="dcterms:W3CDTF">2023-01-11T12:16:45Z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1033-11.2.0.11380</vt:lpwstr>
  </property>
  <property fmtid="{D5CDD505-2E9C-101B-9397-08002B2CF9AE}" pid="4" name="ICV">
    <vt:lpwstr>3FD63D3631974551831EDEF58FFD5D56</vt:lpwstr>
  </property>
</Properties>
</file>