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3"/>
  </p:sldMasterIdLst>
  <p:notesMasterIdLst>
    <p:notesMasterId r:id="rId5"/>
  </p:notesMasterIdLst>
  <p:handoutMasterIdLst>
    <p:handoutMasterId r:id="rId6"/>
  </p:handoutMasterIdLst>
  <p:sldIdLst>
    <p:sldId id="1989" r:id="rId4"/>
  </p:sldIdLst>
  <p:sldSz cx="12192000" cy="6858000"/>
  <p:notesSz cx="6858000" cy="9144000"/>
  <p:custDataLst>
    <p:tags r:id="rId10"/>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0" autoAdjust="0"/>
    <p:restoredTop sz="93792" autoAdjust="0"/>
  </p:normalViewPr>
  <p:slideViewPr>
    <p:cSldViewPr>
      <p:cViewPr varScale="1">
        <p:scale>
          <a:sx n="62" d="100"/>
          <a:sy n="62" d="100"/>
        </p:scale>
        <p:origin x="792" y="28"/>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0" Type="http://schemas.openxmlformats.org/officeDocument/2006/relationships/tags" Target="tags/tag34.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fld>
            <a:endParaRPr lang="pt-PT" sz="90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7" Type="http://schemas.openxmlformats.org/officeDocument/2006/relationships/vmlDrawing" Target="../drawings/vmlDrawing1.v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image" Target="../media/image1.emf"/><Relationship Id="rId3" Type="http://schemas.openxmlformats.org/officeDocument/2006/relationships/oleObject" Target="../embeddings/oleObject1.bin"/><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5" Type="http://schemas.openxmlformats.org/officeDocument/2006/relationships/vmlDrawing" Target="../drawings/vmlDrawing7.vml"/><Relationship Id="rId4" Type="http://schemas.openxmlformats.org/officeDocument/2006/relationships/image" Target="../media/image2.emf"/><Relationship Id="rId3" Type="http://schemas.openxmlformats.org/officeDocument/2006/relationships/oleObject" Target="../embeddings/oleObject7.bin"/><Relationship Id="rId2" Type="http://schemas.openxmlformats.org/officeDocument/2006/relationships/tags" Target="../tags/tag21.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5" Type="http://schemas.openxmlformats.org/officeDocument/2006/relationships/vmlDrawing" Target="../drawings/vmlDrawing8.vml"/><Relationship Id="rId4" Type="http://schemas.openxmlformats.org/officeDocument/2006/relationships/image" Target="../media/image2.emf"/><Relationship Id="rId3" Type="http://schemas.openxmlformats.org/officeDocument/2006/relationships/oleObject" Target="../embeddings/oleObject8.bin"/><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5" Type="http://schemas.openxmlformats.org/officeDocument/2006/relationships/vmlDrawing" Target="../drawings/vmlDrawing9.vml"/><Relationship Id="rId4" Type="http://schemas.openxmlformats.org/officeDocument/2006/relationships/image" Target="../media/image2.emf"/><Relationship Id="rId3" Type="http://schemas.openxmlformats.org/officeDocument/2006/relationships/oleObject" Target="../embeddings/oleObject9.bin"/><Relationship Id="rId2" Type="http://schemas.openxmlformats.org/officeDocument/2006/relationships/tags" Target="../tags/tag23.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vmlDrawing" Target="../drawings/vmlDrawing2.v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image" Target="../media/image1.emf"/><Relationship Id="rId3" Type="http://schemas.openxmlformats.org/officeDocument/2006/relationships/oleObject" Target="../embeddings/oleObject2.bin"/><Relationship Id="rId2" Type="http://schemas.openxmlformats.org/officeDocument/2006/relationships/tags" Target="../tags/tag4.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vmlDrawing" Target="../drawings/vmlDrawing11.vml"/><Relationship Id="rId4" Type="http://schemas.openxmlformats.org/officeDocument/2006/relationships/image" Target="../media/image2.emf"/><Relationship Id="rId3" Type="http://schemas.openxmlformats.org/officeDocument/2006/relationships/oleObject" Target="../embeddings/oleObject11.bin"/><Relationship Id="rId2" Type="http://schemas.openxmlformats.org/officeDocument/2006/relationships/tags" Target="../tags/tag30.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5" Type="http://schemas.openxmlformats.org/officeDocument/2006/relationships/vmlDrawing" Target="../drawings/vmlDrawing12.vml"/><Relationship Id="rId4" Type="http://schemas.openxmlformats.org/officeDocument/2006/relationships/image" Target="../media/image2.emf"/><Relationship Id="rId3" Type="http://schemas.openxmlformats.org/officeDocument/2006/relationships/oleObject" Target="../embeddings/oleObject12.bin"/><Relationship Id="rId2" Type="http://schemas.openxmlformats.org/officeDocument/2006/relationships/tags" Target="../tags/tag31.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image" Target="../media/image7.png"/><Relationship Id="rId8" Type="http://schemas.openxmlformats.org/officeDocument/2006/relationships/hyperlink" Target="http://www.youtube.com/capgeminimedia" TargetMode="External"/><Relationship Id="rId7" Type="http://schemas.openxmlformats.org/officeDocument/2006/relationships/image" Target="../media/image6.png"/><Relationship Id="rId6" Type="http://schemas.openxmlformats.org/officeDocument/2006/relationships/hyperlink" Target="http://www.twitter.com/capgemini" TargetMode="External"/><Relationship Id="rId5" Type="http://schemas.openxmlformats.org/officeDocument/2006/relationships/image" Target="../media/image5.png"/><Relationship Id="rId4" Type="http://schemas.openxmlformats.org/officeDocument/2006/relationships/hyperlink" Target="http://www.slideshare.net/capgemini" TargetMode="External"/><Relationship Id="rId3" Type="http://schemas.openxmlformats.org/officeDocument/2006/relationships/image" Target="../media/image4.png"/><Relationship Id="rId2" Type="http://schemas.openxmlformats.org/officeDocument/2006/relationships/hyperlink" Target="http://www.linkedin.com/company/capgemini" TargetMode="External"/><Relationship Id="rId13" Type="http://schemas.openxmlformats.org/officeDocument/2006/relationships/hyperlink" Target="https://www.capgemini.com/insights-data" TargetMode="External"/><Relationship Id="rId12" Type="http://schemas.openxmlformats.org/officeDocument/2006/relationships/image" Target="../media/image9.png"/><Relationship Id="rId11" Type="http://schemas.openxmlformats.org/officeDocument/2006/relationships/image" Target="../media/image8.png"/><Relationship Id="rId10" Type="http://schemas.openxmlformats.org/officeDocument/2006/relationships/hyperlink" Target="http://www.facebook.com/capgemini" TargetMode="Externa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5" Type="http://schemas.openxmlformats.org/officeDocument/2006/relationships/vmlDrawing" Target="../drawings/vmlDrawing13.vml"/><Relationship Id="rId4" Type="http://schemas.openxmlformats.org/officeDocument/2006/relationships/image" Target="../media/image2.emf"/><Relationship Id="rId3" Type="http://schemas.openxmlformats.org/officeDocument/2006/relationships/oleObject" Target="../embeddings/oleObject13.bin"/><Relationship Id="rId2" Type="http://schemas.openxmlformats.org/officeDocument/2006/relationships/tags" Target="../tags/tag32.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8" Type="http://schemas.openxmlformats.org/officeDocument/2006/relationships/vmlDrawing" Target="../drawings/vmlDrawing3.vml"/><Relationship Id="rId7" Type="http://schemas.openxmlformats.org/officeDocument/2006/relationships/tags" Target="../tags/tag11.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image" Target="../media/image1.emf"/><Relationship Id="rId3" Type="http://schemas.openxmlformats.org/officeDocument/2006/relationships/oleObject" Target="../embeddings/oleObject3.bin"/><Relationship Id="rId2" Type="http://schemas.openxmlformats.org/officeDocument/2006/relationships/tags" Target="../tags/tag8.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17.xml"/><Relationship Id="rId8" Type="http://schemas.openxmlformats.org/officeDocument/2006/relationships/tags" Target="../tags/tag16.xml"/><Relationship Id="rId7" Type="http://schemas.openxmlformats.org/officeDocument/2006/relationships/tags" Target="../tags/tag15.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image" Target="../media/image1.emf"/><Relationship Id="rId3" Type="http://schemas.openxmlformats.org/officeDocument/2006/relationships/oleObject" Target="../embeddings/oleObject4.bin"/><Relationship Id="rId2" Type="http://schemas.openxmlformats.org/officeDocument/2006/relationships/tags" Target="../tags/tag12.xml"/><Relationship Id="rId10" Type="http://schemas.openxmlformats.org/officeDocument/2006/relationships/vmlDrawing" Target="../drawings/vmlDrawing4.v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tags" Target="../tags/tag19.xml"/><Relationship Id="rId4" Type="http://schemas.openxmlformats.org/officeDocument/2006/relationships/image" Target="../media/image1.emf"/><Relationship Id="rId3" Type="http://schemas.openxmlformats.org/officeDocument/2006/relationships/oleObject" Target="../embeddings/oleObject5.bin"/><Relationship Id="rId2" Type="http://schemas.openxmlformats.org/officeDocument/2006/relationships/tags" Target="../tags/tag18.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5" Type="http://schemas.openxmlformats.org/officeDocument/2006/relationships/vmlDrawing" Target="../drawings/vmlDrawing6.vml"/><Relationship Id="rId4" Type="http://schemas.openxmlformats.org/officeDocument/2006/relationships/image" Target="../media/image1.emf"/><Relationship Id="rId3" Type="http://schemas.openxmlformats.org/officeDocument/2006/relationships/oleObject" Target="../embeddings/oleObject6.bin"/><Relationship Id="rId2" Type="http://schemas.openxmlformats.org/officeDocument/2006/relationships/tags" Target="../tags/tag20.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49" name="think-cell Slide" r:id="rId3" imgW="12700" imgH="12700" progId="">
                  <p:embed/>
                </p:oleObj>
              </mc:Choice>
              <mc:Fallback>
                <p:oleObj name="think-cell Slide" r:id="rId3" imgW="12700" imgH="12700" progId="">
                  <p:embed/>
                  <p:pic>
                    <p:nvPicPr>
                      <p:cNvPr id="0" name="Object 3"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5"/>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6"/>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endParaRPr lang="en-US" noProof="0" dirty="0"/>
          </a:p>
          <a:p>
            <a:pPr lvl="1"/>
            <a:r>
              <a:rPr lang="en-US" noProof="0" dirty="0"/>
              <a:t>Text style level 2</a:t>
            </a:r>
            <a:endParaRPr lang="en-US" noProof="0" dirty="0"/>
          </a:p>
          <a:p>
            <a:pPr lvl="2"/>
            <a:r>
              <a:rPr lang="en-US" noProof="0" dirty="0"/>
              <a:t>Text style level 3</a:t>
            </a:r>
            <a:endParaRPr lang="en-US" noProof="0" dirty="0"/>
          </a:p>
          <a:p>
            <a:pPr lvl="3"/>
            <a:r>
              <a:rPr lang="en-US" noProof="0" dirty="0"/>
              <a:t>Text style level 4</a:t>
            </a:r>
            <a:endParaRPr lang="en-US" noProof="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endParaRPr lang="en-US" dirty="0"/>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endParaRPr lang="en-US" dirty="0"/>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endParaRPr lang="en-US" dirty="0"/>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endParaRPr lang="en-US" dirty="0"/>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193" name="think-cell Slide" r:id="rId3" imgW="12700" imgH="12700" progId="TCLayout.ActiveDocument.1">
                  <p:embed/>
                </p:oleObj>
              </mc:Choice>
              <mc:Fallback>
                <p:oleObj name="think-cell Slide" r:id="rId3" imgW="12700" imgH="12700" progId="TCLayout.ActiveDocument.1">
                  <p:embed/>
                  <p:pic>
                    <p:nvPicPr>
                      <p:cNvPr id="0"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endParaRPr lang="en-US" dirty="0"/>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17" name="think-cell Slide" r:id="rId3" imgW="12700" imgH="12700" progId="TCLayout.ActiveDocument.1">
                  <p:embed/>
                </p:oleObj>
              </mc:Choice>
              <mc:Fallback>
                <p:oleObj name="think-cell Slide" r:id="rId3" imgW="12700" imgH="12700" progId="TCLayout.ActiveDocument.1">
                  <p:embed/>
                  <p:pic>
                    <p:nvPicPr>
                      <p:cNvPr id="0"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1" name="think-cell Slide" r:id="rId3" imgW="12700" imgH="12700" progId="TCLayout.ActiveDocument.1">
                  <p:embed/>
                </p:oleObj>
              </mc:Choice>
              <mc:Fallback>
                <p:oleObj name="think-cell Slide" r:id="rId3" imgW="12700" imgH="12700" progId="TCLayout.ActiveDocument.1">
                  <p:embed/>
                  <p:pic>
                    <p:nvPicPr>
                      <p:cNvPr id="0"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endParaRPr lang="en-US" dirty="0"/>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endParaRPr lang="en-US" dirty="0"/>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endParaRPr lang="en-US" dirty="0"/>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endParaRPr lang="en-US" dirty="0"/>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endParaRPr lang="en-US" dirty="0"/>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endParaRPr lang="en-US" dirty="0"/>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73" name="think-cell Slide" r:id="rId3" imgW="12700" imgH="12700" progId="">
                  <p:embed/>
                </p:oleObj>
              </mc:Choice>
              <mc:Fallback>
                <p:oleObj name="think-cell Slide" r:id="rId3" imgW="12700" imgH="12700" progId="">
                  <p:embed/>
                  <p:pic>
                    <p:nvPicPr>
                      <p:cNvPr id="0" name="Object 3"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5"/>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6"/>
            </p:custDataLst>
          </p:nvPr>
        </p:nvSpPr>
        <p:spPr>
          <a:xfrm>
            <a:off x="398021" y="2111956"/>
            <a:ext cx="11793979" cy="4026560"/>
          </a:xfrm>
        </p:spPr>
        <p:txBody>
          <a:bodyPr/>
          <a:lstStyle>
            <a:lvl1pPr>
              <a:defRPr b="0"/>
            </a:lvl1pPr>
          </a:lstStyle>
          <a:p>
            <a:pPr lvl="0"/>
            <a:r>
              <a:rPr lang="en-US" noProof="0" dirty="0"/>
              <a:t>Click to edit Master text style</a:t>
            </a:r>
            <a:endParaRPr lang="en-US" noProof="0" dirty="0"/>
          </a:p>
          <a:p>
            <a:pPr lvl="1"/>
            <a:r>
              <a:rPr lang="en-US" noProof="0" dirty="0"/>
              <a:t>Text style level 2</a:t>
            </a:r>
            <a:endParaRPr lang="en-US" noProof="0" dirty="0"/>
          </a:p>
          <a:p>
            <a:pPr lvl="2"/>
            <a:r>
              <a:rPr lang="en-US" noProof="0" dirty="0"/>
              <a:t>Text style level 3</a:t>
            </a:r>
            <a:endParaRPr lang="en-US" noProof="0" dirty="0"/>
          </a:p>
          <a:p>
            <a:pPr lvl="3"/>
            <a:r>
              <a:rPr lang="en-US" noProof="0" dirty="0"/>
              <a:t>Text style level 4</a:t>
            </a:r>
            <a:endParaRPr lang="en-US" noProof="0" dirty="0"/>
          </a:p>
        </p:txBody>
      </p:sp>
      <p:sp>
        <p:nvSpPr>
          <p:cNvPr id="8" name="Espace réservé du texte 7"/>
          <p:cNvSpPr>
            <a:spLocks noGrp="1"/>
          </p:cNvSpPr>
          <p:nvPr>
            <p:ph type="body" sz="quarter" idx="11" hasCustomPrompt="1"/>
            <p:custDataLst>
              <p:tags r:id="rId7"/>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endParaRPr lang="fr-F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endParaRPr lang="en-US" dirty="0"/>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endParaRPr lang="en-US" dirty="0"/>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89" name="think-cell Slide" r:id="rId3" imgW="12700" imgH="12700" progId="TCLayout.ActiveDocument.1">
                  <p:embed/>
                </p:oleObj>
              </mc:Choice>
              <mc:Fallback>
                <p:oleObj name="think-cell Slide" r:id="rId3" imgW="12700" imgH="12700" progId="TCLayout.ActiveDocument.1">
                  <p:embed/>
                  <p:pic>
                    <p:nvPicPr>
                      <p:cNvPr id="0"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endParaRPr lang="en-US" dirty="0"/>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13" name="think-cell Slide" r:id="rId3" imgW="12700" imgH="12700" progId="TCLayout.ActiveDocument.1">
                  <p:embed/>
                </p:oleObj>
              </mc:Choice>
              <mc:Fallback>
                <p:oleObj name="think-cell Slide" r:id="rId3" imgW="12700" imgH="12700" progId="TCLayout.ActiveDocument.1">
                  <p:embed/>
                  <p:pic>
                    <p:nvPicPr>
                      <p:cNvPr id="0"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endParaRPr lang="en-US" dirty="0"/>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endParaRPr lang="en-US" dirty="0"/>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endParaRPr lang="en-US" dirty="0"/>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endParaRPr lang="en-US" dirty="0"/>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endParaRPr lang="en-US" sz="800" noProof="0" dirty="0">
              <a:solidFill>
                <a:schemeClr val="bg1"/>
              </a:solidFill>
              <a:latin typeface="Arial" panose="020B0604020202020204"/>
              <a:cs typeface="Arial" panose="020B0604020202020204"/>
            </a:endParaRP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endParaRPr lang="en-US" sz="800" noProof="0" dirty="0">
              <a:solidFill>
                <a:schemeClr val="bg1"/>
              </a:solidFill>
              <a:latin typeface="Arial" panose="020B0604020202020204"/>
              <a:cs typeface="Arial" panose="020B0604020202020204"/>
            </a:endParaRP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endParaRPr lang="en-US" sz="600" dirty="0">
              <a:cs typeface="Arial" panose="020B0604020202020204"/>
            </a:endParaRP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endParaRPr lang="en-US" sz="900" kern="1200" dirty="0">
              <a:solidFill>
                <a:schemeClr val="tx1"/>
              </a:solidFill>
              <a:effectLst/>
              <a:latin typeface="+mn-lt"/>
              <a:ea typeface="+mn-ea"/>
              <a:cs typeface="+mn-cs"/>
            </a:endParaRP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endParaRPr lang="en-US" sz="1400" dirty="0">
              <a:solidFill>
                <a:schemeClr val="accent1"/>
              </a:solidFill>
            </a:endParaRP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endParaRPr lang="en-US" sz="1400" dirty="0">
              <a:solidFill>
                <a:schemeClr val="accent2"/>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37" name="think-cell Slide" r:id="rId3" imgW="12700" imgH="12700" progId="TCLayout.ActiveDocument.1">
                  <p:embed/>
                </p:oleObj>
              </mc:Choice>
              <mc:Fallback>
                <p:oleObj name="think-cell Slide" r:id="rId3" imgW="12700" imgH="12700" progId="TCLayout.ActiveDocument.1">
                  <p:embed/>
                  <p:pic>
                    <p:nvPicPr>
                      <p:cNvPr id="0"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endParaRPr lang="en-US"/>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endParaRPr lang="nl-NL" altLang="nl-NL" sz="1200" b="1" dirty="0">
              <a:solidFill>
                <a:srgbClr val="0070AD"/>
              </a:solidFill>
            </a:endParaRP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endParaRPr lang="nl-NL" altLang="nl-NL" sz="1200" b="1" dirty="0">
              <a:solidFill>
                <a:srgbClr val="0070AD"/>
              </a:solidFill>
            </a:endParaRP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endParaRPr lang="nl-NL" altLang="nl-NL" sz="1200" b="1">
              <a:solidFill>
                <a:srgbClr val="0070AD"/>
              </a:solidFill>
            </a:endParaRP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endParaRPr lang="nl-NL" altLang="nl-NL" sz="1100" b="1" dirty="0">
                <a:solidFill>
                  <a:schemeClr val="bg1"/>
                </a:solidFill>
              </a:endParaRP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endParaRPr lang="nl-NL" altLang="nl-NL" sz="1100" b="1" dirty="0">
                <a:solidFill>
                  <a:schemeClr val="bg1"/>
                </a:solidFill>
              </a:endParaRP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endParaRPr lang="nl-NL" altLang="nl-NL" sz="1100" b="1" dirty="0">
                <a:solidFill>
                  <a:schemeClr val="bg1"/>
                </a:solidFill>
              </a:endParaRP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endParaRPr lang="nl-NL" altLang="nl-NL" sz="1100" b="1" dirty="0">
              <a:solidFill>
                <a:schemeClr val="bg1"/>
              </a:solidFill>
            </a:endParaRP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endParaRPr lang="en-US" dirty="0"/>
          </a:p>
          <a:p>
            <a:pPr lvl="1"/>
            <a:r>
              <a:rPr lang="en-US" dirty="0"/>
              <a:t>Second level</a:t>
            </a:r>
            <a:endParaRPr lang="en-US" dirty="0"/>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endParaRPr lang="en-US" dirty="0"/>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endParaRPr lang="en-US" dirty="0"/>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endParaRPr lang="en-US" dirty="0"/>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endParaRPr lang="en-US" dirty="0"/>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endParaRPr lang="en-US" dirty="0"/>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endParaRPr lang="en-US" dirty="0"/>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097" name="think-cell Slide" r:id="rId3" imgW="12700" imgH="12700" progId="">
                  <p:embed/>
                </p:oleObj>
              </mc:Choice>
              <mc:Fallback>
                <p:oleObj name="think-cell Slide" r:id="rId3" imgW="12700" imgH="12700" progId="">
                  <p:embed/>
                  <p:pic>
                    <p:nvPicPr>
                      <p:cNvPr id="0"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5"/>
            </p:custDataLst>
          </p:nvPr>
        </p:nvSpPr>
        <p:spPr/>
        <p:txBody>
          <a:bodyPr/>
          <a:lstStyle>
            <a:lvl1pPr>
              <a:defRPr/>
            </a:lvl1pPr>
          </a:lstStyle>
          <a:p>
            <a:pPr lvl="0"/>
            <a:r>
              <a:rPr lang="en-US" noProof="0" dirty="0"/>
              <a:t>Click to edit Master title style</a:t>
            </a:r>
            <a:endParaRPr lang="en-US" noProof="0" dirty="0"/>
          </a:p>
        </p:txBody>
      </p:sp>
      <p:sp>
        <p:nvSpPr>
          <p:cNvPr id="4" name="Espace réservé du contenu 3"/>
          <p:cNvSpPr>
            <a:spLocks noGrp="1"/>
          </p:cNvSpPr>
          <p:nvPr>
            <p:ph sz="quarter" idx="10" hasCustomPrompt="1"/>
            <p:custDataLst>
              <p:tags r:id="rId6"/>
            </p:custDataLst>
          </p:nvPr>
        </p:nvSpPr>
        <p:spPr>
          <a:xfrm>
            <a:off x="387334" y="1533439"/>
            <a:ext cx="5541093" cy="4715504"/>
          </a:xfrm>
        </p:spPr>
        <p:txBody>
          <a:bodyPr/>
          <a:lstStyle>
            <a:lvl1pPr>
              <a:defRPr sz="2000"/>
            </a:lvl1pPr>
          </a:lstStyle>
          <a:p>
            <a:pPr lvl="0"/>
            <a:r>
              <a:rPr lang="en-US" noProof="0" dirty="0"/>
              <a:t>Click to edit Master text style</a:t>
            </a:r>
            <a:endParaRPr lang="en-US" noProof="0" dirty="0"/>
          </a:p>
          <a:p>
            <a:pPr lvl="1"/>
            <a:r>
              <a:rPr lang="en-US" noProof="0" dirty="0"/>
              <a:t>Text style level 2</a:t>
            </a:r>
            <a:endParaRPr lang="en-US" noProof="0" dirty="0"/>
          </a:p>
          <a:p>
            <a:pPr lvl="2"/>
            <a:r>
              <a:rPr lang="en-US" noProof="0" dirty="0"/>
              <a:t>Text style level 3</a:t>
            </a:r>
            <a:endParaRPr lang="en-US" noProof="0" dirty="0"/>
          </a:p>
          <a:p>
            <a:pPr lvl="3"/>
            <a:r>
              <a:rPr lang="en-US" noProof="0" dirty="0"/>
              <a:t>Text style level 4</a:t>
            </a:r>
            <a:endParaRPr lang="en-US" noProof="0" dirty="0"/>
          </a:p>
        </p:txBody>
      </p:sp>
      <p:sp>
        <p:nvSpPr>
          <p:cNvPr id="6" name="Espace réservé du contenu 5"/>
          <p:cNvSpPr>
            <a:spLocks noGrp="1"/>
          </p:cNvSpPr>
          <p:nvPr>
            <p:ph sz="quarter" idx="11" hasCustomPrompt="1"/>
            <p:custDataLst>
              <p:tags r:id="rId7"/>
            </p:custDataLst>
          </p:nvPr>
        </p:nvSpPr>
        <p:spPr>
          <a:xfrm>
            <a:off x="6181954" y="1533440"/>
            <a:ext cx="5541093" cy="4725584"/>
          </a:xfrm>
        </p:spPr>
        <p:txBody>
          <a:bodyPr/>
          <a:lstStyle>
            <a:lvl1pPr>
              <a:defRPr sz="2000"/>
            </a:lvl1pPr>
          </a:lstStyle>
          <a:p>
            <a:pPr lvl="0"/>
            <a:r>
              <a:rPr lang="en-US" noProof="0" dirty="0"/>
              <a:t>Click to edit Master text style</a:t>
            </a:r>
            <a:endParaRPr lang="en-US" noProof="0" dirty="0"/>
          </a:p>
          <a:p>
            <a:pPr lvl="1"/>
            <a:r>
              <a:rPr lang="en-US" noProof="0" dirty="0"/>
              <a:t>Text style level 2</a:t>
            </a:r>
            <a:endParaRPr lang="en-US" noProof="0" dirty="0"/>
          </a:p>
          <a:p>
            <a:pPr lvl="2"/>
            <a:r>
              <a:rPr lang="en-US" noProof="0" dirty="0"/>
              <a:t>Text style level 3</a:t>
            </a:r>
            <a:endParaRPr lang="en-US" noProof="0" dirty="0"/>
          </a:p>
          <a:p>
            <a:pPr lvl="3"/>
            <a:r>
              <a:rPr lang="en-US" noProof="0" dirty="0"/>
              <a:t>Text style level 4</a:t>
            </a:r>
            <a:endParaRPr lang="en-US"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21" name="think-cell Slide" r:id="rId3" imgW="12700" imgH="12700" progId="">
                  <p:embed/>
                </p:oleObj>
              </mc:Choice>
              <mc:Fallback>
                <p:oleObj name="think-cell Slide" r:id="rId3" imgW="12700" imgH="12700" progId="">
                  <p:embed/>
                  <p:pic>
                    <p:nvPicPr>
                      <p:cNvPr id="0" name="Object 7"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5"/>
            </p:custDataLst>
          </p:nvPr>
        </p:nvSpPr>
        <p:spPr/>
        <p:txBody>
          <a:bodyPr/>
          <a:lstStyle>
            <a:lvl1pPr>
              <a:defRPr/>
            </a:lvl1pPr>
          </a:lstStyle>
          <a:p>
            <a:pPr lvl="0"/>
            <a:r>
              <a:rPr lang="en-US" noProof="0" dirty="0"/>
              <a:t>Click to edit Master title style</a:t>
            </a:r>
            <a:endParaRPr lang="en-US" noProof="0" dirty="0"/>
          </a:p>
        </p:txBody>
      </p:sp>
      <p:sp>
        <p:nvSpPr>
          <p:cNvPr id="4" name="Espace réservé du contenu 3"/>
          <p:cNvSpPr>
            <a:spLocks noGrp="1"/>
          </p:cNvSpPr>
          <p:nvPr>
            <p:ph sz="quarter" idx="10" hasCustomPrompt="1"/>
            <p:custDataLst>
              <p:tags r:id="rId6"/>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endParaRPr lang="en-US" noProof="0" dirty="0"/>
          </a:p>
          <a:p>
            <a:pPr lvl="1"/>
            <a:r>
              <a:rPr lang="en-US" noProof="0" dirty="0"/>
              <a:t>Text style level 2</a:t>
            </a:r>
            <a:endParaRPr lang="en-US" noProof="0" dirty="0"/>
          </a:p>
          <a:p>
            <a:pPr lvl="2"/>
            <a:r>
              <a:rPr lang="en-US" noProof="0" dirty="0"/>
              <a:t>Text style level 3</a:t>
            </a:r>
            <a:endParaRPr lang="en-US" noProof="0" dirty="0"/>
          </a:p>
          <a:p>
            <a:pPr lvl="3"/>
            <a:r>
              <a:rPr lang="en-US" noProof="0" dirty="0"/>
              <a:t>Text style level 4</a:t>
            </a:r>
            <a:endParaRPr lang="en-US" noProof="0" dirty="0"/>
          </a:p>
        </p:txBody>
      </p:sp>
      <p:sp>
        <p:nvSpPr>
          <p:cNvPr id="6" name="Espace réservé du contenu 5"/>
          <p:cNvSpPr>
            <a:spLocks noGrp="1"/>
          </p:cNvSpPr>
          <p:nvPr>
            <p:ph sz="quarter" idx="11" hasCustomPrompt="1"/>
            <p:custDataLst>
              <p:tags r:id="rId7"/>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endParaRPr lang="en-US" noProof="0" dirty="0"/>
          </a:p>
          <a:p>
            <a:pPr lvl="1"/>
            <a:r>
              <a:rPr lang="en-US" noProof="0" dirty="0"/>
              <a:t>Text style level 2</a:t>
            </a:r>
            <a:endParaRPr lang="en-US" noProof="0" dirty="0"/>
          </a:p>
          <a:p>
            <a:pPr lvl="2"/>
            <a:r>
              <a:rPr lang="en-US" noProof="0" dirty="0"/>
              <a:t>Text style level 3</a:t>
            </a:r>
            <a:endParaRPr lang="en-US" noProof="0" dirty="0"/>
          </a:p>
          <a:p>
            <a:pPr lvl="3"/>
            <a:r>
              <a:rPr lang="en-US" noProof="0" dirty="0"/>
              <a:t>Text style level 4</a:t>
            </a:r>
            <a:endParaRPr lang="en-US" noProof="0" dirty="0"/>
          </a:p>
        </p:txBody>
      </p:sp>
      <p:sp>
        <p:nvSpPr>
          <p:cNvPr id="7" name="Espace réservé du texte 6"/>
          <p:cNvSpPr>
            <a:spLocks noGrp="1"/>
          </p:cNvSpPr>
          <p:nvPr>
            <p:ph type="body" sz="quarter" idx="12" hasCustomPrompt="1"/>
            <p:custDataLst>
              <p:tags r:id="rId8"/>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endParaRPr lang="en-US" noProof="0" dirty="0"/>
          </a:p>
        </p:txBody>
      </p:sp>
      <p:sp>
        <p:nvSpPr>
          <p:cNvPr id="9" name="Espace réservé du texte 8"/>
          <p:cNvSpPr>
            <a:spLocks noGrp="1"/>
          </p:cNvSpPr>
          <p:nvPr>
            <p:ph type="body" sz="quarter" idx="13" hasCustomPrompt="1"/>
            <p:custDataLst>
              <p:tags r:id="rId9"/>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endParaRPr lang="en-US"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en-US"/>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endParaRPr lang="en-US" noProof="0" dirty="0"/>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endParaRPr lang="en-US" noProof="0" dirty="0"/>
          </a:p>
          <a:p>
            <a:pPr lvl="1"/>
            <a:r>
              <a:rPr lang="en-US" noProof="0" dirty="0"/>
              <a:t>Text style level 2</a:t>
            </a:r>
            <a:endParaRPr lang="en-US" noProof="0" dirty="0"/>
          </a:p>
          <a:p>
            <a:pPr lvl="2"/>
            <a:r>
              <a:rPr lang="en-US" noProof="0" dirty="0"/>
              <a:t>Text style level 3</a:t>
            </a:r>
            <a:endParaRPr lang="en-US" noProof="0" dirty="0"/>
          </a:p>
          <a:p>
            <a:pPr lvl="3"/>
            <a:r>
              <a:rPr lang="en-US" noProof="0" dirty="0"/>
              <a:t>Text style level 4</a:t>
            </a:r>
            <a:endParaRPr lang="en-US" noProof="0" dirty="0"/>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endParaRPr lang="en-US" noProof="0" dirty="0"/>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endParaRPr lang="en-US" noProof="0" dirty="0"/>
          </a:p>
          <a:p>
            <a:pPr lvl="1"/>
            <a:r>
              <a:rPr lang="en-US" noProof="0" dirty="0"/>
              <a:t>Text style level 2</a:t>
            </a:r>
            <a:endParaRPr lang="en-US" noProof="0" dirty="0"/>
          </a:p>
          <a:p>
            <a:pPr lvl="2"/>
            <a:r>
              <a:rPr lang="en-US" noProof="0" dirty="0"/>
              <a:t>Text style level 3</a:t>
            </a:r>
            <a:endParaRPr lang="en-US" noProof="0" dirty="0"/>
          </a:p>
          <a:p>
            <a:pPr lvl="3"/>
            <a:r>
              <a:rPr lang="en-US" noProof="0" dirty="0"/>
              <a:t>Text style level 4</a:t>
            </a:r>
            <a:endParaRPr lang="en-US" noProof="0" dirty="0"/>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endParaRPr lang="en-US" noProof="0" dirty="0"/>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endParaRPr lang="en-US" noProof="0" dirty="0"/>
          </a:p>
          <a:p>
            <a:pPr lvl="1"/>
            <a:r>
              <a:rPr lang="en-US" noProof="0" dirty="0"/>
              <a:t>Text style level 2</a:t>
            </a:r>
            <a:endParaRPr lang="en-US" noProof="0" dirty="0"/>
          </a:p>
          <a:p>
            <a:pPr lvl="2"/>
            <a:r>
              <a:rPr lang="en-US" noProof="0" dirty="0"/>
              <a:t>Text style level 3</a:t>
            </a:r>
            <a:endParaRPr lang="en-US" noProof="0" dirty="0"/>
          </a:p>
          <a:p>
            <a:pPr lvl="3"/>
            <a:r>
              <a:rPr lang="en-US" noProof="0" dirty="0"/>
              <a:t>Text style level 4</a:t>
            </a:r>
            <a:endParaRPr lang="en-US" noProof="0" dirty="0"/>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endParaRPr lang="en-US" noProof="0" dirty="0"/>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endParaRPr lang="en-US" noProof="0" dirty="0"/>
          </a:p>
          <a:p>
            <a:pPr lvl="1"/>
            <a:r>
              <a:rPr lang="en-US" noProof="0" dirty="0"/>
              <a:t>Text style level 2</a:t>
            </a:r>
            <a:endParaRPr lang="en-US" noProof="0" dirty="0"/>
          </a:p>
          <a:p>
            <a:pPr lvl="2"/>
            <a:r>
              <a:rPr lang="en-US" noProof="0" dirty="0"/>
              <a:t>Text style level 3</a:t>
            </a:r>
            <a:endParaRPr lang="en-US" noProof="0" dirty="0"/>
          </a:p>
          <a:p>
            <a:pPr lvl="3"/>
            <a:r>
              <a:rPr lang="en-US" noProof="0" dirty="0"/>
              <a:t>Text style level 4</a:t>
            </a:r>
            <a:endParaRPr lang="en-US" noProof="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45" name="think-cell Slide" r:id="rId3" imgW="12700" imgH="12700" progId="">
                  <p:embed/>
                </p:oleObj>
              </mc:Choice>
              <mc:Fallback>
                <p:oleObj name="think-cell Slide" r:id="rId3" imgW="12700" imgH="12700" progId="">
                  <p:embed/>
                  <p:pic>
                    <p:nvPicPr>
                      <p:cNvPr id="0" name="Object 2"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5"/>
            </p:custDataLst>
          </p:nvPr>
        </p:nvSpPr>
        <p:spPr/>
        <p:txBody>
          <a:bodyPr/>
          <a:lstStyle>
            <a:lvl1pPr>
              <a:defRPr/>
            </a:lvl1pPr>
          </a:lstStyle>
          <a:p>
            <a:pPr lvl="0"/>
            <a:r>
              <a:rPr lang="en-US" noProof="0" dirty="0"/>
              <a:t>Click to edit Master title style</a:t>
            </a:r>
            <a:endParaRPr lang="en-US" noProof="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69" name="think-cell Slide" r:id="rId3" imgW="12700" imgH="12700" progId="">
                  <p:embed/>
                </p:oleObj>
              </mc:Choice>
              <mc:Fallback>
                <p:oleObj name="think-cell Slide" r:id="rId3" imgW="12700" imgH="12700" progId="">
                  <p:embed/>
                  <p:pic>
                    <p:nvPicPr>
                      <p:cNvPr id="0"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6" Type="http://schemas.openxmlformats.org/officeDocument/2006/relationships/theme" Target="../theme/theme1.xml"/><Relationship Id="rId25" Type="http://schemas.openxmlformats.org/officeDocument/2006/relationships/vmlDrawing" Target="../drawings/vmlDrawing10.vml"/><Relationship Id="rId24" Type="http://schemas.openxmlformats.org/officeDocument/2006/relationships/tags" Target="../tags/tag29.xml"/><Relationship Id="rId23" Type="http://schemas.openxmlformats.org/officeDocument/2006/relationships/tags" Target="../tags/tag28.xml"/><Relationship Id="rId22" Type="http://schemas.openxmlformats.org/officeDocument/2006/relationships/tags" Target="../tags/tag27.xml"/><Relationship Id="rId21" Type="http://schemas.openxmlformats.org/officeDocument/2006/relationships/tags" Target="../tags/tag26.xml"/><Relationship Id="rId20" Type="http://schemas.openxmlformats.org/officeDocument/2006/relationships/tags" Target="../tags/tag25.xml"/><Relationship Id="rId2" Type="http://schemas.openxmlformats.org/officeDocument/2006/relationships/slideLayout" Target="../slideLayouts/slideLayout2.xml"/><Relationship Id="rId19" Type="http://schemas.openxmlformats.org/officeDocument/2006/relationships/image" Target="../media/image1.emf"/><Relationship Id="rId18" Type="http://schemas.openxmlformats.org/officeDocument/2006/relationships/oleObject" Target="../embeddings/oleObject10.bin"/><Relationship Id="rId17" Type="http://schemas.openxmlformats.org/officeDocument/2006/relationships/tags" Target="../tags/tag24.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5.xml"/><Relationship Id="rId8" Type="http://schemas.openxmlformats.org/officeDocument/2006/relationships/slideLayout" Target="../slideLayouts/slideLayout24.xml"/><Relationship Id="rId7" Type="http://schemas.openxmlformats.org/officeDocument/2006/relationships/slideLayout" Target="../slideLayouts/slideLayout23.xml"/><Relationship Id="rId6" Type="http://schemas.openxmlformats.org/officeDocument/2006/relationships/slideLayout" Target="../slideLayouts/slideLayout22.xml"/><Relationship Id="rId5" Type="http://schemas.openxmlformats.org/officeDocument/2006/relationships/slideLayout" Target="../slideLayouts/slideLayout21.xml"/><Relationship Id="rId4" Type="http://schemas.openxmlformats.org/officeDocument/2006/relationships/slideLayout" Target="../slideLayouts/slideLayout20.xml"/><Relationship Id="rId3" Type="http://schemas.openxmlformats.org/officeDocument/2006/relationships/slideLayout" Target="../slideLayouts/slideLayout19.xml"/><Relationship Id="rId2" Type="http://schemas.openxmlformats.org/officeDocument/2006/relationships/slideLayout" Target="../slideLayouts/slideLayout18.xml"/><Relationship Id="rId15" Type="http://schemas.openxmlformats.org/officeDocument/2006/relationships/theme" Target="../theme/theme2.xml"/><Relationship Id="rId14" Type="http://schemas.openxmlformats.org/officeDocument/2006/relationships/vmlDrawing" Target="../drawings/vmlDrawing14.vml"/><Relationship Id="rId13" Type="http://schemas.openxmlformats.org/officeDocument/2006/relationships/image" Target="../media/image2.emf"/><Relationship Id="rId12" Type="http://schemas.openxmlformats.org/officeDocument/2006/relationships/oleObject" Target="../embeddings/oleObject14.bin"/><Relationship Id="rId11" Type="http://schemas.openxmlformats.org/officeDocument/2006/relationships/tags" Target="../tags/tag33.xml"/><Relationship Id="rId10" Type="http://schemas.openxmlformats.org/officeDocument/2006/relationships/slideLayout" Target="../slideLayouts/slideLayout26.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7"/>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25" name="think-cell Slide" r:id="rId18" imgW="12700" imgH="12700" progId="">
                  <p:embed/>
                </p:oleObj>
              </mc:Choice>
              <mc:Fallback>
                <p:oleObj name="think-cell Slide" r:id="rId18" imgW="12700" imgH="12700" progId="">
                  <p:embed/>
                  <p:pic>
                    <p:nvPicPr>
                      <p:cNvPr id="0" name="Object 7" hidden="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endParaRPr lang="en-US" noProof="0" dirty="0"/>
          </a:p>
          <a:p>
            <a:pPr lvl="1"/>
            <a:r>
              <a:rPr lang="en-US" noProof="0" dirty="0"/>
              <a:t>Text style level 2</a:t>
            </a:r>
            <a:endParaRPr lang="en-US" noProof="0" dirty="0"/>
          </a:p>
          <a:p>
            <a:pPr lvl="2"/>
            <a:r>
              <a:rPr lang="en-US" noProof="0" dirty="0"/>
              <a:t>Text style level 3</a:t>
            </a:r>
            <a:endParaRPr lang="en-US" noProof="0" dirty="0"/>
          </a:p>
          <a:p>
            <a:pPr lvl="3"/>
            <a:r>
              <a:rPr lang="en-US" noProof="0" dirty="0"/>
              <a:t>Text style level 4</a:t>
            </a:r>
            <a:endParaRPr lang="en-US" noProof="0" dirty="0"/>
          </a:p>
        </p:txBody>
      </p:sp>
      <p:sp>
        <p:nvSpPr>
          <p:cNvPr id="9" name="Freeform 4"/>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4"/>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endParaRPr lang="en-US" altLang="en-US" sz="700" b="0" i="0" noProof="0" dirty="0">
              <a:solidFill>
                <a:schemeClr val="tx2"/>
              </a:solidFill>
              <a:latin typeface="+mj-lt"/>
              <a:cs typeface="Helvetica Light"/>
            </a:endParaRP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endParaRPr lang="en-US" dirty="0">
              <a:solidFill>
                <a:schemeClr val="bg1">
                  <a:lumMod val="65000"/>
                </a:schemeClr>
              </a:solidFill>
            </a:endParaRP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65" name="think-cell Slide" r:id="rId12" imgW="12700" imgH="12700" progId="TCLayout.ActiveDocument.1">
                  <p:embed/>
                </p:oleObj>
              </mc:Choice>
              <mc:Fallback>
                <p:oleObj name="think-cell Slide" r:id="rId12" imgW="12700" imgH="12700" progId="TCLayout.ActiveDocument.1">
                  <p:embed/>
                  <p:pic>
                    <p:nvPicPr>
                      <p:cNvPr id="0" name="Object 20" hidden="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endParaRPr lang="en-US" dirty="0">
              <a:solidFill>
                <a:schemeClr val="accent2"/>
              </a:solidFill>
            </a:endParaRP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endParaRPr lang="en-US" dirty="0">
              <a:solidFill>
                <a:schemeClr val="bg1">
                  <a:lumMod val="65000"/>
                </a:schemeClr>
              </a:solidFill>
            </a:endParaRP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endParaRPr lang="fr-FR" dirty="0"/>
          </a:p>
          <a:p>
            <a:pPr lvl="1"/>
            <a:r>
              <a:rPr lang="fr-FR" dirty="0"/>
              <a:t>Deuxième niveau</a:t>
            </a:r>
            <a:endParaRPr lang="fr-FR" dirty="0"/>
          </a:p>
          <a:p>
            <a:pPr lvl="2"/>
            <a:r>
              <a:rPr lang="fr-FR" dirty="0"/>
              <a:t>Troisième niveau</a:t>
            </a:r>
            <a:endParaRPr lang="fr-FR" dirty="0"/>
          </a:p>
          <a:p>
            <a:pPr lvl="3"/>
            <a:r>
              <a:rPr lang="fr-FR" dirty="0"/>
              <a:t>Quatrième niveau</a:t>
            </a:r>
            <a:endParaRPr lang="fr-FR" dirty="0"/>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slideLayout" Target="../slideLayouts/slideLayout26.xml"/><Relationship Id="rId7" Type="http://schemas.openxmlformats.org/officeDocument/2006/relationships/image" Target="../media/image16.jpeg"/><Relationship Id="rId6" Type="http://schemas.openxmlformats.org/officeDocument/2006/relationships/image" Target="../media/image15.png"/><Relationship Id="rId5" Type="http://schemas.openxmlformats.org/officeDocument/2006/relationships/hyperlink" Target="https://www.linkedin.com/in/abhisheksathiya" TargetMode="External"/><Relationship Id="rId4" Type="http://schemas.openxmlformats.org/officeDocument/2006/relationships/image" Target="../media/image14.png"/><Relationship Id="rId3" Type="http://schemas.openxmlformats.org/officeDocument/2006/relationships/hyperlink" Target="https://youtu.be/mbvkz1z07-Q" TargetMode="External"/><Relationship Id="rId2" Type="http://schemas.openxmlformats.org/officeDocument/2006/relationships/image" Target="../media/image13.png"/><Relationship Id="rId1" Type="http://schemas.openxmlformats.org/officeDocument/2006/relationships/hyperlink" Target="https://github.com/abhisheksethiya19/EcommerceShoppinStore.gi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nvGraphicFramePr>
        <p:xfrm>
          <a:off x="9220200" y="1524000"/>
          <a:ext cx="2840990" cy="5326251"/>
        </p:xfrm>
        <a:graphic>
          <a:graphicData uri="http://schemas.openxmlformats.org/drawingml/2006/table">
            <a:tbl>
              <a:tblPr firstRow="1" bandRow="1">
                <a:tableStyleId>{0E3FDE45-AF77-4B5C-9715-49D594BDF05E}</a:tableStyleId>
              </a:tblPr>
              <a:tblGrid>
                <a:gridCol w="783590"/>
                <a:gridCol w="2057400"/>
              </a:tblGrid>
              <a:tr h="413636">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r>
              <a:tr h="385515">
                <a:tc>
                  <a:txBody>
                    <a:bodyPr/>
                    <a:lstStyle/>
                    <a:p>
                      <a:r>
                        <a:rPr kumimoji="0" lang="en-US" sz="1050" b="0" i="0" u="none" strike="noStrike" kern="1200" cap="none" spc="0" normalizeH="0" baseline="0" dirty="0">
                          <a:ln>
                            <a:noFill/>
                          </a:ln>
                          <a:solidFill>
                            <a:prstClr val="black"/>
                          </a:solidFill>
                          <a:effectLst/>
                          <a:uLnTx/>
                          <a:uFillTx/>
                          <a:latin typeface="Verdana" panose="020B0604030504040204" pitchFamily="34" charset="0"/>
                          <a:ea typeface="+mn-ea"/>
                          <a:cs typeface="+mn-cs"/>
                        </a:rPr>
                        <a:t>C#</a:t>
                      </a:r>
                      <a:endParaRPr kumimoji="0" lang="en-US" sz="105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C#Basics, OOPS, Generics, Collections, Arrays.</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r>
              <a:tr h="509531">
                <a:tc>
                  <a:txBody>
                    <a:bodyPr/>
                    <a:lstStyle/>
                    <a:p>
                      <a:r>
                        <a:rPr kumimoji="0" lang="en-US" sz="1050" b="0" i="0" u="none" strike="noStrike" kern="1200" cap="none" spc="0" normalizeH="0" baseline="0" dirty="0">
                          <a:ln>
                            <a:noFill/>
                          </a:ln>
                          <a:solidFill>
                            <a:prstClr val="black"/>
                          </a:solidFill>
                          <a:effectLst/>
                          <a:uLnTx/>
                          <a:uFillTx/>
                          <a:latin typeface="Verdana" panose="020B0604030504040204" pitchFamily="34" charset="0"/>
                          <a:ea typeface="+mn-ea"/>
                          <a:cs typeface="+mn-cs"/>
                        </a:rPr>
                        <a:t>.NET</a:t>
                      </a:r>
                      <a:endParaRPr kumimoji="0" lang="en-US" sz="105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ADO.NET,ASP.NETCORE with  WEB API, Entity Framework</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r>
              <a:tr h="207585">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r>
              <a:tr h="652411">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800" u="none" strike="noStrike" kern="1200" cap="none" spc="0" normalizeH="0" baseline="0" noProof="0" dirty="0">
                        <a:ln>
                          <a:noFill/>
                        </a:ln>
                        <a:effectLst/>
                        <a:uLnTx/>
                        <a:uFillTx/>
                      </a:endParaRPr>
                    </a:p>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Version Control Tool</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sz="10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000" dirty="0">
                          <a:solidFill>
                            <a:schemeClr val="tx1"/>
                          </a:solidFill>
                        </a:rPr>
                        <a:t>Git, GitHub</a:t>
                      </a:r>
                      <a:endParaRPr lang="en-US" sz="1000" dirty="0">
                        <a:solidFill>
                          <a:schemeClr val="tx1"/>
                        </a:solidFill>
                      </a:endParaRPr>
                    </a:p>
                  </a:txBody>
                  <a:tcPr/>
                </a:tc>
              </a:tr>
              <a:tr h="637583">
                <a:tc>
                  <a:txBody>
                    <a:bodyPr/>
                    <a:lstStyle/>
                    <a:p>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endPar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u="none" strike="noStrike" kern="1200" cap="none" spc="0" normalizeH="0" baseline="0" dirty="0">
                          <a:ln>
                            <a:noFill/>
                          </a:ln>
                          <a:solidFill>
                            <a:schemeClr val="tx1"/>
                          </a:solidFill>
                          <a:effectLst/>
                          <a:uLnTx/>
                          <a:uFillTx/>
                          <a:latin typeface="+mn-lt"/>
                          <a:ea typeface="+mn-ea"/>
                          <a:cs typeface="+mn-cs"/>
                        </a:rPr>
                        <a:t>Components, Services, Modules, Routing, Forms &amp; Validation.</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700" dirty="0">
                        <a:solidFill>
                          <a:schemeClr val="tx1"/>
                        </a:solidFill>
                      </a:endParaRPr>
                    </a:p>
                  </a:txBody>
                  <a:tcPr/>
                </a:tc>
              </a:tr>
              <a:tr h="48930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u="none" strike="noStrike" kern="1200" cap="none" spc="0" normalizeH="0" baseline="0" dirty="0">
                          <a:ln>
                            <a:noFill/>
                          </a:ln>
                          <a:solidFill>
                            <a:schemeClr val="tx1"/>
                          </a:solidFill>
                          <a:effectLst/>
                          <a:uLnTx/>
                          <a:uFillTx/>
                          <a:latin typeface="+mn-lt"/>
                          <a:ea typeface="+mn-ea"/>
                          <a:cs typeface="+mn-cs"/>
                        </a:rPr>
                        <a:t>HTML 5 &amp; CSS 3,JavaScript,  TypeScript ,Bootstrap</a:t>
                      </a:r>
                      <a:endParaRPr kumimoji="0" lang="en-US" sz="1000" u="none" strike="noStrike" kern="1200" cap="none" spc="0" normalizeH="0" baseline="0" dirty="0">
                        <a:ln>
                          <a:noFill/>
                        </a:ln>
                        <a:solidFill>
                          <a:schemeClr val="tx1"/>
                        </a:solidFill>
                        <a:effectLst/>
                        <a:uLnTx/>
                        <a:uFillTx/>
                        <a:latin typeface="+mn-lt"/>
                        <a:ea typeface="+mn-ea"/>
                        <a:cs typeface="+mn-cs"/>
                      </a:endParaRP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r>
              <a:tr h="253015">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lvl="1" indent="0" algn="l" defTabSz="914400" rtl="0" eaLnBrk="1" latinLnBrk="0" hangingPunct="1">
                        <a:buFont typeface="Arial" panose="020B0604020202020204" pitchFamily="34" charset="0"/>
                        <a:buNone/>
                      </a:pPr>
                      <a:r>
                        <a:rPr kumimoji="0" lang="en-US" sz="1000" u="none" strike="noStrike" kern="1200" cap="none" spc="0" normalizeH="0" baseline="0" dirty="0">
                          <a:ln>
                            <a:noFill/>
                          </a:ln>
                          <a:solidFill>
                            <a:schemeClr val="tx1"/>
                          </a:solidFill>
                          <a:effectLst/>
                          <a:uLnTx/>
                          <a:uFillTx/>
                          <a:latin typeface="+mn-lt"/>
                          <a:ea typeface="+mn-ea"/>
                          <a:cs typeface="+mn-cs"/>
                        </a:rPr>
                        <a:t>Microsoft sql server</a:t>
                      </a:r>
                      <a:endParaRPr kumimoji="0" lang="en-US" sz="1000" u="none" strike="noStrike" kern="1200" cap="none" spc="0" normalizeH="0" baseline="0" dirty="0">
                        <a:ln>
                          <a:noFill/>
                        </a:ln>
                        <a:solidFill>
                          <a:schemeClr val="tx1"/>
                        </a:solidFill>
                        <a:effectLst/>
                        <a:uLnTx/>
                        <a:uFillTx/>
                        <a:latin typeface="+mn-lt"/>
                        <a:ea typeface="+mn-ea"/>
                        <a:cs typeface="+mn-cs"/>
                      </a:endParaRPr>
                    </a:p>
                  </a:txBody>
                  <a:tcPr/>
                </a:tc>
              </a:tr>
              <a:tr h="489308">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SSMS, Visual Studio, Visual Studio Code</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pPr marL="0" lvl="1" indent="0" algn="l" defTabSz="914400" rtl="0" eaLnBrk="1" latinLnBrk="0" hangingPunct="1">
                        <a:buFont typeface="Arial" panose="020B0604020202020204" pitchFamily="34" charset="0"/>
                        <a:buNone/>
                      </a:pP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r>
              <a:tr h="34103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a:t>
                      </a:r>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Self Learning and Upskilling</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r>
              <a:tr h="294607">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lvl="1" indent="0" algn="l" defTabSz="914400" rtl="0" eaLnBrk="1" latinLnBrk="0" hangingPunct="1">
                        <a:buFont typeface="Arial" panose="020B0604020202020204" pitchFamily="34" charset="0"/>
                        <a:buNone/>
                      </a:pPr>
                      <a:endParaRPr kumimoji="0" lang="en-US" sz="700" u="none" strike="noStrike" kern="1200" cap="none" spc="0" normalizeH="0" baseline="0" dirty="0">
                        <a:ln>
                          <a:noFill/>
                        </a:ln>
                        <a:solidFill>
                          <a:schemeClr val="tx1"/>
                        </a:solidFill>
                        <a:effectLst/>
                        <a:uLnTx/>
                        <a:uFillTx/>
                        <a:latin typeface="+mn-lt"/>
                        <a:ea typeface="+mn-ea"/>
                        <a:cs typeface="+mn-cs"/>
                      </a:endParaRPr>
                    </a:p>
                  </a:txBody>
                  <a:tcPr/>
                </a:tc>
              </a:tr>
              <a:tr h="207585">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r>
              <a:tr h="350262">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r>
            </a:tbl>
          </a:graphicData>
        </a:graphic>
      </p:graphicFrame>
      <p:sp>
        <p:nvSpPr>
          <p:cNvPr id="7170" name="Text Placeholder 18"/>
          <p:cNvSpPr>
            <a:spLocks noGrp="1"/>
          </p:cNvSpPr>
          <p:nvPr>
            <p:ph type="body" sz="quarter" idx="36"/>
          </p:nvPr>
        </p:nvSpPr>
        <p:spPr>
          <a:xfrm>
            <a:off x="4873038" y="2914476"/>
            <a:ext cx="4010414" cy="3268768"/>
          </a:xfrm>
        </p:spPr>
        <p:txBody>
          <a:bodyPr/>
          <a:lstStyle/>
          <a:p>
            <a:pPr eaLnBrk="1" hangingPunct="1">
              <a:lnSpc>
                <a:spcPct val="114000"/>
              </a:lnSpc>
            </a:pPr>
            <a:r>
              <a:rPr lang="en-US" altLang="en-IN" sz="1200" b="1" dirty="0"/>
              <a:t>ECommerce Shopping Store</a:t>
            </a:r>
            <a:r>
              <a:rPr lang="en-IN" altLang="en-US" sz="1200" b="1" dirty="0"/>
              <a:t> </a:t>
            </a:r>
            <a:r>
              <a:rPr lang="en-US" altLang="en-US" sz="1200" b="1" dirty="0"/>
              <a:t> </a:t>
            </a:r>
            <a:endParaRPr lang="en-US" altLang="en-US" sz="1200" b="1" dirty="0"/>
          </a:p>
          <a:p>
            <a:pPr eaLnBrk="1" hangingPunct="1">
              <a:lnSpc>
                <a:spcPct val="114000"/>
              </a:lnSpc>
            </a:pPr>
            <a:r>
              <a:rPr lang="en-US" altLang="en-IN" sz="1200" dirty="0"/>
              <a:t>C</a:t>
            </a:r>
            <a:r>
              <a:rPr lang="en-IN" altLang="en-US" sz="1200" dirty="0"/>
              <a:t>ase study of </a:t>
            </a:r>
            <a:r>
              <a:rPr lang="en-US" altLang="en-IN" sz="1200" dirty="0"/>
              <a:t>ECommerce Shopping Store</a:t>
            </a:r>
            <a:r>
              <a:rPr lang="en-US" altLang="en-US" sz="1200" dirty="0"/>
              <a:t> </a:t>
            </a:r>
            <a:r>
              <a:rPr lang="en-IN" altLang="en-US" sz="1200" dirty="0"/>
              <a:t>along with </a:t>
            </a:r>
            <a:r>
              <a:rPr lang="en-US" altLang="en-IN" sz="1200" dirty="0"/>
              <a:t>API Gateway</a:t>
            </a:r>
            <a:r>
              <a:rPr lang="en-IN" altLang="en-US" sz="1200" dirty="0"/>
              <a:t>, Swagger</a:t>
            </a:r>
            <a:r>
              <a:rPr lang="en-US" altLang="en-IN" sz="1200" dirty="0"/>
              <a:t>, </a:t>
            </a:r>
            <a:r>
              <a:rPr lang="en-IN" altLang="en-US" sz="1200" dirty="0"/>
              <a:t> and payment , responsive UI with </a:t>
            </a:r>
            <a:r>
              <a:rPr lang="en-US" altLang="en-IN" sz="1200" dirty="0"/>
              <a:t>HTML5,</a:t>
            </a:r>
            <a:r>
              <a:rPr lang="en-US" altLang="en-US" sz="1200" dirty="0"/>
              <a:t>CSS3,  Angular used as User Interface.</a:t>
            </a:r>
            <a:endParaRPr lang="en-US" altLang="nl-NL" sz="1200" b="1" dirty="0"/>
          </a:p>
          <a:p>
            <a:pPr>
              <a:lnSpc>
                <a:spcPct val="114000"/>
              </a:lnSpc>
            </a:pPr>
            <a:r>
              <a:rPr lang="en-IN" altLang="nl-NL" sz="1200" b="1" dirty="0"/>
              <a:t>Degreed :</a:t>
            </a:r>
            <a:endParaRPr lang="en-IN" altLang="nl-NL" sz="1200" b="1" dirty="0"/>
          </a:p>
          <a:p>
            <a:pPr>
              <a:lnSpc>
                <a:spcPct val="114000"/>
              </a:lnSpc>
            </a:pPr>
            <a:r>
              <a:rPr lang="en-IN" altLang="en-US" sz="1200" dirty="0"/>
              <a:t>Successfully completed the degreed training in git,html,css,  sql </a:t>
            </a:r>
            <a:r>
              <a:rPr lang="en-US" altLang="nl-NL" sz="1200" dirty="0"/>
              <a:t>C#, .Net Core, Angular</a:t>
            </a:r>
            <a:endParaRPr lang="en-IN" altLang="en-US" sz="1200" dirty="0"/>
          </a:p>
          <a:p>
            <a:pPr algn="l" rtl="0" fontAlgn="base">
              <a:buFont typeface="Arial" panose="020B0604020202020204" pitchFamily="34" charset="0"/>
              <a:buChar char="•"/>
            </a:pPr>
            <a:r>
              <a:rPr lang="en-US" b="1" i="0" u="none" strike="noStrike" dirty="0">
                <a:solidFill>
                  <a:srgbClr val="000000"/>
                </a:solidFill>
                <a:effectLst/>
                <a:latin typeface="Verdana" panose="020B0604030504040204" pitchFamily="34" charset="0"/>
              </a:rPr>
              <a:t>Certifications:</a:t>
            </a:r>
            <a:r>
              <a:rPr lang="en-US" b="0" i="0" dirty="0">
                <a:solidFill>
                  <a:srgbClr val="000000"/>
                </a:solidFill>
                <a:effectLst/>
                <a:latin typeface="Verdana" panose="020B0604030504040204" pitchFamily="34" charset="0"/>
              </a:rPr>
              <a:t>​</a:t>
            </a:r>
            <a:endParaRPr lang="en-US" b="0" i="0" dirty="0">
              <a:solidFill>
                <a:srgbClr val="000000"/>
              </a:solidFill>
              <a:effectLst/>
              <a:latin typeface="Arial" panose="020B0604020202020204" pitchFamily="34" charset="0"/>
            </a:endParaRPr>
          </a:p>
          <a:p>
            <a:pPr marL="171450" indent="-171450" algn="l" rtl="0" fontAlgn="base">
              <a:buFont typeface="Arial" panose="020B0604020202020204" pitchFamily="34" charset="0"/>
              <a:buChar char="•"/>
            </a:pPr>
            <a:r>
              <a:rPr lang="en-US" b="0" i="0" u="none" strike="noStrike" dirty="0">
                <a:solidFill>
                  <a:srgbClr val="000000"/>
                </a:solidFill>
                <a:effectLst/>
                <a:latin typeface="Verdana" panose="020B0604030504040204" pitchFamily="34" charset="0"/>
              </a:rPr>
              <a:t>AZ-900</a:t>
            </a:r>
            <a:r>
              <a:rPr lang="en-US" b="0" i="0" dirty="0">
                <a:solidFill>
                  <a:srgbClr val="000000"/>
                </a:solidFill>
                <a:effectLst/>
                <a:latin typeface="Verdana" panose="020B0604030504040204" pitchFamily="34" charset="0"/>
              </a:rPr>
              <a:t>​  </a:t>
            </a:r>
            <a:endParaRPr lang="en-US" b="0" i="0" dirty="0">
              <a:solidFill>
                <a:srgbClr val="000000"/>
              </a:solidFill>
              <a:effectLst/>
              <a:latin typeface="Verdana" panose="020B0604030504040204" pitchFamily="34" charset="0"/>
            </a:endParaRPr>
          </a:p>
          <a:p>
            <a:pPr marL="171450" indent="-171450" algn="l" rtl="0" fontAlgn="base">
              <a:buFont typeface="Arial" panose="020B0604020202020204" pitchFamily="34" charset="0"/>
              <a:buChar char="•"/>
            </a:pPr>
            <a:r>
              <a:rPr lang="en-US" b="0" i="0" dirty="0">
                <a:solidFill>
                  <a:srgbClr val="000000"/>
                </a:solidFill>
                <a:effectLst/>
                <a:latin typeface="Arial" panose="020B0604020202020204" pitchFamily="34" charset="0"/>
              </a:rPr>
              <a:t>Carrer Framework Assesment Test</a:t>
            </a:r>
            <a:endParaRPr lang="en-US" b="0" i="0" dirty="0">
              <a:solidFill>
                <a:srgbClr val="000000"/>
              </a:solidFill>
              <a:effectLst/>
              <a:latin typeface="Arial" panose="020B0604020202020204" pitchFamily="34" charset="0"/>
            </a:endParaRPr>
          </a:p>
          <a:p>
            <a:pPr algn="l" rtl="0" fontAlgn="base">
              <a:buFont typeface="Arial" panose="020B0604020202020204" pitchFamily="34" charset="0"/>
              <a:buChar char="•"/>
            </a:pPr>
            <a:endParaRPr lang="en-US" b="0" i="0" dirty="0">
              <a:solidFill>
                <a:srgbClr val="000000"/>
              </a:solidFill>
              <a:effectLst/>
              <a:latin typeface="Arial" panose="020B0604020202020204" pitchFamily="34" charset="0"/>
            </a:endParaRPr>
          </a:p>
          <a:p>
            <a:pPr eaLnBrk="1" hangingPunct="1">
              <a:lnSpc>
                <a:spcPct val="114000"/>
              </a:lnSpc>
            </a:pPr>
            <a:endParaRPr lang="en-IN" altLang="en-US" dirty="0"/>
          </a:p>
          <a:p>
            <a:pPr>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a:lnSpc>
                <a:spcPct val="114000"/>
              </a:lnSpc>
            </a:pPr>
            <a:r>
              <a:rPr lang="en-US" altLang="en-US" sz="1200" dirty="0"/>
              <a:t>Check out my work on GitHub</a:t>
            </a:r>
            <a:endParaRPr lang="en-IN" altLang="en-US" sz="1200"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p:cNvSpPr>
            <a:spLocks noGrp="1"/>
          </p:cNvSpPr>
          <p:nvPr>
            <p:ph type="body" sz="quarter" idx="42"/>
          </p:nvPr>
        </p:nvSpPr>
        <p:spPr>
          <a:xfrm>
            <a:off x="2468282" y="674756"/>
            <a:ext cx="6056312" cy="406064"/>
          </a:xfrm>
        </p:spPr>
        <p:txBody>
          <a:bodyPr/>
          <a:lstStyle/>
          <a:p>
            <a:pPr fontAlgn="base">
              <a:spcBef>
                <a:spcPct val="0"/>
              </a:spcBef>
            </a:pPr>
            <a:r>
              <a:rPr lang="nl-NL" altLang="nl-NL" dirty="0"/>
              <a:t>Analyst/Software Engineer </a:t>
            </a:r>
            <a:endParaRPr lang="nl-NL" altLang="nl-NL" dirty="0"/>
          </a:p>
          <a:p>
            <a:pPr fontAlgn="base">
              <a:spcBef>
                <a:spcPct val="0"/>
              </a:spcBef>
            </a:pPr>
            <a:r>
              <a:rPr lang="nl-NL" altLang="nl-NL" dirty="0"/>
              <a:t> </a:t>
            </a:r>
            <a:endParaRPr lang="nl-NL" altLang="nl-NL" dirty="0"/>
          </a:p>
          <a:p>
            <a:pPr fontAlgn="base">
              <a:spcBef>
                <a:spcPct val="0"/>
              </a:spcBef>
            </a:pPr>
            <a:endParaRPr lang="nl-NL" altLang="nl-NL" dirty="0"/>
          </a:p>
          <a:p>
            <a:pPr fontAlgn="base">
              <a:spcBef>
                <a:spcPct val="0"/>
              </a:spcBef>
            </a:pPr>
            <a:endParaRPr lang="nl-NL" altLang="nl-NL" dirty="0"/>
          </a:p>
          <a:p>
            <a:pPr fontAlgn="base">
              <a:spcBef>
                <a:spcPct val="0"/>
              </a:spcBef>
            </a:pPr>
            <a:endParaRPr lang="nl-NL" altLang="nl-NL" dirty="0"/>
          </a:p>
          <a:p>
            <a:pPr fontAlgn="base">
              <a:spcBef>
                <a:spcPct val="0"/>
              </a:spcBef>
            </a:pPr>
            <a:endParaRPr lang="nl-NL" altLang="nl-NL" dirty="0"/>
          </a:p>
          <a:p>
            <a:pPr fontAlgn="base">
              <a:spcBef>
                <a:spcPct val="0"/>
              </a:spcBef>
            </a:pPr>
            <a:endParaRPr lang="nl-NL" altLang="nl-NL" dirty="0"/>
          </a:p>
        </p:txBody>
      </p:sp>
      <p:sp>
        <p:nvSpPr>
          <p:cNvPr id="7173" name="Text Placeholder 24"/>
          <p:cNvSpPr>
            <a:spLocks noGrp="1"/>
          </p:cNvSpPr>
          <p:nvPr>
            <p:ph type="body" sz="quarter" idx="47"/>
          </p:nvPr>
        </p:nvSpPr>
        <p:spPr>
          <a:xfrm>
            <a:off x="3200400" y="1608636"/>
            <a:ext cx="5715000" cy="268285"/>
          </a:xfrm>
        </p:spPr>
        <p:txBody>
          <a:bodyPr/>
          <a:lstStyle/>
          <a:p>
            <a:pPr eaLnBrk="1" hangingPunct="1"/>
            <a:r>
              <a:rPr lang="en-IN" altLang="nl-NL" dirty="0" err="1">
                <a:solidFill>
                  <a:schemeClr val="accent2">
                    <a:lumMod val="60000"/>
                    <a:lumOff val="40000"/>
                  </a:schemeClr>
                </a:solidFill>
              </a:rPr>
              <a:t>Abhishek.sathiya</a:t>
            </a:r>
            <a:r>
              <a:rPr lang="en-US" altLang="nl-NL" dirty="0">
                <a:solidFill>
                  <a:schemeClr val="accent2">
                    <a:lumMod val="60000"/>
                    <a:lumOff val="40000"/>
                  </a:schemeClr>
                </a:solidFill>
              </a:rPr>
              <a:t>@capgemini.com</a:t>
            </a:r>
            <a:endParaRPr lang="nl-NL" altLang="nl-NL" dirty="0"/>
          </a:p>
        </p:txBody>
      </p:sp>
      <p:sp>
        <p:nvSpPr>
          <p:cNvPr id="7174" name="Text Placeholder 25"/>
          <p:cNvSpPr>
            <a:spLocks noGrp="1"/>
          </p:cNvSpPr>
          <p:nvPr>
            <p:ph type="body" sz="quarter" idx="48"/>
          </p:nvPr>
        </p:nvSpPr>
        <p:spPr>
          <a:xfrm>
            <a:off x="3327559" y="1852273"/>
            <a:ext cx="2382837" cy="292176"/>
          </a:xfrm>
        </p:spPr>
        <p:txBody>
          <a:bodyPr/>
          <a:lstStyle/>
          <a:p>
            <a:pPr eaLnBrk="1" hangingPunct="1"/>
            <a:r>
              <a:rPr lang="nl-NL" altLang="nl-NL" dirty="0"/>
              <a:t>+91 </a:t>
            </a:r>
            <a:r>
              <a:rPr lang="en-IN" altLang="nl-NL" dirty="0"/>
              <a:t>9636913066</a:t>
            </a:r>
            <a:endParaRPr lang="en-US" altLang="nl-NL" dirty="0"/>
          </a:p>
        </p:txBody>
      </p:sp>
      <p:sp>
        <p:nvSpPr>
          <p:cNvPr id="7175" name="Text Placeholder 26"/>
          <p:cNvSpPr>
            <a:spLocks noGrp="1"/>
          </p:cNvSpPr>
          <p:nvPr>
            <p:ph type="body" sz="quarter" idx="50"/>
          </p:nvPr>
        </p:nvSpPr>
        <p:spPr>
          <a:xfrm>
            <a:off x="389890" y="2827231"/>
            <a:ext cx="4240133" cy="3497369"/>
          </a:xfrm>
        </p:spPr>
        <p:txBody>
          <a:bodyPr/>
          <a:lstStyle/>
          <a:p>
            <a:r>
              <a:rPr lang="en-US" altLang="en-US" sz="1100" b="1" dirty="0"/>
              <a:t>Full Stack Developer</a:t>
            </a:r>
            <a:r>
              <a:rPr lang="en-US" dirty="0"/>
              <a:t> </a:t>
            </a:r>
            <a:endParaRPr lang="en-US" dirty="0"/>
          </a:p>
          <a:p>
            <a:pPr marL="171450" indent="-171450">
              <a:buFont typeface="Arial" panose="020B0604020202020204" pitchFamily="34" charset="0"/>
              <a:buChar char="•"/>
            </a:pPr>
            <a:r>
              <a:rPr lang="en-US" sz="1200" dirty="0"/>
              <a:t>Hands on experience on </a:t>
            </a:r>
            <a:r>
              <a:rPr lang="en-US" sz="1200" b="1" dirty="0"/>
              <a:t>C#,ADO.NET, LINQ, Entity framework, Sql Server, ASP.NET CORE with WEB API in ECommerce Shopping Store Project created with Database First Approach and layered architecture pattern.</a:t>
            </a:r>
            <a:endParaRPr lang="en-US" altLang="en-US" sz="1200" dirty="0">
              <a:sym typeface="+mn-ea"/>
            </a:endParaRPr>
          </a:p>
          <a:p>
            <a:pPr marL="171450" indent="-171450">
              <a:buFont typeface="Arial" panose="020B0604020202020204" pitchFamily="34" charset="0"/>
              <a:buChar char="•"/>
            </a:pPr>
            <a:r>
              <a:rPr lang="en-US" sz="1200" dirty="0">
                <a:sym typeface="+mn-ea"/>
              </a:rPr>
              <a:t>Knowledge on creating </a:t>
            </a:r>
            <a:r>
              <a:rPr lang="en-US" sz="1200" b="1" dirty="0">
                <a:sym typeface="+mn-ea"/>
              </a:rPr>
              <a:t>Single page Web</a:t>
            </a:r>
            <a:r>
              <a:rPr lang="en-US" sz="1200" dirty="0">
                <a:sym typeface="+mn-ea"/>
              </a:rPr>
              <a:t> Application in </a:t>
            </a:r>
            <a:r>
              <a:rPr lang="en-US" sz="1200" b="1" dirty="0">
                <a:sym typeface="+mn-ea"/>
              </a:rPr>
              <a:t>Angular .</a:t>
            </a:r>
            <a:endParaRPr lang="en-US" altLang="en-US" sz="1200" dirty="0"/>
          </a:p>
          <a:p>
            <a:pPr marL="171450" indent="-171450">
              <a:buFont typeface="Arial" panose="020B0604020202020204" pitchFamily="34" charset="0"/>
              <a:buChar char="•"/>
            </a:pPr>
            <a:r>
              <a:rPr lang="en-US" sz="1200" dirty="0">
                <a:sym typeface="+mn-ea"/>
              </a:rPr>
              <a:t>knowledge on creating databases in </a:t>
            </a:r>
            <a:r>
              <a:rPr lang="en-US" sz="1200" b="1" dirty="0">
                <a:sym typeface="+mn-ea"/>
              </a:rPr>
              <a:t>SSMS</a:t>
            </a:r>
            <a:endParaRPr lang="en-US" sz="1200" b="1" dirty="0"/>
          </a:p>
          <a:p>
            <a:pPr marL="171450" indent="-171450">
              <a:buFont typeface="Arial" panose="020B0604020202020204" pitchFamily="34" charset="0"/>
              <a:buChar char="•"/>
            </a:pPr>
            <a:r>
              <a:rPr lang="en-US" sz="1200" dirty="0"/>
              <a:t>Having Knowledge on </a:t>
            </a:r>
            <a:r>
              <a:rPr lang="en-US" sz="1200" b="1" dirty="0"/>
              <a:t>Git</a:t>
            </a:r>
            <a:r>
              <a:rPr lang="en-US" sz="1200" dirty="0"/>
              <a:t> And </a:t>
            </a:r>
            <a:r>
              <a:rPr lang="en-US" sz="1200" b="1" dirty="0"/>
              <a:t>GitHub</a:t>
            </a:r>
            <a:endParaRPr lang="en-US" sz="1200" b="1" dirty="0"/>
          </a:p>
          <a:p>
            <a:pPr marL="171450" indent="-171450">
              <a:buFont typeface="Arial" panose="020B0604020202020204" pitchFamily="34" charset="0"/>
              <a:buChar char="•"/>
            </a:pPr>
            <a:r>
              <a:rPr lang="en-US" sz="1200" dirty="0"/>
              <a:t>Currently learning on </a:t>
            </a:r>
            <a:r>
              <a:rPr lang="en-US" sz="1200" b="1" dirty="0" err="1"/>
              <a:t>itransform</a:t>
            </a:r>
            <a:r>
              <a:rPr lang="en-US" sz="1200" b="1" dirty="0"/>
              <a:t> Microsoft .</a:t>
            </a:r>
            <a:r>
              <a:rPr lang="en-US" sz="1200" b="1" dirty="0" err="1"/>
              <a:t>netcore</a:t>
            </a:r>
            <a:r>
              <a:rPr lang="en-US" sz="1200" b="1" dirty="0"/>
              <a:t> and Azure Administrator AZ-104 certification.</a:t>
            </a:r>
            <a:endParaRPr lang="en-US" sz="1200" b="1" dirty="0"/>
          </a:p>
        </p:txBody>
      </p:sp>
      <p:pic>
        <p:nvPicPr>
          <p:cNvPr id="7179" name="Picture 7">
            <a:hlinkClick r:id="rId1" tooltip="" action="ppaction://hlinkfile"/>
          </p:cNvPr>
          <p:cNvPicPr>
            <a:picLocks noChangeAspect="1" noChangeArrowheads="1"/>
          </p:cNvPicPr>
          <p:nvPr/>
        </p:nvPicPr>
        <p:blipFill>
          <a:blip r:embed="rId2" cstate="print">
            <a:extLst>
              <a:ext uri="{28A0092B-C50C-407E-A947-70E740481C1C}">
                <a14:useLocalDpi xmlns:a14="http://schemas.microsoft.com/office/drawing/2010/main" val="0"/>
              </a:ext>
            </a:extLst>
          </a:blip>
          <a:srcRect l="23582" t="2058" r="24332" b="4875"/>
          <a:stretch>
            <a:fillRect/>
          </a:stretch>
        </p:blipFill>
        <p:spPr bwMode="auto">
          <a:xfrm>
            <a:off x="4343131" y="609583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p:cNvSpPr txBox="1">
            <a:spLocks noChangeArrowheads="1"/>
          </p:cNvSpPr>
          <p:nvPr/>
        </p:nvSpPr>
        <p:spPr bwMode="white">
          <a:xfrm>
            <a:off x="3048000" y="1978183"/>
            <a:ext cx="238125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endPar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endParaRPr>
          </a:p>
        </p:txBody>
      </p:sp>
      <p:sp>
        <p:nvSpPr>
          <p:cNvPr id="5" name="Rectangle 4"/>
          <p:cNvSpPr/>
          <p:nvPr/>
        </p:nvSpPr>
        <p:spPr>
          <a:xfrm>
            <a:off x="9408851" y="685800"/>
            <a:ext cx="2580583" cy="636456"/>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nl-NL" sz="12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a:t>
            </a:r>
            <a:r>
              <a:rPr kumimoji="0" lang="en-US" altLang="nl-NL" sz="1200" b="0" i="0" u="none" strike="noStrike" kern="1200" cap="none" spc="0" normalizeH="0" baseline="0" noProof="0" dirty="0" err="1">
                <a:ln>
                  <a:noFill/>
                </a:ln>
                <a:solidFill>
                  <a:prstClr val="black"/>
                </a:solidFill>
                <a:effectLst/>
                <a:uLnTx/>
                <a:uFillTx/>
                <a:latin typeface="Verdana" panose="020B0604030504040204" pitchFamily="34" charset="0"/>
                <a:ea typeface="+mn-ea"/>
                <a:cs typeface="+mn-cs"/>
              </a:rPr>
              <a:t>Technlogy</a:t>
            </a:r>
            <a:r>
              <a:rPr kumimoji="0" lang="en-US" altLang="nl-NL" sz="12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a:t>
            </a:r>
            <a:endParaRPr kumimoji="0" lang="en-US" altLang="nl-NL" sz="12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14000"/>
              </a:lnSpc>
              <a:spcBef>
                <a:spcPts val="0"/>
              </a:spcBef>
              <a:spcAft>
                <a:spcPts val="0"/>
              </a:spcAft>
              <a:buClrTx/>
              <a:buSzTx/>
              <a:buFontTx/>
              <a:buNone/>
              <a:defRPr/>
            </a:pPr>
            <a:r>
              <a:rPr lang="en-IN" altLang="nl-NL" sz="1000" dirty="0">
                <a:solidFill>
                  <a:prstClr val="black"/>
                </a:solidFill>
                <a:latin typeface="Verdana" panose="020B0604030504040204" pitchFamily="34" charset="0"/>
              </a:rPr>
              <a:t>MECHANICAL</a:t>
            </a:r>
            <a:r>
              <a:rPr lang="en-US" altLang="nl-NL" sz="1000" dirty="0">
                <a:solidFill>
                  <a:prstClr val="black"/>
                </a:solidFill>
                <a:latin typeface="Verdana" panose="020B0604030504040204" pitchFamily="34" charset="0"/>
              </a:rPr>
              <a:t> :201</a:t>
            </a:r>
            <a:r>
              <a:rPr lang="en-IN" altLang="nl-NL" sz="1000" dirty="0">
                <a:solidFill>
                  <a:prstClr val="black"/>
                </a:solidFill>
                <a:latin typeface="Verdana" panose="020B0604030504040204" pitchFamily="34" charset="0"/>
              </a:rPr>
              <a:t>7</a:t>
            </a:r>
            <a:r>
              <a:rPr lang="en-US" altLang="nl-NL" sz="1000" dirty="0">
                <a:solidFill>
                  <a:prstClr val="black"/>
                </a:solidFill>
                <a:latin typeface="Verdana" panose="020B0604030504040204" pitchFamily="34" charset="0"/>
              </a:rPr>
              <a:t>-202</a:t>
            </a:r>
            <a:r>
              <a:rPr lang="en-IN" altLang="nl-NL" sz="1000" dirty="0">
                <a:solidFill>
                  <a:prstClr val="black"/>
                </a:solidFill>
                <a:latin typeface="Verdana" panose="020B0604030504040204" pitchFamily="34" charset="0"/>
              </a:rPr>
              <a:t>1</a:t>
            </a:r>
            <a:endParaRPr lang="en-US" altLang="nl-NL" sz="1000" dirty="0">
              <a:solidFill>
                <a:prstClr val="black"/>
              </a:solidFill>
              <a:latin typeface="Verdana" panose="020B0604030504040204" pitchFamily="34" charset="0"/>
            </a:endParaRPr>
          </a:p>
          <a:p>
            <a:pPr marL="0" marR="0" lvl="0" indent="0" algn="l" defTabSz="914400" rtl="0" eaLnBrk="1" fontAlgn="auto" latinLnBrk="0" hangingPunct="1">
              <a:lnSpc>
                <a:spcPct val="114000"/>
              </a:lnSpc>
              <a:spcBef>
                <a:spcPts val="0"/>
              </a:spcBef>
              <a:spcAft>
                <a:spcPts val="0"/>
              </a:spcAft>
              <a:buClrTx/>
              <a:buSzTx/>
              <a:buFontTx/>
              <a:buNone/>
              <a:defRPr/>
            </a:pPr>
            <a:endParaRPr lang="en-US" altLang="nl-NL" sz="1000" dirty="0">
              <a:solidFill>
                <a:prstClr val="black"/>
              </a:solidFill>
              <a:latin typeface="Verdana" panose="020B0604030504040204" pitchFamily="34" charset="0"/>
            </a:endParaRPr>
          </a:p>
        </p:txBody>
      </p:sp>
      <p:sp>
        <p:nvSpPr>
          <p:cNvPr id="6" name="Rectangle 5"/>
          <p:cNvSpPr/>
          <p:nvPr/>
        </p:nvSpPr>
        <p:spPr>
          <a:xfrm>
            <a:off x="9241790" y="939800"/>
            <a:ext cx="937895" cy="86177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1000" dirty="0">
              <a:solidFill>
                <a:prstClr val="black"/>
              </a:solidFill>
              <a:latin typeface="Verdan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1000" dirty="0">
              <a:solidFill>
                <a:prstClr val="black"/>
              </a:solidFill>
              <a:latin typeface="Verdana" panose="020B0604030504040204"/>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sp>
        <p:nvSpPr>
          <p:cNvPr id="7" name="Text Placeholder 6"/>
          <p:cNvSpPr>
            <a:spLocks noGrp="1"/>
          </p:cNvSpPr>
          <p:nvPr>
            <p:ph type="body" sz="quarter" idx="43"/>
          </p:nvPr>
        </p:nvSpPr>
        <p:spPr>
          <a:xfrm>
            <a:off x="3710242" y="1333153"/>
            <a:ext cx="2382837" cy="159200"/>
          </a:xfrm>
        </p:spPr>
        <p:txBody>
          <a:bodyPr/>
          <a:lstStyle/>
          <a:p>
            <a:r>
              <a:rPr lang="en-IN" sz="1200" dirty="0"/>
              <a:t>Mumbai</a:t>
            </a:r>
            <a:endParaRPr lang="en-IN" sz="1200" dirty="0"/>
          </a:p>
        </p:txBody>
      </p:sp>
      <p:pic>
        <p:nvPicPr>
          <p:cNvPr id="15" name="Picture 6" descr="Movie, play, video icon">
            <a:hlinkClick r:id="rId3" tooltip="" action="ppaction://hlinkfile"/>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84001" y="2359070"/>
            <a:ext cx="330291" cy="329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 descr="Free icon download | Linkedin">
            <a:hlinkClick r:id="rId5" tooltip="" action="ppaction://hlinkfile"/>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153186" y="2362254"/>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2000" y="290830"/>
            <a:ext cx="1339850" cy="1710690"/>
          </a:xfrm>
          <a:prstGeom prst="rect">
            <a:avLst/>
          </a:prstGeom>
        </p:spPr>
      </p:pic>
      <p:sp>
        <p:nvSpPr>
          <p:cNvPr id="8" name="Text Placeholder 7"/>
          <p:cNvSpPr>
            <a:spLocks noGrp="1"/>
          </p:cNvSpPr>
          <p:nvPr>
            <p:ph type="body" sz="quarter" idx="41"/>
          </p:nvPr>
        </p:nvSpPr>
        <p:spPr/>
        <p:txBody>
          <a:bodyPr/>
          <a:lstStyle/>
          <a:p>
            <a:r>
              <a:rPr lang="en-IN" dirty="0"/>
              <a:t>Abhishek </a:t>
            </a:r>
            <a:r>
              <a:rPr lang="en-IN" dirty="0" err="1"/>
              <a:t>Sathiya</a:t>
            </a:r>
            <a:r>
              <a:rPr lang="en-IN" dirty="0"/>
              <a:t> </a:t>
            </a:r>
            <a:endParaRPr lang="en-IN" dirty="0"/>
          </a:p>
        </p:txBody>
      </p:sp>
    </p:spTree>
  </p:cSld>
  <p:clrMapOvr>
    <a:masterClrMapping/>
  </p:clrMapOvr>
</p:sld>
</file>

<file path=ppt/tags/tag1.xml><?xml version="1.0" encoding="utf-8"?>
<p:tagLst xmlns:p="http://schemas.openxmlformats.org/presentationml/2006/main">
  <p:tag name="THINKCELLSHAPEDONOTDELETE" val="thinkcellActiveDocDoNotDelete"/>
</p:tagLst>
</file>

<file path=ppt/tags/tag10.xml><?xml version="1.0" encoding="utf-8"?>
<p:tagLst xmlns:p="http://schemas.openxmlformats.org/presentationml/2006/main">
  <p:tag name="THINKCELLSHAPEDONOTDELETE" val="pDDnGmnlJWUybweSHRV5zMg"/>
</p:tagLst>
</file>

<file path=ppt/tags/tag11.xml><?xml version="1.0" encoding="utf-8"?>
<p:tagLst xmlns:p="http://schemas.openxmlformats.org/presentationml/2006/main">
  <p:tag name="THINKCELLSHAPEDONOTDELETE" val="pgQ5iGtRqU02KNLCmPGzp4A"/>
</p:tagLst>
</file>

<file path=ppt/tags/tag12.xml><?xml version="1.0" encoding="utf-8"?>
<p:tagLst xmlns:p="http://schemas.openxmlformats.org/presentationml/2006/main">
  <p:tag name="THINKCELLSHAPEDONOTDELETE" val="thinkcellActiveDocDoNotDelete"/>
</p:tagLst>
</file>

<file path=ppt/tags/tag13.xml><?xml version="1.0" encoding="utf-8"?>
<p:tagLst xmlns:p="http://schemas.openxmlformats.org/presentationml/2006/main">
  <p:tag name="THINKCELLSHAPEDONOTDELETE" val="pDc8wFtNDQEWdRtOXF1QyRg"/>
</p:tagLst>
</file>

<file path=ppt/tags/tag14.xml><?xml version="1.0" encoding="utf-8"?>
<p:tagLst xmlns:p="http://schemas.openxmlformats.org/presentationml/2006/main">
  <p:tag name="THINKCELLSHAPEDONOTDELETE" val="pMtFIJDhqukmiZrrs7RIxOQ"/>
</p:tagLst>
</file>

<file path=ppt/tags/tag15.xml><?xml version="1.0" encoding="utf-8"?>
<p:tagLst xmlns:p="http://schemas.openxmlformats.org/presentationml/2006/main">
  <p:tag name="THINKCELLSHAPEDONOTDELETE" val="pBBk8lAE_1EizYsNCWPJyzQ"/>
</p:tagLst>
</file>

<file path=ppt/tags/tag16.xml><?xml version="1.0" encoding="utf-8"?>
<p:tagLst xmlns:p="http://schemas.openxmlformats.org/presentationml/2006/main">
  <p:tag name="THINKCELLSHAPEDONOTDELETE" val="pLSf6F_6IvUOzE1MWebP3wg"/>
</p:tagLst>
</file>

<file path=ppt/tags/tag17.xml><?xml version="1.0" encoding="utf-8"?>
<p:tagLst xmlns:p="http://schemas.openxmlformats.org/presentationml/2006/main">
  <p:tag name="THINKCELLSHAPEDONOTDELETE" val="plIkCAESggUqrdbLfjv5zDQ"/>
</p:tagLst>
</file>

<file path=ppt/tags/tag18.xml><?xml version="1.0" encoding="utf-8"?>
<p:tagLst xmlns:p="http://schemas.openxmlformats.org/presentationml/2006/main">
  <p:tag name="THINKCELLSHAPEDONOTDELETE" val="thinkcellActiveDocDoNotDelete"/>
</p:tagLst>
</file>

<file path=ppt/tags/tag19.xml><?xml version="1.0" encoding="utf-8"?>
<p:tagLst xmlns:p="http://schemas.openxmlformats.org/presentationml/2006/main">
  <p:tag name="THINKCELLSHAPEDONOTDELETE" val="pwYnDl6hGIEiK2JQntAZnxg"/>
</p:tagLst>
</file>

<file path=ppt/tags/tag2.xml><?xml version="1.0" encoding="utf-8"?>
<p:tagLst xmlns:p="http://schemas.openxmlformats.org/presentationml/2006/main">
  <p:tag name="THINKCELLSHAPEDONOTDELETE" val="pNl9qzkNXSk2ij_NoCuEf2A"/>
</p:tagLst>
</file>

<file path=ppt/tags/tag20.xml><?xml version="1.0" encoding="utf-8"?>
<p:tagLst xmlns:p="http://schemas.openxmlformats.org/presentationml/2006/main">
  <p:tag name="THINKCELLSHAPEDONOTDELETE" val="thinkcellActiveDocDoNotDelete"/>
</p:tagLst>
</file>

<file path=ppt/tags/tag21.xml><?xml version="1.0" encoding="utf-8"?>
<p:tagLst xmlns:p="http://schemas.openxmlformats.org/presentationml/2006/main">
  <p:tag name="THINKCELLSHAPEDONOTDELETE" val="thinkcellActiveDocDoNotDelete"/>
</p:tagLst>
</file>

<file path=ppt/tags/tag22.xml><?xml version="1.0" encoding="utf-8"?>
<p:tagLst xmlns:p="http://schemas.openxmlformats.org/presentationml/2006/main">
  <p:tag name="THINKCELLSHAPEDONOTDELETE" val="thinkcellActiveDocDoNotDelete"/>
</p:tagLst>
</file>

<file path=ppt/tags/tag23.xml><?xml version="1.0" encoding="utf-8"?>
<p:tagLst xmlns:p="http://schemas.openxmlformats.org/presentationml/2006/main">
  <p:tag name="THINKCELLSHAPEDONOTDELETE" val="thinkcellActiveDocDoNotDelete"/>
</p:tagLst>
</file>

<file path=ppt/tags/tag24.xml><?xml version="1.0" encoding="utf-8"?>
<p:tagLst xmlns:p="http://schemas.openxmlformats.org/presentationml/2006/main">
  <p:tag name="THINKCELLSHAPEDONOTDELETE" val="thinkcellActiveDocDoNotDelete"/>
</p:tagLst>
</file>

<file path=ppt/tags/tag25.xml><?xml version="1.0" encoding="utf-8"?>
<p:tagLst xmlns:p="http://schemas.openxmlformats.org/presentationml/2006/main">
  <p:tag name="THINKCELLSHAPEDONOTDELETE" val="pu8VTg_P6rkuq_fbZG2oYXw"/>
</p:tagLst>
</file>

<file path=ppt/tags/tag26.xml><?xml version="1.0" encoding="utf-8"?>
<p:tagLst xmlns:p="http://schemas.openxmlformats.org/presentationml/2006/main">
  <p:tag name="THINKCELLSHAPEDONOTDELETE" val="pPHldxlhBv0miWYXN6H8BTQ"/>
</p:tagLst>
</file>

<file path=ppt/tags/tag27.xml><?xml version="1.0" encoding="utf-8"?>
<p:tagLst xmlns:p="http://schemas.openxmlformats.org/presentationml/2006/main">
  <p:tag name="THINKCELLSHAPEDONOTDELETE" val="phk.3W3rhiEqWtBDEsi7Xgw"/>
</p:tagLst>
</file>

<file path=ppt/tags/tag28.xml><?xml version="1.0" encoding="utf-8"?>
<p:tagLst xmlns:p="http://schemas.openxmlformats.org/presentationml/2006/main">
  <p:tag name="THINKCELLSHAPEDONOTDELETE" val="pzTl75Tp2nEy_4PpazGLtVA"/>
</p:tagLst>
</file>

<file path=ppt/tags/tag29.xml><?xml version="1.0" encoding="utf-8"?>
<p:tagLst xmlns:p="http://schemas.openxmlformats.org/presentationml/2006/main">
  <p:tag name="THINKCELLSHAPEDONOTDELETE" val="p1xI4A68crEiZSNCDbGy9gA"/>
</p:tagLst>
</file>

<file path=ppt/tags/tag3.xml><?xml version="1.0" encoding="utf-8"?>
<p:tagLst xmlns:p="http://schemas.openxmlformats.org/presentationml/2006/main">
  <p:tag name="THINKCELLSHAPEDONOTDELETE" val="p8jhdt9jI2kmDW3acO87diQ"/>
</p:tagLst>
</file>

<file path=ppt/tags/tag30.xml><?xml version="1.0" encoding="utf-8"?>
<p:tagLst xmlns:p="http://schemas.openxmlformats.org/presentationml/2006/main">
  <p:tag name="THINKCELLSHAPEDONOTDELETE" val="thinkcellActiveDocDoNotDelete"/>
</p:tagLst>
</file>

<file path=ppt/tags/tag31.xml><?xml version="1.0" encoding="utf-8"?>
<p:tagLst xmlns:p="http://schemas.openxmlformats.org/presentationml/2006/main">
  <p:tag name="THINKCELLSHAPEDONOTDELETE" val="thinkcellActiveDocDoNotDelete"/>
</p:tagLst>
</file>

<file path=ppt/tags/tag32.xml><?xml version="1.0" encoding="utf-8"?>
<p:tagLst xmlns:p="http://schemas.openxmlformats.org/presentationml/2006/main">
  <p:tag name="THINKCELLSHAPEDONOTDELETE" val="thinkcellActiveDocDoNotDelete"/>
</p:tagLst>
</file>

<file path=ppt/tags/tag33.xml><?xml version="1.0" encoding="utf-8"?>
<p:tagLst xmlns:p="http://schemas.openxmlformats.org/presentationml/2006/main">
  <p:tag name="THINKCELLSHAPEDONOTDELETE" val="thinkcellActiveDocDoNotDelete"/>
</p:tagLst>
</file>

<file path=ppt/tags/tag34.xml><?xml version="1.0" encoding="utf-8"?>
<p:tagLst xmlns:p="http://schemas.openxmlformats.org/presentationml/2006/main">
  <p:tag name="THINKCELLUNDODONOTDELETE" val="0"/>
</p:tagLst>
</file>

<file path=ppt/tags/tag4.xml><?xml version="1.0" encoding="utf-8"?>
<p:tagLst xmlns:p="http://schemas.openxmlformats.org/presentationml/2006/main">
  <p:tag name="THINKCELLSHAPEDONOTDELETE" val="thinkcellActiveDocDoNotDelete"/>
</p:tagLst>
</file>

<file path=ppt/tags/tag5.xml><?xml version="1.0" encoding="utf-8"?>
<p:tagLst xmlns:p="http://schemas.openxmlformats.org/presentationml/2006/main">
  <p:tag name="THINKCELLSHAPEDONOTDELETE" val="ptIjPmYduDEihDAvnsmSINQ"/>
</p:tagLst>
</file>

<file path=ppt/tags/tag6.xml><?xml version="1.0" encoding="utf-8"?>
<p:tagLst xmlns:p="http://schemas.openxmlformats.org/presentationml/2006/main">
  <p:tag name="THINKCELLSHAPEDONOTDELETE" val="pMCiS0.yx0EOD8F1j3NQrHQ"/>
</p:tagLst>
</file>

<file path=ppt/tags/tag7.xml><?xml version="1.0" encoding="utf-8"?>
<p:tagLst xmlns:p="http://schemas.openxmlformats.org/presentationml/2006/main">
  <p:tag name="THINKCELLSHAPEDONOTDELETE" val="pzz079BM2o06hslZIU5JQRQ"/>
</p:tagLst>
</file>

<file path=ppt/tags/tag8.xml><?xml version="1.0" encoding="utf-8"?>
<p:tagLst xmlns:p="http://schemas.openxmlformats.org/presentationml/2006/main">
  <p:tag name="THINKCELLSHAPEDONOTDELETE" val="thinkcellActiveDocDoNotDelete"/>
</p:tagLst>
</file>

<file path=ppt/tags/tag9.xml><?xml version="1.0" encoding="utf-8"?>
<p:tagLst xmlns:p="http://schemas.openxmlformats.org/presentationml/2006/main">
  <p:tag name="THINKCELLSHAPEDONOTDELETE" val="pb7lR2ZPdT0GiqzvYZsxoow"/>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ppt-template_Capgemini-2020 (7)</Template>
  <TotalTime>0</TotalTime>
  <Words>1334</Words>
  <Application>WPS Presentation</Application>
  <PresentationFormat>Widescreen</PresentationFormat>
  <Paragraphs>89</Paragraphs>
  <Slides>1</Slides>
  <Notes>1</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7</vt:i4>
      </vt:variant>
      <vt:variant>
        <vt:lpstr>幻灯片标题</vt:lpstr>
      </vt:variant>
      <vt:variant>
        <vt:i4>1</vt:i4>
      </vt:variant>
    </vt:vector>
  </HeadingPairs>
  <TitlesOfParts>
    <vt:vector size="19" baseType="lpstr">
      <vt:lpstr>Arial</vt:lpstr>
      <vt:lpstr>SimSun</vt:lpstr>
      <vt:lpstr>Wingdings</vt:lpstr>
      <vt:lpstr>Helvetica Light</vt:lpstr>
      <vt:lpstr>Verdana</vt:lpstr>
      <vt:lpstr>Arial</vt:lpstr>
      <vt:lpstr>Verdana</vt:lpstr>
      <vt:lpstr>Microsoft YaHei</vt:lpstr>
      <vt:lpstr>Arial Unicode MS</vt:lpstr>
      <vt:lpstr>1_CG_2012_Template</vt:lpstr>
      <vt:lpstr>2_Capgemini Master</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PowerPoint 演示文稿</vt:lpstr>
    </vt:vector>
  </TitlesOfParts>
  <Company>Capgemini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Bapat, Rashmi</dc:creator>
  <dc:subject>ppt template</dc:subject>
  <cp:lastModifiedBy>abhishek sethiya</cp:lastModifiedBy>
  <cp:revision>147</cp:revision>
  <dcterms:created xsi:type="dcterms:W3CDTF">2020-09-22T06:24:00Z</dcterms:created>
  <dcterms:modified xsi:type="dcterms:W3CDTF">2022-11-18T10:06:43Z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y fmtid="{D5CDD505-2E9C-101B-9397-08002B2CF9AE}" pid="3" name="KSOProductBuildVer">
    <vt:lpwstr>1033-11.2.0.11380</vt:lpwstr>
  </property>
  <property fmtid="{D5CDD505-2E9C-101B-9397-08002B2CF9AE}" pid="4" name="ICV">
    <vt:lpwstr>3FD63D3631974551831EDEF58FFD5D56</vt:lpwstr>
  </property>
</Properties>
</file>