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DE79A-E416-475C-8CEA-123290AA60CD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C017331-A658-4F15-8210-2611A752C755}">
      <dgm:prSet phldrT="[Text]"/>
      <dgm:spPr/>
      <dgm:t>
        <a:bodyPr/>
        <a:lstStyle/>
        <a:p>
          <a:r>
            <a:rPr lang="en-GB" dirty="0" smtClean="0"/>
            <a:t>Customer Data Gathering and  Cleaning</a:t>
          </a:r>
          <a:endParaRPr lang="en-GB" dirty="0"/>
        </a:p>
      </dgm:t>
    </dgm:pt>
    <dgm:pt modelId="{B372132D-4969-4550-8E0D-7A0293F9AE37}" type="parTrans" cxnId="{842A4517-7E6F-41AF-BA70-564BDEE04A5D}">
      <dgm:prSet/>
      <dgm:spPr/>
      <dgm:t>
        <a:bodyPr/>
        <a:lstStyle/>
        <a:p>
          <a:endParaRPr lang="en-GB"/>
        </a:p>
      </dgm:t>
    </dgm:pt>
    <dgm:pt modelId="{7BD2F3EF-B470-49DE-BD06-6056D1648B2D}" type="sibTrans" cxnId="{842A4517-7E6F-41AF-BA70-564BDEE04A5D}">
      <dgm:prSet/>
      <dgm:spPr/>
      <dgm:t>
        <a:bodyPr/>
        <a:lstStyle/>
        <a:p>
          <a:endParaRPr lang="en-GB"/>
        </a:p>
      </dgm:t>
    </dgm:pt>
    <dgm:pt modelId="{039645C0-18CB-4E17-AE69-523256AE6CDE}">
      <dgm:prSet phldrT="[Text]" custT="1"/>
      <dgm:spPr/>
      <dgm:t>
        <a:bodyPr/>
        <a:lstStyle/>
        <a:p>
          <a:r>
            <a:rPr lang="en-GB" sz="1400" dirty="0" smtClean="0"/>
            <a:t>Multiple Data Sources -</a:t>
          </a:r>
          <a:r>
            <a:rPr lang="en-GB" sz="1400" dirty="0" err="1" smtClean="0"/>
            <a:t>e.g</a:t>
          </a:r>
          <a:r>
            <a:rPr lang="en-GB" sz="1400" dirty="0" smtClean="0"/>
            <a:t> Income details, </a:t>
          </a:r>
          <a:r>
            <a:rPr lang="en-GB" sz="1400" dirty="0" smtClean="0"/>
            <a:t>Personal details </a:t>
          </a:r>
          <a:r>
            <a:rPr lang="en-GB" sz="1400" dirty="0" err="1" smtClean="0"/>
            <a:t>etc</a:t>
          </a:r>
          <a:r>
            <a:rPr lang="en-GB" sz="1400" dirty="0" smtClean="0"/>
            <a:t> </a:t>
          </a:r>
          <a:endParaRPr lang="en-GB" sz="1400" dirty="0"/>
        </a:p>
      </dgm:t>
    </dgm:pt>
    <dgm:pt modelId="{B4B68468-CF99-497B-BFED-E6160180406D}" type="parTrans" cxnId="{8431DD98-9C10-49A2-8861-7DA881C7F160}">
      <dgm:prSet/>
      <dgm:spPr/>
      <dgm:t>
        <a:bodyPr/>
        <a:lstStyle/>
        <a:p>
          <a:endParaRPr lang="en-GB"/>
        </a:p>
      </dgm:t>
    </dgm:pt>
    <dgm:pt modelId="{C02FA8BE-47FE-4CA8-9390-6761D1F879D5}" type="sibTrans" cxnId="{8431DD98-9C10-49A2-8861-7DA881C7F160}">
      <dgm:prSet/>
      <dgm:spPr/>
      <dgm:t>
        <a:bodyPr/>
        <a:lstStyle/>
        <a:p>
          <a:endParaRPr lang="en-GB"/>
        </a:p>
      </dgm:t>
    </dgm:pt>
    <dgm:pt modelId="{5E6ED5A2-C72E-46CC-9576-8BE292331CB9}">
      <dgm:prSet phldrT="[Text]"/>
      <dgm:spPr/>
      <dgm:t>
        <a:bodyPr/>
        <a:lstStyle/>
        <a:p>
          <a:r>
            <a:rPr lang="en-GB" dirty="0" smtClean="0"/>
            <a:t>Modelling</a:t>
          </a:r>
          <a:endParaRPr lang="en-GB" dirty="0"/>
        </a:p>
      </dgm:t>
    </dgm:pt>
    <dgm:pt modelId="{576BCA11-CF43-46F5-9172-869C67F38A1B}" type="parTrans" cxnId="{9E83180D-1ABF-4234-B18B-C9B8141086F0}">
      <dgm:prSet/>
      <dgm:spPr/>
      <dgm:t>
        <a:bodyPr/>
        <a:lstStyle/>
        <a:p>
          <a:endParaRPr lang="en-GB"/>
        </a:p>
      </dgm:t>
    </dgm:pt>
    <dgm:pt modelId="{9E6B301A-8718-4C9F-8ED6-D5E89117BD63}" type="sibTrans" cxnId="{9E83180D-1ABF-4234-B18B-C9B8141086F0}">
      <dgm:prSet/>
      <dgm:spPr/>
      <dgm:t>
        <a:bodyPr/>
        <a:lstStyle/>
        <a:p>
          <a:endParaRPr lang="en-GB"/>
        </a:p>
      </dgm:t>
    </dgm:pt>
    <dgm:pt modelId="{339B2CFD-0899-4781-80C9-82A5890C764A}">
      <dgm:prSet phldrT="[Text]" custT="1"/>
      <dgm:spPr/>
      <dgm:t>
        <a:bodyPr/>
        <a:lstStyle/>
        <a:p>
          <a:r>
            <a:rPr lang="en-GB" sz="1400" dirty="0" smtClean="0"/>
            <a:t>Feature engineering </a:t>
          </a:r>
          <a:endParaRPr lang="en-GB" sz="1400" dirty="0"/>
        </a:p>
      </dgm:t>
    </dgm:pt>
    <dgm:pt modelId="{2A88FFDF-948E-47C5-8538-4F84DDF62CEC}" type="parTrans" cxnId="{3E35D82D-0DB3-4E23-A326-2B312DC5E667}">
      <dgm:prSet/>
      <dgm:spPr/>
      <dgm:t>
        <a:bodyPr/>
        <a:lstStyle/>
        <a:p>
          <a:endParaRPr lang="en-GB"/>
        </a:p>
      </dgm:t>
    </dgm:pt>
    <dgm:pt modelId="{4A871113-8DC8-4E93-BE6A-3337B85F1509}" type="sibTrans" cxnId="{3E35D82D-0DB3-4E23-A326-2B312DC5E667}">
      <dgm:prSet/>
      <dgm:spPr/>
      <dgm:t>
        <a:bodyPr/>
        <a:lstStyle/>
        <a:p>
          <a:endParaRPr lang="en-GB"/>
        </a:p>
      </dgm:t>
    </dgm:pt>
    <dgm:pt modelId="{52F5731A-D827-4AEE-8553-2DD073D6B7B1}">
      <dgm:prSet phldrT="[Text]"/>
      <dgm:spPr/>
      <dgm:t>
        <a:bodyPr/>
        <a:lstStyle/>
        <a:p>
          <a:r>
            <a:rPr lang="en-GB" dirty="0" smtClean="0"/>
            <a:t>Deployment</a:t>
          </a:r>
          <a:endParaRPr lang="en-GB" dirty="0"/>
        </a:p>
      </dgm:t>
    </dgm:pt>
    <dgm:pt modelId="{C01A3705-A0DD-4ED1-B2C4-39134EAD931C}" type="parTrans" cxnId="{A25FBF91-835B-4844-8D68-A9B25CF26F14}">
      <dgm:prSet/>
      <dgm:spPr/>
      <dgm:t>
        <a:bodyPr/>
        <a:lstStyle/>
        <a:p>
          <a:endParaRPr lang="en-GB"/>
        </a:p>
      </dgm:t>
    </dgm:pt>
    <dgm:pt modelId="{CEDBB8F4-F0C9-431A-863B-520ABBEF2B89}" type="sibTrans" cxnId="{A25FBF91-835B-4844-8D68-A9B25CF26F14}">
      <dgm:prSet/>
      <dgm:spPr/>
      <dgm:t>
        <a:bodyPr/>
        <a:lstStyle/>
        <a:p>
          <a:endParaRPr lang="en-GB"/>
        </a:p>
      </dgm:t>
    </dgm:pt>
    <dgm:pt modelId="{EA1811F0-122F-4F6E-982B-6A9E75A38355}">
      <dgm:prSet phldrT="[Text]"/>
      <dgm:spPr/>
      <dgm:t>
        <a:bodyPr/>
        <a:lstStyle/>
        <a:p>
          <a:r>
            <a:rPr lang="en-GB" dirty="0" smtClean="0"/>
            <a:t>Performance check and  monitoring of the model  </a:t>
          </a:r>
          <a:endParaRPr lang="en-GB" dirty="0"/>
        </a:p>
      </dgm:t>
    </dgm:pt>
    <dgm:pt modelId="{19D36FB4-DCAA-462A-B0A5-A88A2F906C11}" type="parTrans" cxnId="{012B9DC1-0FC6-48D3-BDB7-B307430B1055}">
      <dgm:prSet/>
      <dgm:spPr/>
      <dgm:t>
        <a:bodyPr/>
        <a:lstStyle/>
        <a:p>
          <a:endParaRPr lang="en-GB"/>
        </a:p>
      </dgm:t>
    </dgm:pt>
    <dgm:pt modelId="{BC21EBEC-59BA-4092-AA9A-0AFCB4C4CAEB}" type="sibTrans" cxnId="{012B9DC1-0FC6-48D3-BDB7-B307430B1055}">
      <dgm:prSet/>
      <dgm:spPr/>
      <dgm:t>
        <a:bodyPr/>
        <a:lstStyle/>
        <a:p>
          <a:endParaRPr lang="en-GB"/>
        </a:p>
      </dgm:t>
    </dgm:pt>
    <dgm:pt modelId="{4B5EB398-A7B5-4362-AFBF-76AC21B3AA2C}">
      <dgm:prSet phldrT="[Text]"/>
      <dgm:spPr/>
      <dgm:t>
        <a:bodyPr/>
        <a:lstStyle/>
        <a:p>
          <a:r>
            <a:rPr lang="en-GB" dirty="0" smtClean="0"/>
            <a:t>Financial business understanding</a:t>
          </a:r>
          <a:endParaRPr lang="en-GB" dirty="0"/>
        </a:p>
      </dgm:t>
    </dgm:pt>
    <dgm:pt modelId="{4921E4C4-375A-4D5B-BEF9-11EBFB414668}" type="parTrans" cxnId="{42D8899A-DC48-43F0-8DBD-72FFC34363CD}">
      <dgm:prSet/>
      <dgm:spPr/>
      <dgm:t>
        <a:bodyPr/>
        <a:lstStyle/>
        <a:p>
          <a:endParaRPr lang="en-GB"/>
        </a:p>
      </dgm:t>
    </dgm:pt>
    <dgm:pt modelId="{DCE5A242-0A24-4218-9B22-DEA4B97388EE}" type="sibTrans" cxnId="{42D8899A-DC48-43F0-8DBD-72FFC34363CD}">
      <dgm:prSet/>
      <dgm:spPr/>
      <dgm:t>
        <a:bodyPr/>
        <a:lstStyle/>
        <a:p>
          <a:endParaRPr lang="en-GB"/>
        </a:p>
      </dgm:t>
    </dgm:pt>
    <dgm:pt modelId="{3F465C2E-FEC3-49E4-8BFD-1944E887264C}">
      <dgm:prSet phldrT="[Text]"/>
      <dgm:spPr/>
      <dgm:t>
        <a:bodyPr/>
        <a:lstStyle/>
        <a:p>
          <a:r>
            <a:rPr lang="en-GB" dirty="0" smtClean="0"/>
            <a:t>Domain expert opinion and creating knowledge pool of finance industry</a:t>
          </a:r>
          <a:endParaRPr lang="en-GB" dirty="0"/>
        </a:p>
      </dgm:t>
    </dgm:pt>
    <dgm:pt modelId="{55CC35C6-F788-4ECD-B817-2F51F723CC43}" type="parTrans" cxnId="{9F8F233A-CC57-4F61-A90B-ED005ED607AE}">
      <dgm:prSet/>
      <dgm:spPr/>
      <dgm:t>
        <a:bodyPr/>
        <a:lstStyle/>
        <a:p>
          <a:endParaRPr lang="en-GB"/>
        </a:p>
      </dgm:t>
    </dgm:pt>
    <dgm:pt modelId="{ED5B9511-AFEF-4CD6-AE6E-114339A0D34F}" type="sibTrans" cxnId="{9F8F233A-CC57-4F61-A90B-ED005ED607AE}">
      <dgm:prSet/>
      <dgm:spPr/>
      <dgm:t>
        <a:bodyPr/>
        <a:lstStyle/>
        <a:p>
          <a:endParaRPr lang="en-GB"/>
        </a:p>
      </dgm:t>
    </dgm:pt>
    <dgm:pt modelId="{E24B1915-BA09-4A5A-B81C-488185BB806B}">
      <dgm:prSet phldrT="[Text]" custT="1"/>
      <dgm:spPr/>
      <dgm:t>
        <a:bodyPr/>
        <a:lstStyle/>
        <a:p>
          <a:r>
            <a:rPr lang="en-GB" sz="1400" dirty="0" smtClean="0"/>
            <a:t>Storage and cleaning </a:t>
          </a:r>
          <a:endParaRPr lang="en-GB" sz="1400" dirty="0"/>
        </a:p>
      </dgm:t>
    </dgm:pt>
    <dgm:pt modelId="{032BD39C-AABE-4D16-8FEB-359266D2F1CC}" type="parTrans" cxnId="{9A016C7F-D7B3-4FC4-9FAF-7B45931FA656}">
      <dgm:prSet/>
      <dgm:spPr/>
      <dgm:t>
        <a:bodyPr/>
        <a:lstStyle/>
        <a:p>
          <a:endParaRPr lang="en-GB"/>
        </a:p>
      </dgm:t>
    </dgm:pt>
    <dgm:pt modelId="{93C9D7F1-64A2-4A1E-B73A-BF6AAB59C19C}" type="sibTrans" cxnId="{9A016C7F-D7B3-4FC4-9FAF-7B45931FA656}">
      <dgm:prSet/>
      <dgm:spPr/>
      <dgm:t>
        <a:bodyPr/>
        <a:lstStyle/>
        <a:p>
          <a:endParaRPr lang="en-GB"/>
        </a:p>
      </dgm:t>
    </dgm:pt>
    <dgm:pt modelId="{AFEEDB20-D5FC-4A46-829A-5DA74115CA67}">
      <dgm:prSet phldrT="[Text]" custT="1"/>
      <dgm:spPr/>
      <dgm:t>
        <a:bodyPr/>
        <a:lstStyle/>
        <a:p>
          <a:r>
            <a:rPr lang="en-GB" sz="1400" dirty="0" smtClean="0"/>
            <a:t>Visualizations for understanding </a:t>
          </a:r>
          <a:endParaRPr lang="en-GB" sz="1400" dirty="0"/>
        </a:p>
      </dgm:t>
    </dgm:pt>
    <dgm:pt modelId="{9EDA8080-78BB-44AC-9716-7D8CC75E95C9}" type="parTrans" cxnId="{0D2B05A6-15E2-4DD2-823A-3542E99C7250}">
      <dgm:prSet/>
      <dgm:spPr/>
      <dgm:t>
        <a:bodyPr/>
        <a:lstStyle/>
        <a:p>
          <a:endParaRPr lang="en-GB"/>
        </a:p>
      </dgm:t>
    </dgm:pt>
    <dgm:pt modelId="{232884A6-AE9B-4C81-BAE3-5E68CFDFB242}" type="sibTrans" cxnId="{0D2B05A6-15E2-4DD2-823A-3542E99C7250}">
      <dgm:prSet/>
      <dgm:spPr/>
      <dgm:t>
        <a:bodyPr/>
        <a:lstStyle/>
        <a:p>
          <a:endParaRPr lang="en-GB"/>
        </a:p>
      </dgm:t>
    </dgm:pt>
    <dgm:pt modelId="{C1924308-371B-49C2-8C95-C3048833BFA4}">
      <dgm:prSet phldrT="[Text]" custT="1"/>
      <dgm:spPr/>
      <dgm:t>
        <a:bodyPr/>
        <a:lstStyle/>
        <a:p>
          <a:r>
            <a:rPr lang="en-GB" sz="1400" dirty="0" smtClean="0"/>
            <a:t>A</a:t>
          </a:r>
          <a:endParaRPr lang="en-GB" sz="1400" dirty="0"/>
        </a:p>
      </dgm:t>
    </dgm:pt>
    <dgm:pt modelId="{3653B99A-4D8F-4B36-B0C2-E9A5E55FADEC}" type="parTrans" cxnId="{64FAB957-F7C3-4B8A-8235-DC1EDBFFD3BE}">
      <dgm:prSet/>
      <dgm:spPr/>
      <dgm:t>
        <a:bodyPr/>
        <a:lstStyle/>
        <a:p>
          <a:endParaRPr lang="en-GB"/>
        </a:p>
      </dgm:t>
    </dgm:pt>
    <dgm:pt modelId="{CC802588-E907-4F7F-B6F9-B6EBA324F994}" type="sibTrans" cxnId="{64FAB957-F7C3-4B8A-8235-DC1EDBFFD3BE}">
      <dgm:prSet/>
      <dgm:spPr/>
      <dgm:t>
        <a:bodyPr/>
        <a:lstStyle/>
        <a:p>
          <a:endParaRPr lang="en-GB"/>
        </a:p>
      </dgm:t>
    </dgm:pt>
    <dgm:pt modelId="{DDB00B24-F5F4-424F-81BD-41F7391D110A}">
      <dgm:prSet phldrT="[Text]"/>
      <dgm:spPr/>
      <dgm:t>
        <a:bodyPr/>
        <a:lstStyle/>
        <a:p>
          <a:endParaRPr lang="en-GB" sz="1000" dirty="0"/>
        </a:p>
      </dgm:t>
    </dgm:pt>
    <dgm:pt modelId="{226155D1-CE6E-4BBF-A076-668CA050560F}" type="parTrans" cxnId="{95254DA3-82A3-4B1D-A3A9-AF6E8281DFF1}">
      <dgm:prSet/>
      <dgm:spPr/>
      <dgm:t>
        <a:bodyPr/>
        <a:lstStyle/>
        <a:p>
          <a:endParaRPr lang="en-GB"/>
        </a:p>
      </dgm:t>
    </dgm:pt>
    <dgm:pt modelId="{69B17FFF-D216-40BA-939A-28B813E687C9}" type="sibTrans" cxnId="{95254DA3-82A3-4B1D-A3A9-AF6E8281DFF1}">
      <dgm:prSet/>
      <dgm:spPr/>
      <dgm:t>
        <a:bodyPr/>
        <a:lstStyle/>
        <a:p>
          <a:endParaRPr lang="en-GB"/>
        </a:p>
      </dgm:t>
    </dgm:pt>
    <dgm:pt modelId="{5A54C7E5-DB1D-49D0-B663-15049AAE17F2}">
      <dgm:prSet phldrT="[Text]" custT="1"/>
      <dgm:spPr/>
      <dgm:t>
        <a:bodyPr/>
        <a:lstStyle/>
        <a:p>
          <a:r>
            <a:rPr lang="en-GB" sz="1400" dirty="0" smtClean="0"/>
            <a:t>Algorithm selection for  training the model (Boosting </a:t>
          </a:r>
          <a:r>
            <a:rPr lang="en-GB" sz="1400" dirty="0" smtClean="0"/>
            <a:t>algorithm Model     </a:t>
          </a:r>
          <a:r>
            <a:rPr lang="en-GB" sz="1400" dirty="0" err="1" smtClean="0"/>
            <a:t>evaluation,cross</a:t>
          </a:r>
          <a:r>
            <a:rPr lang="en-GB" sz="1400" dirty="0" smtClean="0"/>
            <a:t> validation</a:t>
          </a:r>
          <a:endParaRPr lang="en-GB" sz="1400" dirty="0"/>
        </a:p>
      </dgm:t>
    </dgm:pt>
    <dgm:pt modelId="{54EBCF8D-F488-41E7-96DC-60890EE300DF}" type="parTrans" cxnId="{277E94EA-6C5F-41FB-A4A8-FEC6630AD5FC}">
      <dgm:prSet/>
      <dgm:spPr/>
      <dgm:t>
        <a:bodyPr/>
        <a:lstStyle/>
        <a:p>
          <a:endParaRPr lang="en-GB"/>
        </a:p>
      </dgm:t>
    </dgm:pt>
    <dgm:pt modelId="{6626924C-BCC8-44A0-BEAB-9DDD84F04C71}" type="sibTrans" cxnId="{277E94EA-6C5F-41FB-A4A8-FEC6630AD5FC}">
      <dgm:prSet/>
      <dgm:spPr/>
      <dgm:t>
        <a:bodyPr/>
        <a:lstStyle/>
        <a:p>
          <a:endParaRPr lang="en-GB"/>
        </a:p>
      </dgm:t>
    </dgm:pt>
    <dgm:pt modelId="{D7832E8B-340B-4140-8A7D-1B15966C494C}">
      <dgm:prSet phldrT="[Text]" custT="1"/>
      <dgm:spPr/>
      <dgm:t>
        <a:bodyPr/>
        <a:lstStyle/>
        <a:p>
          <a:r>
            <a:rPr lang="en-GB" sz="1400" dirty="0" smtClean="0"/>
            <a:t>  </a:t>
          </a:r>
          <a:endParaRPr lang="en-GB" sz="1400" dirty="0"/>
        </a:p>
      </dgm:t>
    </dgm:pt>
    <dgm:pt modelId="{035761B9-6C04-41D9-865C-AB241E566008}" type="parTrans" cxnId="{6E0F26C5-0374-4D50-A0CC-5181823C826B}">
      <dgm:prSet/>
      <dgm:spPr/>
      <dgm:t>
        <a:bodyPr/>
        <a:lstStyle/>
        <a:p>
          <a:endParaRPr lang="en-GB"/>
        </a:p>
      </dgm:t>
    </dgm:pt>
    <dgm:pt modelId="{C90B6B96-D29D-4CC8-A2C4-B0A8E46BF59A}" type="sibTrans" cxnId="{6E0F26C5-0374-4D50-A0CC-5181823C826B}">
      <dgm:prSet/>
      <dgm:spPr/>
      <dgm:t>
        <a:bodyPr/>
        <a:lstStyle/>
        <a:p>
          <a:endParaRPr lang="en-GB"/>
        </a:p>
      </dgm:t>
    </dgm:pt>
    <dgm:pt modelId="{0D114731-4BA5-48B4-BB6A-13CFF6E84278}" type="pres">
      <dgm:prSet presAssocID="{535DE79A-E416-475C-8CEA-123290AA60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0017FC9-ED35-482B-9EE7-DD7B0737403F}" type="pres">
      <dgm:prSet presAssocID="{535DE79A-E416-475C-8CEA-123290AA60CD}" presName="children" presStyleCnt="0"/>
      <dgm:spPr/>
      <dgm:t>
        <a:bodyPr/>
        <a:lstStyle/>
        <a:p>
          <a:endParaRPr lang="en-GB"/>
        </a:p>
      </dgm:t>
    </dgm:pt>
    <dgm:pt modelId="{69AB7CBA-6A3B-4994-99CA-832E77587F8B}" type="pres">
      <dgm:prSet presAssocID="{535DE79A-E416-475C-8CEA-123290AA60CD}" presName="child1group" presStyleCnt="0"/>
      <dgm:spPr/>
      <dgm:t>
        <a:bodyPr/>
        <a:lstStyle/>
        <a:p>
          <a:endParaRPr lang="en-GB"/>
        </a:p>
      </dgm:t>
    </dgm:pt>
    <dgm:pt modelId="{BCDBBFD5-C62F-4147-98C3-71E82EBD9846}" type="pres">
      <dgm:prSet presAssocID="{535DE79A-E416-475C-8CEA-123290AA60CD}" presName="child1" presStyleLbl="bgAcc1" presStyleIdx="0" presStyleCnt="4" custLinFactNeighborX="-14135" custLinFactNeighborY="-4099"/>
      <dgm:spPr/>
      <dgm:t>
        <a:bodyPr/>
        <a:lstStyle/>
        <a:p>
          <a:endParaRPr lang="en-GB"/>
        </a:p>
      </dgm:t>
    </dgm:pt>
    <dgm:pt modelId="{A54313F4-EDA0-4545-AC26-3991A00614A1}" type="pres">
      <dgm:prSet presAssocID="{535DE79A-E416-475C-8CEA-123290AA60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B952E6-F0AF-492B-9A4E-AB4AA1456DE7}" type="pres">
      <dgm:prSet presAssocID="{535DE79A-E416-475C-8CEA-123290AA60CD}" presName="child2group" presStyleCnt="0"/>
      <dgm:spPr/>
      <dgm:t>
        <a:bodyPr/>
        <a:lstStyle/>
        <a:p>
          <a:endParaRPr lang="en-GB"/>
        </a:p>
      </dgm:t>
    </dgm:pt>
    <dgm:pt modelId="{6A64F388-3D66-4AFF-80C5-EEED4BA2F78C}" type="pres">
      <dgm:prSet presAssocID="{535DE79A-E416-475C-8CEA-123290AA60CD}" presName="child2" presStyleLbl="bgAcc1" presStyleIdx="1" presStyleCnt="4" custScaleX="100407" custScaleY="137715"/>
      <dgm:spPr/>
      <dgm:t>
        <a:bodyPr/>
        <a:lstStyle/>
        <a:p>
          <a:endParaRPr lang="en-GB"/>
        </a:p>
      </dgm:t>
    </dgm:pt>
    <dgm:pt modelId="{EEB35407-40D2-4D73-A690-7727259F971C}" type="pres">
      <dgm:prSet presAssocID="{535DE79A-E416-475C-8CEA-123290AA60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E92E59-F429-4221-B708-B9EDCC346D6D}" type="pres">
      <dgm:prSet presAssocID="{535DE79A-E416-475C-8CEA-123290AA60CD}" presName="child3group" presStyleCnt="0"/>
      <dgm:spPr/>
      <dgm:t>
        <a:bodyPr/>
        <a:lstStyle/>
        <a:p>
          <a:endParaRPr lang="en-GB"/>
        </a:p>
      </dgm:t>
    </dgm:pt>
    <dgm:pt modelId="{65E03F64-428C-471F-9409-0515ACF0E3A8}" type="pres">
      <dgm:prSet presAssocID="{535DE79A-E416-475C-8CEA-123290AA60CD}" presName="child3" presStyleLbl="bgAcc1" presStyleIdx="2" presStyleCnt="4"/>
      <dgm:spPr/>
      <dgm:t>
        <a:bodyPr/>
        <a:lstStyle/>
        <a:p>
          <a:endParaRPr lang="en-GB"/>
        </a:p>
      </dgm:t>
    </dgm:pt>
    <dgm:pt modelId="{76A9D218-6401-4355-A0C5-9F350E81DC5D}" type="pres">
      <dgm:prSet presAssocID="{535DE79A-E416-475C-8CEA-123290AA60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D5478C-7846-4288-BB45-A7EBF18FB5E0}" type="pres">
      <dgm:prSet presAssocID="{535DE79A-E416-475C-8CEA-123290AA60CD}" presName="child4group" presStyleCnt="0"/>
      <dgm:spPr/>
      <dgm:t>
        <a:bodyPr/>
        <a:lstStyle/>
        <a:p>
          <a:endParaRPr lang="en-GB"/>
        </a:p>
      </dgm:t>
    </dgm:pt>
    <dgm:pt modelId="{6BD8DA13-3410-409D-AA23-96A07EEB96D8}" type="pres">
      <dgm:prSet presAssocID="{535DE79A-E416-475C-8CEA-123290AA60CD}" presName="child4" presStyleLbl="bgAcc1" presStyleIdx="3" presStyleCnt="4"/>
      <dgm:spPr/>
      <dgm:t>
        <a:bodyPr/>
        <a:lstStyle/>
        <a:p>
          <a:endParaRPr lang="en-GB"/>
        </a:p>
      </dgm:t>
    </dgm:pt>
    <dgm:pt modelId="{1940478C-A1D7-4B3D-85DA-B7EFB44415F3}" type="pres">
      <dgm:prSet presAssocID="{535DE79A-E416-475C-8CEA-123290AA60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7EB360-A9A3-43AF-AA6D-B8CF4C68E804}" type="pres">
      <dgm:prSet presAssocID="{535DE79A-E416-475C-8CEA-123290AA60CD}" presName="childPlaceholder" presStyleCnt="0"/>
      <dgm:spPr/>
      <dgm:t>
        <a:bodyPr/>
        <a:lstStyle/>
        <a:p>
          <a:endParaRPr lang="en-GB"/>
        </a:p>
      </dgm:t>
    </dgm:pt>
    <dgm:pt modelId="{92B1D2A3-63C2-4F0B-9F19-53FA0D8E385F}" type="pres">
      <dgm:prSet presAssocID="{535DE79A-E416-475C-8CEA-123290AA60CD}" presName="circle" presStyleCnt="0"/>
      <dgm:spPr/>
      <dgm:t>
        <a:bodyPr/>
        <a:lstStyle/>
        <a:p>
          <a:endParaRPr lang="en-GB"/>
        </a:p>
      </dgm:t>
    </dgm:pt>
    <dgm:pt modelId="{1257D9D7-2FC6-4B81-8824-3698636A3C13}" type="pres">
      <dgm:prSet presAssocID="{535DE79A-E416-475C-8CEA-123290AA60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FB2B96-93CF-4365-96CB-89302F2A99E0}" type="pres">
      <dgm:prSet presAssocID="{535DE79A-E416-475C-8CEA-123290AA60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05F092-BDF9-4113-A1CE-D3BEFA40D2FF}" type="pres">
      <dgm:prSet presAssocID="{535DE79A-E416-475C-8CEA-123290AA60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18F6B7-EB84-429E-9773-C7F7072146FC}" type="pres">
      <dgm:prSet presAssocID="{535DE79A-E416-475C-8CEA-123290AA60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43AAA7-A351-4EC2-AF6D-0940D0B7AD30}" type="pres">
      <dgm:prSet presAssocID="{535DE79A-E416-475C-8CEA-123290AA60CD}" presName="quadrantPlaceholder" presStyleCnt="0"/>
      <dgm:spPr/>
      <dgm:t>
        <a:bodyPr/>
        <a:lstStyle/>
        <a:p>
          <a:endParaRPr lang="en-GB"/>
        </a:p>
      </dgm:t>
    </dgm:pt>
    <dgm:pt modelId="{512867DB-AF98-4473-B695-C1516F4BEAA5}" type="pres">
      <dgm:prSet presAssocID="{535DE79A-E416-475C-8CEA-123290AA60CD}" presName="center1" presStyleLbl="fgShp" presStyleIdx="0" presStyleCnt="2"/>
      <dgm:spPr/>
      <dgm:t>
        <a:bodyPr/>
        <a:lstStyle/>
        <a:p>
          <a:endParaRPr lang="en-GB"/>
        </a:p>
      </dgm:t>
    </dgm:pt>
    <dgm:pt modelId="{8578AF4E-14C9-4D2D-BA92-184D22FB585D}" type="pres">
      <dgm:prSet presAssocID="{535DE79A-E416-475C-8CEA-123290AA60CD}" presName="center2" presStyleLbl="fgShp" presStyleIdx="1" presStyleCnt="2"/>
      <dgm:spPr/>
      <dgm:t>
        <a:bodyPr/>
        <a:lstStyle/>
        <a:p>
          <a:endParaRPr lang="en-GB"/>
        </a:p>
      </dgm:t>
    </dgm:pt>
  </dgm:ptLst>
  <dgm:cxnLst>
    <dgm:cxn modelId="{DBD29164-9EC0-4077-ADB1-F574CA98040F}" type="presOf" srcId="{AC017331-A658-4F15-8210-2611A752C755}" destId="{1257D9D7-2FC6-4B81-8824-3698636A3C13}" srcOrd="0" destOrd="0" presId="urn:microsoft.com/office/officeart/2005/8/layout/cycle4"/>
    <dgm:cxn modelId="{F7346393-7900-4D60-8BEC-C9A27BC1E11F}" type="presOf" srcId="{339B2CFD-0899-4781-80C9-82A5890C764A}" destId="{6A64F388-3D66-4AFF-80C5-EEED4BA2F78C}" srcOrd="0" destOrd="1" presId="urn:microsoft.com/office/officeart/2005/8/layout/cycle4"/>
    <dgm:cxn modelId="{9A016C7F-D7B3-4FC4-9FAF-7B45931FA656}" srcId="{AC017331-A658-4F15-8210-2611A752C755}" destId="{E24B1915-BA09-4A5A-B81C-488185BB806B}" srcOrd="1" destOrd="0" parTransId="{032BD39C-AABE-4D16-8FEB-359266D2F1CC}" sibTransId="{93C9D7F1-64A2-4A1E-B73A-BF6AAB59C19C}"/>
    <dgm:cxn modelId="{26CA46DA-4977-4C62-8536-67E2B59B76F7}" type="presOf" srcId="{C1924308-371B-49C2-8C95-C3048833BFA4}" destId="{EEB35407-40D2-4D73-A690-7727259F971C}" srcOrd="1" destOrd="4" presId="urn:microsoft.com/office/officeart/2005/8/layout/cycle4"/>
    <dgm:cxn modelId="{A25FBF91-835B-4844-8D68-A9B25CF26F14}" srcId="{535DE79A-E416-475C-8CEA-123290AA60CD}" destId="{52F5731A-D827-4AEE-8553-2DD073D6B7B1}" srcOrd="2" destOrd="0" parTransId="{C01A3705-A0DD-4ED1-B2C4-39134EAD931C}" sibTransId="{CEDBB8F4-F0C9-431A-863B-520ABBEF2B89}"/>
    <dgm:cxn modelId="{39ACF4B0-E974-41B7-B0D9-EA556D0E2077}" type="presOf" srcId="{DDB00B24-F5F4-424F-81BD-41F7391D110A}" destId="{EEB35407-40D2-4D73-A690-7727259F971C}" srcOrd="1" destOrd="0" presId="urn:microsoft.com/office/officeart/2005/8/layout/cycle4"/>
    <dgm:cxn modelId="{277E94EA-6C5F-41FB-A4A8-FEC6630AD5FC}" srcId="{5E6ED5A2-C72E-46CC-9576-8BE292331CB9}" destId="{5A54C7E5-DB1D-49D0-B663-15049AAE17F2}" srcOrd="2" destOrd="0" parTransId="{54EBCF8D-F488-41E7-96DC-60890EE300DF}" sibTransId="{6626924C-BCC8-44A0-BEAB-9DDD84F04C71}"/>
    <dgm:cxn modelId="{42D8899A-DC48-43F0-8DBD-72FFC34363CD}" srcId="{535DE79A-E416-475C-8CEA-123290AA60CD}" destId="{4B5EB398-A7B5-4362-AFBF-76AC21B3AA2C}" srcOrd="3" destOrd="0" parTransId="{4921E4C4-375A-4D5B-BEF9-11EBFB414668}" sibTransId="{DCE5A242-0A24-4218-9B22-DEA4B97388EE}"/>
    <dgm:cxn modelId="{95254DA3-82A3-4B1D-A3A9-AF6E8281DFF1}" srcId="{5E6ED5A2-C72E-46CC-9576-8BE292331CB9}" destId="{DDB00B24-F5F4-424F-81BD-41F7391D110A}" srcOrd="0" destOrd="0" parTransId="{226155D1-CE6E-4BBF-A076-668CA050560F}" sibTransId="{69B17FFF-D216-40BA-939A-28B813E687C9}"/>
    <dgm:cxn modelId="{1074E8C5-F9E7-46DF-99E2-34D7C735754D}" type="presOf" srcId="{4B5EB398-A7B5-4362-AFBF-76AC21B3AA2C}" destId="{5418F6B7-EB84-429E-9773-C7F7072146FC}" srcOrd="0" destOrd="0" presId="urn:microsoft.com/office/officeart/2005/8/layout/cycle4"/>
    <dgm:cxn modelId="{6E0F26C5-0374-4D50-A0CC-5181823C826B}" srcId="{5E6ED5A2-C72E-46CC-9576-8BE292331CB9}" destId="{D7832E8B-340B-4140-8A7D-1B15966C494C}" srcOrd="3" destOrd="0" parTransId="{035761B9-6C04-41D9-865C-AB241E566008}" sibTransId="{C90B6B96-D29D-4CC8-A2C4-B0A8E46BF59A}"/>
    <dgm:cxn modelId="{D4614C01-AF67-4FB1-89EA-CCF057AF850B}" type="presOf" srcId="{039645C0-18CB-4E17-AE69-523256AE6CDE}" destId="{A54313F4-EDA0-4545-AC26-3991A00614A1}" srcOrd="1" destOrd="0" presId="urn:microsoft.com/office/officeart/2005/8/layout/cycle4"/>
    <dgm:cxn modelId="{9E83180D-1ABF-4234-B18B-C9B8141086F0}" srcId="{535DE79A-E416-475C-8CEA-123290AA60CD}" destId="{5E6ED5A2-C72E-46CC-9576-8BE292331CB9}" srcOrd="1" destOrd="0" parTransId="{576BCA11-CF43-46F5-9172-869C67F38A1B}" sibTransId="{9E6B301A-8718-4C9F-8ED6-D5E89117BD63}"/>
    <dgm:cxn modelId="{880225C2-97D4-40BE-9674-2A90505D60EC}" type="presOf" srcId="{3F465C2E-FEC3-49E4-8BFD-1944E887264C}" destId="{1940478C-A1D7-4B3D-85DA-B7EFB44415F3}" srcOrd="1" destOrd="0" presId="urn:microsoft.com/office/officeart/2005/8/layout/cycle4"/>
    <dgm:cxn modelId="{3E35D82D-0DB3-4E23-A326-2B312DC5E667}" srcId="{5E6ED5A2-C72E-46CC-9576-8BE292331CB9}" destId="{339B2CFD-0899-4781-80C9-82A5890C764A}" srcOrd="1" destOrd="0" parTransId="{2A88FFDF-948E-47C5-8538-4F84DDF62CEC}" sibTransId="{4A871113-8DC8-4E93-BE6A-3337B85F1509}"/>
    <dgm:cxn modelId="{A91D1F5C-CC37-4EF5-B4FF-4E8023F1CC86}" type="presOf" srcId="{C1924308-371B-49C2-8C95-C3048833BFA4}" destId="{6A64F388-3D66-4AFF-80C5-EEED4BA2F78C}" srcOrd="0" destOrd="4" presId="urn:microsoft.com/office/officeart/2005/8/layout/cycle4"/>
    <dgm:cxn modelId="{ED584013-F1A4-4DDE-A04C-F0717105EE44}" type="presOf" srcId="{E24B1915-BA09-4A5A-B81C-488185BB806B}" destId="{BCDBBFD5-C62F-4147-98C3-71E82EBD9846}" srcOrd="0" destOrd="1" presId="urn:microsoft.com/office/officeart/2005/8/layout/cycle4"/>
    <dgm:cxn modelId="{012B9DC1-0FC6-48D3-BDB7-B307430B1055}" srcId="{52F5731A-D827-4AEE-8553-2DD073D6B7B1}" destId="{EA1811F0-122F-4F6E-982B-6A9E75A38355}" srcOrd="0" destOrd="0" parTransId="{19D36FB4-DCAA-462A-B0A5-A88A2F906C11}" sibTransId="{BC21EBEC-59BA-4092-AA9A-0AFCB4C4CAEB}"/>
    <dgm:cxn modelId="{808846C3-6303-46CB-A053-11565BB029CD}" type="presOf" srcId="{5A54C7E5-DB1D-49D0-B663-15049AAE17F2}" destId="{6A64F388-3D66-4AFF-80C5-EEED4BA2F78C}" srcOrd="0" destOrd="2" presId="urn:microsoft.com/office/officeart/2005/8/layout/cycle4"/>
    <dgm:cxn modelId="{ED220BC6-6695-4579-92A1-9651FD0D7759}" type="presOf" srcId="{AFEEDB20-D5FC-4A46-829A-5DA74115CA67}" destId="{A54313F4-EDA0-4545-AC26-3991A00614A1}" srcOrd="1" destOrd="2" presId="urn:microsoft.com/office/officeart/2005/8/layout/cycle4"/>
    <dgm:cxn modelId="{64FAB957-F7C3-4B8A-8235-DC1EDBFFD3BE}" srcId="{5E6ED5A2-C72E-46CC-9576-8BE292331CB9}" destId="{C1924308-371B-49C2-8C95-C3048833BFA4}" srcOrd="4" destOrd="0" parTransId="{3653B99A-4D8F-4B36-B0C2-E9A5E55FADEC}" sibTransId="{CC802588-E907-4F7F-B6F9-B6EBA324F994}"/>
    <dgm:cxn modelId="{922C4220-C988-420D-8E69-7F0C50041D90}" type="presOf" srcId="{339B2CFD-0899-4781-80C9-82A5890C764A}" destId="{EEB35407-40D2-4D73-A690-7727259F971C}" srcOrd="1" destOrd="1" presId="urn:microsoft.com/office/officeart/2005/8/layout/cycle4"/>
    <dgm:cxn modelId="{188D9AC2-1D08-465C-A3F1-8B796720C76A}" type="presOf" srcId="{535DE79A-E416-475C-8CEA-123290AA60CD}" destId="{0D114731-4BA5-48B4-BB6A-13CFF6E84278}" srcOrd="0" destOrd="0" presId="urn:microsoft.com/office/officeart/2005/8/layout/cycle4"/>
    <dgm:cxn modelId="{19DCA4FC-826F-49A0-A130-565FDD9030FA}" type="presOf" srcId="{DDB00B24-F5F4-424F-81BD-41F7391D110A}" destId="{6A64F388-3D66-4AFF-80C5-EEED4BA2F78C}" srcOrd="0" destOrd="0" presId="urn:microsoft.com/office/officeart/2005/8/layout/cycle4"/>
    <dgm:cxn modelId="{9B84CDE6-6CDB-4630-B53C-C92C7A611EA4}" type="presOf" srcId="{D7832E8B-340B-4140-8A7D-1B15966C494C}" destId="{EEB35407-40D2-4D73-A690-7727259F971C}" srcOrd="1" destOrd="3" presId="urn:microsoft.com/office/officeart/2005/8/layout/cycle4"/>
    <dgm:cxn modelId="{58745DFD-336F-4B51-A750-8309B55D1F11}" type="presOf" srcId="{52F5731A-D827-4AEE-8553-2DD073D6B7B1}" destId="{5005F092-BDF9-4113-A1CE-D3BEFA40D2FF}" srcOrd="0" destOrd="0" presId="urn:microsoft.com/office/officeart/2005/8/layout/cycle4"/>
    <dgm:cxn modelId="{69ECA548-749A-4041-9635-B761BEAC73C1}" type="presOf" srcId="{D7832E8B-340B-4140-8A7D-1B15966C494C}" destId="{6A64F388-3D66-4AFF-80C5-EEED4BA2F78C}" srcOrd="0" destOrd="3" presId="urn:microsoft.com/office/officeart/2005/8/layout/cycle4"/>
    <dgm:cxn modelId="{51D7B3D7-EA95-4579-B9EC-F3E4E72F3240}" type="presOf" srcId="{3F465C2E-FEC3-49E4-8BFD-1944E887264C}" destId="{6BD8DA13-3410-409D-AA23-96A07EEB96D8}" srcOrd="0" destOrd="0" presId="urn:microsoft.com/office/officeart/2005/8/layout/cycle4"/>
    <dgm:cxn modelId="{842A4517-7E6F-41AF-BA70-564BDEE04A5D}" srcId="{535DE79A-E416-475C-8CEA-123290AA60CD}" destId="{AC017331-A658-4F15-8210-2611A752C755}" srcOrd="0" destOrd="0" parTransId="{B372132D-4969-4550-8E0D-7A0293F9AE37}" sibTransId="{7BD2F3EF-B470-49DE-BD06-6056D1648B2D}"/>
    <dgm:cxn modelId="{07B535A2-F324-4D99-979F-32ACF6224EA6}" type="presOf" srcId="{E24B1915-BA09-4A5A-B81C-488185BB806B}" destId="{A54313F4-EDA0-4545-AC26-3991A00614A1}" srcOrd="1" destOrd="1" presId="urn:microsoft.com/office/officeart/2005/8/layout/cycle4"/>
    <dgm:cxn modelId="{A7AF829E-5AE0-4AC8-A3EF-308CF65053F6}" type="presOf" srcId="{EA1811F0-122F-4F6E-982B-6A9E75A38355}" destId="{76A9D218-6401-4355-A0C5-9F350E81DC5D}" srcOrd="1" destOrd="0" presId="urn:microsoft.com/office/officeart/2005/8/layout/cycle4"/>
    <dgm:cxn modelId="{0D2B05A6-15E2-4DD2-823A-3542E99C7250}" srcId="{AC017331-A658-4F15-8210-2611A752C755}" destId="{AFEEDB20-D5FC-4A46-829A-5DA74115CA67}" srcOrd="2" destOrd="0" parTransId="{9EDA8080-78BB-44AC-9716-7D8CC75E95C9}" sibTransId="{232884A6-AE9B-4C81-BAE3-5E68CFDFB242}"/>
    <dgm:cxn modelId="{5F5B6173-D3D6-4D39-89B6-47CC0D50804D}" type="presOf" srcId="{AFEEDB20-D5FC-4A46-829A-5DA74115CA67}" destId="{BCDBBFD5-C62F-4147-98C3-71E82EBD9846}" srcOrd="0" destOrd="2" presId="urn:microsoft.com/office/officeart/2005/8/layout/cycle4"/>
    <dgm:cxn modelId="{19A5C0DF-9739-4DE3-B060-E72880CA6F4D}" type="presOf" srcId="{EA1811F0-122F-4F6E-982B-6A9E75A38355}" destId="{65E03F64-428C-471F-9409-0515ACF0E3A8}" srcOrd="0" destOrd="0" presId="urn:microsoft.com/office/officeart/2005/8/layout/cycle4"/>
    <dgm:cxn modelId="{FD912648-6EA9-41BC-8743-6162B4F9E630}" type="presOf" srcId="{5A54C7E5-DB1D-49D0-B663-15049AAE17F2}" destId="{EEB35407-40D2-4D73-A690-7727259F971C}" srcOrd="1" destOrd="2" presId="urn:microsoft.com/office/officeart/2005/8/layout/cycle4"/>
    <dgm:cxn modelId="{9E9A770D-2D87-4F3A-8F88-F8B4D8276896}" type="presOf" srcId="{5E6ED5A2-C72E-46CC-9576-8BE292331CB9}" destId="{1EFB2B96-93CF-4365-96CB-89302F2A99E0}" srcOrd="0" destOrd="0" presId="urn:microsoft.com/office/officeart/2005/8/layout/cycle4"/>
    <dgm:cxn modelId="{24D128A9-2865-4218-BDCF-4D5C58E2034A}" type="presOf" srcId="{039645C0-18CB-4E17-AE69-523256AE6CDE}" destId="{BCDBBFD5-C62F-4147-98C3-71E82EBD9846}" srcOrd="0" destOrd="0" presId="urn:microsoft.com/office/officeart/2005/8/layout/cycle4"/>
    <dgm:cxn modelId="{8431DD98-9C10-49A2-8861-7DA881C7F160}" srcId="{AC017331-A658-4F15-8210-2611A752C755}" destId="{039645C0-18CB-4E17-AE69-523256AE6CDE}" srcOrd="0" destOrd="0" parTransId="{B4B68468-CF99-497B-BFED-E6160180406D}" sibTransId="{C02FA8BE-47FE-4CA8-9390-6761D1F879D5}"/>
    <dgm:cxn modelId="{9F8F233A-CC57-4F61-A90B-ED005ED607AE}" srcId="{4B5EB398-A7B5-4362-AFBF-76AC21B3AA2C}" destId="{3F465C2E-FEC3-49E4-8BFD-1944E887264C}" srcOrd="0" destOrd="0" parTransId="{55CC35C6-F788-4ECD-B817-2F51F723CC43}" sibTransId="{ED5B9511-AFEF-4CD6-AE6E-114339A0D34F}"/>
    <dgm:cxn modelId="{5960EDA0-CCF1-45E4-8A2A-116011CF484F}" type="presParOf" srcId="{0D114731-4BA5-48B4-BB6A-13CFF6E84278}" destId="{10017FC9-ED35-482B-9EE7-DD7B0737403F}" srcOrd="0" destOrd="0" presId="urn:microsoft.com/office/officeart/2005/8/layout/cycle4"/>
    <dgm:cxn modelId="{DE0703B5-208C-41D7-A3F5-802D1F904158}" type="presParOf" srcId="{10017FC9-ED35-482B-9EE7-DD7B0737403F}" destId="{69AB7CBA-6A3B-4994-99CA-832E77587F8B}" srcOrd="0" destOrd="0" presId="urn:microsoft.com/office/officeart/2005/8/layout/cycle4"/>
    <dgm:cxn modelId="{B7DB063A-BD37-40DD-BCD7-6800B70C1631}" type="presParOf" srcId="{69AB7CBA-6A3B-4994-99CA-832E77587F8B}" destId="{BCDBBFD5-C62F-4147-98C3-71E82EBD9846}" srcOrd="0" destOrd="0" presId="urn:microsoft.com/office/officeart/2005/8/layout/cycle4"/>
    <dgm:cxn modelId="{CB07D0C0-0B38-4311-9E0E-C14132556952}" type="presParOf" srcId="{69AB7CBA-6A3B-4994-99CA-832E77587F8B}" destId="{A54313F4-EDA0-4545-AC26-3991A00614A1}" srcOrd="1" destOrd="0" presId="urn:microsoft.com/office/officeart/2005/8/layout/cycle4"/>
    <dgm:cxn modelId="{3440860F-90CB-4359-B517-0C7ECE37FF63}" type="presParOf" srcId="{10017FC9-ED35-482B-9EE7-DD7B0737403F}" destId="{D3B952E6-F0AF-492B-9A4E-AB4AA1456DE7}" srcOrd="1" destOrd="0" presId="urn:microsoft.com/office/officeart/2005/8/layout/cycle4"/>
    <dgm:cxn modelId="{78487809-DAFD-4ACE-8DAB-30F2641B9CBD}" type="presParOf" srcId="{D3B952E6-F0AF-492B-9A4E-AB4AA1456DE7}" destId="{6A64F388-3D66-4AFF-80C5-EEED4BA2F78C}" srcOrd="0" destOrd="0" presId="urn:microsoft.com/office/officeart/2005/8/layout/cycle4"/>
    <dgm:cxn modelId="{A48F6BFB-739D-44DA-8F97-9237034AE428}" type="presParOf" srcId="{D3B952E6-F0AF-492B-9A4E-AB4AA1456DE7}" destId="{EEB35407-40D2-4D73-A690-7727259F971C}" srcOrd="1" destOrd="0" presId="urn:microsoft.com/office/officeart/2005/8/layout/cycle4"/>
    <dgm:cxn modelId="{8D02DDF3-91FB-4316-8929-66386A7F32F6}" type="presParOf" srcId="{10017FC9-ED35-482B-9EE7-DD7B0737403F}" destId="{8FE92E59-F429-4221-B708-B9EDCC346D6D}" srcOrd="2" destOrd="0" presId="urn:microsoft.com/office/officeart/2005/8/layout/cycle4"/>
    <dgm:cxn modelId="{E79CF155-986A-4CCA-AFC1-CB969985C780}" type="presParOf" srcId="{8FE92E59-F429-4221-B708-B9EDCC346D6D}" destId="{65E03F64-428C-471F-9409-0515ACF0E3A8}" srcOrd="0" destOrd="0" presId="urn:microsoft.com/office/officeart/2005/8/layout/cycle4"/>
    <dgm:cxn modelId="{423DBFDE-6FAD-46CF-BD9F-FA7CAD4F31E6}" type="presParOf" srcId="{8FE92E59-F429-4221-B708-B9EDCC346D6D}" destId="{76A9D218-6401-4355-A0C5-9F350E81DC5D}" srcOrd="1" destOrd="0" presId="urn:microsoft.com/office/officeart/2005/8/layout/cycle4"/>
    <dgm:cxn modelId="{A834783E-07AD-476E-92F1-2BBB58197FF8}" type="presParOf" srcId="{10017FC9-ED35-482B-9EE7-DD7B0737403F}" destId="{44D5478C-7846-4288-BB45-A7EBF18FB5E0}" srcOrd="3" destOrd="0" presId="urn:microsoft.com/office/officeart/2005/8/layout/cycle4"/>
    <dgm:cxn modelId="{DB38510F-1CD4-426B-83EF-B4E2611728D0}" type="presParOf" srcId="{44D5478C-7846-4288-BB45-A7EBF18FB5E0}" destId="{6BD8DA13-3410-409D-AA23-96A07EEB96D8}" srcOrd="0" destOrd="0" presId="urn:microsoft.com/office/officeart/2005/8/layout/cycle4"/>
    <dgm:cxn modelId="{477B858C-51FA-49CB-B8CA-28F94649F7BE}" type="presParOf" srcId="{44D5478C-7846-4288-BB45-A7EBF18FB5E0}" destId="{1940478C-A1D7-4B3D-85DA-B7EFB44415F3}" srcOrd="1" destOrd="0" presId="urn:microsoft.com/office/officeart/2005/8/layout/cycle4"/>
    <dgm:cxn modelId="{42459ADF-0FA7-4FA6-998E-571AFDA73A1D}" type="presParOf" srcId="{10017FC9-ED35-482B-9EE7-DD7B0737403F}" destId="{937EB360-A9A3-43AF-AA6D-B8CF4C68E804}" srcOrd="4" destOrd="0" presId="urn:microsoft.com/office/officeart/2005/8/layout/cycle4"/>
    <dgm:cxn modelId="{8DD35608-3B59-4E8F-9AF6-036AFF75082E}" type="presParOf" srcId="{0D114731-4BA5-48B4-BB6A-13CFF6E84278}" destId="{92B1D2A3-63C2-4F0B-9F19-53FA0D8E385F}" srcOrd="1" destOrd="0" presId="urn:microsoft.com/office/officeart/2005/8/layout/cycle4"/>
    <dgm:cxn modelId="{5ECE87A9-8997-4AE3-90D7-F224C9BA2484}" type="presParOf" srcId="{92B1D2A3-63C2-4F0B-9F19-53FA0D8E385F}" destId="{1257D9D7-2FC6-4B81-8824-3698636A3C13}" srcOrd="0" destOrd="0" presId="urn:microsoft.com/office/officeart/2005/8/layout/cycle4"/>
    <dgm:cxn modelId="{DFDA8C8B-FDE8-4487-9A21-1188498DDC51}" type="presParOf" srcId="{92B1D2A3-63C2-4F0B-9F19-53FA0D8E385F}" destId="{1EFB2B96-93CF-4365-96CB-89302F2A99E0}" srcOrd="1" destOrd="0" presId="urn:microsoft.com/office/officeart/2005/8/layout/cycle4"/>
    <dgm:cxn modelId="{B1E2482A-DB88-4297-A20B-71527D761C60}" type="presParOf" srcId="{92B1D2A3-63C2-4F0B-9F19-53FA0D8E385F}" destId="{5005F092-BDF9-4113-A1CE-D3BEFA40D2FF}" srcOrd="2" destOrd="0" presId="urn:microsoft.com/office/officeart/2005/8/layout/cycle4"/>
    <dgm:cxn modelId="{2752B0F6-43B8-441A-8A36-3F1BB932B253}" type="presParOf" srcId="{92B1D2A3-63C2-4F0B-9F19-53FA0D8E385F}" destId="{5418F6B7-EB84-429E-9773-C7F7072146FC}" srcOrd="3" destOrd="0" presId="urn:microsoft.com/office/officeart/2005/8/layout/cycle4"/>
    <dgm:cxn modelId="{BD0F522A-C412-4EFD-A30E-DE7DDDB76837}" type="presParOf" srcId="{92B1D2A3-63C2-4F0B-9F19-53FA0D8E385F}" destId="{C843AAA7-A351-4EC2-AF6D-0940D0B7AD30}" srcOrd="4" destOrd="0" presId="urn:microsoft.com/office/officeart/2005/8/layout/cycle4"/>
    <dgm:cxn modelId="{5D8CCD41-8223-4129-AE2C-23EE9F164FAB}" type="presParOf" srcId="{0D114731-4BA5-48B4-BB6A-13CFF6E84278}" destId="{512867DB-AF98-4473-B695-C1516F4BEAA5}" srcOrd="2" destOrd="0" presId="urn:microsoft.com/office/officeart/2005/8/layout/cycle4"/>
    <dgm:cxn modelId="{41FA5022-D24D-4767-8E95-7D05994EDACD}" type="presParOf" srcId="{0D114731-4BA5-48B4-BB6A-13CFF6E84278}" destId="{8578AF4E-14C9-4D2D-BA92-184D22FB585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03F64-428C-471F-9409-0515ACF0E3A8}">
      <dsp:nvSpPr>
        <dsp:cNvPr id="0" name=""/>
        <dsp:cNvSpPr/>
      </dsp:nvSpPr>
      <dsp:spPr>
        <a:xfrm>
          <a:off x="4881910" y="3814830"/>
          <a:ext cx="2598421" cy="1683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Performance check and  monitoring of the model  </a:t>
          </a:r>
          <a:endParaRPr lang="en-GB" sz="1400" kern="1200" dirty="0"/>
        </a:p>
      </dsp:txBody>
      <dsp:txXfrm>
        <a:off x="5698410" y="4272601"/>
        <a:ext cx="1744947" cy="1188443"/>
      </dsp:txXfrm>
    </dsp:sp>
    <dsp:sp modelId="{6BD8DA13-3410-409D-AA23-96A07EEB96D8}">
      <dsp:nvSpPr>
        <dsp:cNvPr id="0" name=""/>
        <dsp:cNvSpPr/>
      </dsp:nvSpPr>
      <dsp:spPr>
        <a:xfrm>
          <a:off x="642379" y="3814830"/>
          <a:ext cx="2598421" cy="1683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Domain expert opinion and creating knowledge pool of finance industry</a:t>
          </a:r>
          <a:endParaRPr lang="en-GB" sz="1400" kern="1200" dirty="0"/>
        </a:p>
      </dsp:txBody>
      <dsp:txXfrm>
        <a:off x="679353" y="4272601"/>
        <a:ext cx="1744947" cy="1188443"/>
      </dsp:txXfrm>
    </dsp:sp>
    <dsp:sp modelId="{6A64F388-3D66-4AFF-80C5-EEED4BA2F78C}">
      <dsp:nvSpPr>
        <dsp:cNvPr id="0" name=""/>
        <dsp:cNvSpPr/>
      </dsp:nvSpPr>
      <dsp:spPr>
        <a:xfrm>
          <a:off x="4876622" y="-79351"/>
          <a:ext cx="2608997" cy="231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Feature engineering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Algorithm selection for  training the model (Boosting </a:t>
          </a:r>
          <a:r>
            <a:rPr lang="en-GB" sz="1400" kern="1200" dirty="0" smtClean="0"/>
            <a:t>algorithm Model     </a:t>
          </a:r>
          <a:r>
            <a:rPr lang="en-GB" sz="1400" kern="1200" dirty="0" err="1" smtClean="0"/>
            <a:t>evaluation,cross</a:t>
          </a:r>
          <a:r>
            <a:rPr lang="en-GB" sz="1400" kern="1200" dirty="0" smtClean="0"/>
            <a:t> validation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 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A</a:t>
          </a:r>
          <a:endParaRPr lang="en-GB" sz="1400" kern="1200" dirty="0"/>
        </a:p>
      </dsp:txBody>
      <dsp:txXfrm>
        <a:off x="5710240" y="-28432"/>
        <a:ext cx="1724460" cy="1636664"/>
      </dsp:txXfrm>
    </dsp:sp>
    <dsp:sp modelId="{BCDBBFD5-C62F-4147-98C3-71E82EBD9846}">
      <dsp:nvSpPr>
        <dsp:cNvPr id="0" name=""/>
        <dsp:cNvSpPr/>
      </dsp:nvSpPr>
      <dsp:spPr>
        <a:xfrm>
          <a:off x="275092" y="169061"/>
          <a:ext cx="2598421" cy="1683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Multiple Data Sources -</a:t>
          </a:r>
          <a:r>
            <a:rPr lang="en-GB" sz="1400" kern="1200" dirty="0" err="1" smtClean="0"/>
            <a:t>e.g</a:t>
          </a:r>
          <a:r>
            <a:rPr lang="en-GB" sz="1400" kern="1200" dirty="0" smtClean="0"/>
            <a:t> Income details, </a:t>
          </a:r>
          <a:r>
            <a:rPr lang="en-GB" sz="1400" kern="1200" dirty="0" smtClean="0"/>
            <a:t>Personal details </a:t>
          </a:r>
          <a:r>
            <a:rPr lang="en-GB" sz="1400" kern="1200" dirty="0" err="1" smtClean="0"/>
            <a:t>etc</a:t>
          </a:r>
          <a:r>
            <a:rPr lang="en-GB" sz="1400" kern="1200" dirty="0" smtClean="0"/>
            <a:t>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Storage and cleaning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Visualizations for understanding </a:t>
          </a:r>
          <a:endParaRPr lang="en-GB" sz="1400" kern="1200" dirty="0"/>
        </a:p>
      </dsp:txBody>
      <dsp:txXfrm>
        <a:off x="312066" y="206035"/>
        <a:ext cx="1744947" cy="1188443"/>
      </dsp:txXfrm>
    </dsp:sp>
    <dsp:sp modelId="{1257D9D7-2FC6-4B81-8824-3698636A3C13}">
      <dsp:nvSpPr>
        <dsp:cNvPr id="0" name=""/>
        <dsp:cNvSpPr/>
      </dsp:nvSpPr>
      <dsp:spPr>
        <a:xfrm>
          <a:off x="1733836" y="379169"/>
          <a:ext cx="2277564" cy="2277564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Customer Data Gathering and  Cleaning</a:t>
          </a:r>
          <a:endParaRPr lang="en-GB" sz="1800" kern="1200" dirty="0"/>
        </a:p>
      </dsp:txBody>
      <dsp:txXfrm>
        <a:off x="2400919" y="1046252"/>
        <a:ext cx="1610481" cy="1610481"/>
      </dsp:txXfrm>
    </dsp:sp>
    <dsp:sp modelId="{1EFB2B96-93CF-4365-96CB-89302F2A99E0}">
      <dsp:nvSpPr>
        <dsp:cNvPr id="0" name=""/>
        <dsp:cNvSpPr/>
      </dsp:nvSpPr>
      <dsp:spPr>
        <a:xfrm rot="5400000">
          <a:off x="4116599" y="379169"/>
          <a:ext cx="2277564" cy="227756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Modelling</a:t>
          </a:r>
          <a:endParaRPr lang="en-GB" sz="1800" kern="1200" dirty="0"/>
        </a:p>
      </dsp:txBody>
      <dsp:txXfrm rot="-5400000">
        <a:off x="4116599" y="1046252"/>
        <a:ext cx="1610481" cy="1610481"/>
      </dsp:txXfrm>
    </dsp:sp>
    <dsp:sp modelId="{5005F092-BDF9-4113-A1CE-D3BEFA40D2FF}">
      <dsp:nvSpPr>
        <dsp:cNvPr id="0" name=""/>
        <dsp:cNvSpPr/>
      </dsp:nvSpPr>
      <dsp:spPr>
        <a:xfrm rot="10800000">
          <a:off x="4116599" y="2761933"/>
          <a:ext cx="2277564" cy="2277564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Deployment</a:t>
          </a:r>
          <a:endParaRPr lang="en-GB" sz="1800" kern="1200" dirty="0"/>
        </a:p>
      </dsp:txBody>
      <dsp:txXfrm rot="10800000">
        <a:off x="4116599" y="2761933"/>
        <a:ext cx="1610481" cy="1610481"/>
      </dsp:txXfrm>
    </dsp:sp>
    <dsp:sp modelId="{5418F6B7-EB84-429E-9773-C7F7072146FC}">
      <dsp:nvSpPr>
        <dsp:cNvPr id="0" name=""/>
        <dsp:cNvSpPr/>
      </dsp:nvSpPr>
      <dsp:spPr>
        <a:xfrm rot="16200000">
          <a:off x="1733836" y="2761933"/>
          <a:ext cx="2277564" cy="2277564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Financial business understanding</a:t>
          </a:r>
          <a:endParaRPr lang="en-GB" sz="1800" kern="1200" dirty="0"/>
        </a:p>
      </dsp:txBody>
      <dsp:txXfrm rot="5400000">
        <a:off x="2400919" y="2761933"/>
        <a:ext cx="1610481" cy="1610481"/>
      </dsp:txXfrm>
    </dsp:sp>
    <dsp:sp modelId="{512867DB-AF98-4473-B695-C1516F4BEAA5}">
      <dsp:nvSpPr>
        <dsp:cNvPr id="0" name=""/>
        <dsp:cNvSpPr/>
      </dsp:nvSpPr>
      <dsp:spPr>
        <a:xfrm>
          <a:off x="3670817" y="2235936"/>
          <a:ext cx="786364" cy="68379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8AF4E-14C9-4D2D-BA92-184D22FB585D}">
      <dsp:nvSpPr>
        <dsp:cNvPr id="0" name=""/>
        <dsp:cNvSpPr/>
      </dsp:nvSpPr>
      <dsp:spPr>
        <a:xfrm rot="10800000">
          <a:off x="3670817" y="2498934"/>
          <a:ext cx="786364" cy="68379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3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5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2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3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9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95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D8EBE7-01C7-45C5-ADE7-418ACDBF1B6D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E8E024-3261-4831-8B3E-1E72C4DF6BF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25971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/>
          <p:cNvSpPr/>
          <p:nvPr/>
        </p:nvSpPr>
        <p:spPr>
          <a:xfrm>
            <a:off x="1770184" y="1350498"/>
            <a:ext cx="309489" cy="379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>
            <a:off x="1349326" y="1350498"/>
            <a:ext cx="309489" cy="379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18978" y="4979963"/>
            <a:ext cx="1460696" cy="8440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79674" y="5401994"/>
            <a:ext cx="691659" cy="1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0212946" y="4979963"/>
            <a:ext cx="1460696" cy="8440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14" name="Down Arrow 13"/>
          <p:cNvSpPr/>
          <p:nvPr/>
        </p:nvSpPr>
        <p:spPr>
          <a:xfrm>
            <a:off x="8890782" y="3263704"/>
            <a:ext cx="604910" cy="731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 rot="10800000">
            <a:off x="2771334" y="3207433"/>
            <a:ext cx="703385" cy="84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95692" y="5409028"/>
            <a:ext cx="7172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906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62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S PRASAD</dc:creator>
  <cp:lastModifiedBy>U S PRASAD</cp:lastModifiedBy>
  <cp:revision>6</cp:revision>
  <dcterms:created xsi:type="dcterms:W3CDTF">2019-08-27T18:30:05Z</dcterms:created>
  <dcterms:modified xsi:type="dcterms:W3CDTF">2019-08-27T19:01:08Z</dcterms:modified>
</cp:coreProperties>
</file>