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sldIdLst>
    <p:sldId id="256" r:id="rId3"/>
    <p:sldId id="258" r:id="rId4"/>
    <p:sldId id="257"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692ECA2-7595-4CC4-9E38-A26448D5A7F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04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8DF18-6C3A-4000-AD11-1A7DC74FF81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421438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355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79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3639596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327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697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068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616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692ECA2-7595-4CC4-9E38-A26448D5A7F6}" type="slidenum">
              <a:rPr lang="en-IN" smtClean="0"/>
              <a:t>‹#›</a:t>
            </a:fld>
            <a:endParaRPr lang="en-IN"/>
          </a:p>
        </p:txBody>
      </p:sp>
    </p:spTree>
    <p:extLst>
      <p:ext uri="{BB962C8B-B14F-4D97-AF65-F5344CB8AC3E}">
        <p14:creationId xmlns:p14="http://schemas.microsoft.com/office/powerpoint/2010/main" val="24508040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320883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3131766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692ECA2-7595-4CC4-9E38-A26448D5A7F6}" type="slidenum">
              <a:rPr lang="en-IN" smtClean="0"/>
              <a:t>‹#›</a:t>
            </a:fld>
            <a:endParaRPr lang="en-IN"/>
          </a:p>
        </p:txBody>
      </p:sp>
    </p:spTree>
    <p:extLst>
      <p:ext uri="{BB962C8B-B14F-4D97-AF65-F5344CB8AC3E}">
        <p14:creationId xmlns:p14="http://schemas.microsoft.com/office/powerpoint/2010/main" val="2370061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98DF18-6C3A-4000-AD11-1A7DC74FF81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1486934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98DF18-6C3A-4000-AD11-1A7DC74FF815}"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427474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98DF18-6C3A-4000-AD11-1A7DC74FF815}"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1250332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8DF18-6C3A-4000-AD11-1A7DC74FF815}" type="datetimeFigureOut">
              <a:rPr lang="en-IN" smtClean="0"/>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725205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8DF18-6C3A-4000-AD11-1A7DC74FF81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1898475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8DF18-6C3A-4000-AD11-1A7DC74FF815}" type="datetimeFigureOut">
              <a:rPr lang="en-IN" smtClean="0"/>
              <a:t>26-04-2019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35773975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3191784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390476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8DF18-6C3A-4000-AD11-1A7DC74FF81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2ECA2-7595-4CC4-9E38-A26448D5A7F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49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98DF18-6C3A-4000-AD11-1A7DC74FF81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27415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98DF18-6C3A-4000-AD11-1A7DC74FF815}"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92ECA2-7595-4CC4-9E38-A26448D5A7F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91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98DF18-6C3A-4000-AD11-1A7DC74FF815}"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2ECA2-7595-4CC4-9E38-A26448D5A7F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45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8DF18-6C3A-4000-AD11-1A7DC74FF815}" type="datetimeFigureOut">
              <a:rPr lang="en-IN" smtClean="0"/>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335213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8DF18-6C3A-4000-AD11-1A7DC74FF81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2ECA2-7595-4CC4-9E38-A26448D5A7F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17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8DF18-6C3A-4000-AD11-1A7DC74FF81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2ECA2-7595-4CC4-9E38-A26448D5A7F6}" type="slidenum">
              <a:rPr lang="en-IN" smtClean="0"/>
              <a:t>‹#›</a:t>
            </a:fld>
            <a:endParaRPr lang="en-IN"/>
          </a:p>
        </p:txBody>
      </p:sp>
    </p:spTree>
    <p:extLst>
      <p:ext uri="{BB962C8B-B14F-4D97-AF65-F5344CB8AC3E}">
        <p14:creationId xmlns:p14="http://schemas.microsoft.com/office/powerpoint/2010/main" val="286703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8.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9.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98DF18-6C3A-4000-AD11-1A7DC74FF815}" type="datetimeFigureOut">
              <a:rPr lang="en-IN" smtClean="0"/>
              <a:t>26-04-2019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92ECA2-7595-4CC4-9E38-A26448D5A7F6}" type="slidenum">
              <a:rPr lang="en-IN" smtClean="0"/>
              <a:t>‹#›</a:t>
            </a:fld>
            <a:endParaRPr lang="en-IN"/>
          </a:p>
        </p:txBody>
      </p:sp>
    </p:spTree>
    <p:extLst>
      <p:ext uri="{BB962C8B-B14F-4D97-AF65-F5344CB8AC3E}">
        <p14:creationId xmlns:p14="http://schemas.microsoft.com/office/powerpoint/2010/main" val="31776444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A98DF18-6C3A-4000-AD11-1A7DC74FF815}" type="datetimeFigureOut">
              <a:rPr lang="en-IN" smtClean="0"/>
              <a:t>26-04-2019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692ECA2-7595-4CC4-9E38-A26448D5A7F6}" type="slidenum">
              <a:rPr lang="en-IN" smtClean="0"/>
              <a:t>‹#›</a:t>
            </a:fld>
            <a:endParaRPr lang="en-IN"/>
          </a:p>
        </p:txBody>
      </p:sp>
    </p:spTree>
    <p:extLst>
      <p:ext uri="{BB962C8B-B14F-4D97-AF65-F5344CB8AC3E}">
        <p14:creationId xmlns:p14="http://schemas.microsoft.com/office/powerpoint/2010/main" val="8064772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5F86-657D-4FB1-99D9-4064DDA5F199}"/>
              </a:ext>
            </a:extLst>
          </p:cNvPr>
          <p:cNvSpPr>
            <a:spLocks noGrp="1"/>
          </p:cNvSpPr>
          <p:nvPr>
            <p:ph type="ctrTitle"/>
          </p:nvPr>
        </p:nvSpPr>
        <p:spPr>
          <a:xfrm>
            <a:off x="1051560" y="1723291"/>
            <a:ext cx="9966960" cy="2198077"/>
          </a:xfrm>
        </p:spPr>
        <p:txBody>
          <a:bodyPr>
            <a:normAutofit/>
          </a:bodyPr>
          <a:lstStyle/>
          <a:p>
            <a:r>
              <a:rPr lang="en-IN" sz="9600" b="1" i="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FITNESS</a:t>
            </a:r>
          </a:p>
        </p:txBody>
      </p:sp>
      <p:sp>
        <p:nvSpPr>
          <p:cNvPr id="3" name="Subtitle 2">
            <a:extLst>
              <a:ext uri="{FF2B5EF4-FFF2-40B4-BE49-F238E27FC236}">
                <a16:creationId xmlns:a16="http://schemas.microsoft.com/office/drawing/2014/main" id="{02E3EE22-4E4A-40F4-BDFE-F2FB38FF6CE1}"/>
              </a:ext>
            </a:extLst>
          </p:cNvPr>
          <p:cNvSpPr>
            <a:spLocks noGrp="1"/>
          </p:cNvSpPr>
          <p:nvPr>
            <p:ph type="subTitle" idx="1"/>
          </p:nvPr>
        </p:nvSpPr>
        <p:spPr>
          <a:xfrm>
            <a:off x="1189892" y="4721713"/>
            <a:ext cx="7004539" cy="1655762"/>
          </a:xfrm>
        </p:spPr>
        <p:txBody>
          <a:bodyPr/>
          <a:lstStyle/>
          <a:p>
            <a:r>
              <a:rPr lang="en-IN" dirty="0"/>
              <a:t>   Submitted To:    Miss </a:t>
            </a:r>
            <a:r>
              <a:rPr lang="en-IN" dirty="0" err="1"/>
              <a:t>Rabina</a:t>
            </a:r>
            <a:r>
              <a:rPr lang="en-IN" dirty="0"/>
              <a:t> </a:t>
            </a:r>
          </a:p>
          <a:p>
            <a:r>
              <a:rPr lang="en-IN" dirty="0"/>
              <a:t>   Submitted By:    Anamika Singh 1710991084</a:t>
            </a:r>
          </a:p>
          <a:p>
            <a:r>
              <a:rPr lang="en-IN" dirty="0"/>
              <a:t>                                 Ananya Chaudhary 1710991089</a:t>
            </a:r>
          </a:p>
        </p:txBody>
      </p:sp>
    </p:spTree>
    <p:extLst>
      <p:ext uri="{BB962C8B-B14F-4D97-AF65-F5344CB8AC3E}">
        <p14:creationId xmlns:p14="http://schemas.microsoft.com/office/powerpoint/2010/main" val="91301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F649-A94A-422E-8E74-AA961F745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322" y="822326"/>
            <a:ext cx="2368061" cy="2960077"/>
          </a:xfrm>
          <a:prstGeom prst="rect">
            <a:avLst/>
          </a:prstGeom>
        </p:spPr>
      </p:pic>
      <p:pic>
        <p:nvPicPr>
          <p:cNvPr id="7" name="Picture 6">
            <a:extLst>
              <a:ext uri="{FF2B5EF4-FFF2-40B4-BE49-F238E27FC236}">
                <a16:creationId xmlns:a16="http://schemas.microsoft.com/office/drawing/2014/main" id="{13D43BC0-3C24-4DDD-8EC2-65B1665E4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111"/>
            <a:ext cx="12256477" cy="6655777"/>
          </a:xfrm>
          <a:prstGeom prst="rect">
            <a:avLst/>
          </a:prstGeom>
        </p:spPr>
      </p:pic>
      <p:sp>
        <p:nvSpPr>
          <p:cNvPr id="2" name="Title 1">
            <a:extLst>
              <a:ext uri="{FF2B5EF4-FFF2-40B4-BE49-F238E27FC236}">
                <a16:creationId xmlns:a16="http://schemas.microsoft.com/office/drawing/2014/main" id="{76FBFB97-1078-453D-B407-8346B2FBB4DC}"/>
              </a:ext>
            </a:extLst>
          </p:cNvPr>
          <p:cNvSpPr>
            <a:spLocks noGrp="1"/>
          </p:cNvSpPr>
          <p:nvPr>
            <p:ph type="title"/>
          </p:nvPr>
        </p:nvSpPr>
        <p:spPr/>
        <p:txBody>
          <a:bodyPr/>
          <a:lstStyle/>
          <a:p>
            <a:r>
              <a:rPr lang="en-IN" b="1" u="sng" dirty="0">
                <a:solidFill>
                  <a:srgbClr val="002060"/>
                </a:solidFill>
              </a:rPr>
              <a:t>Content</a:t>
            </a:r>
          </a:p>
        </p:txBody>
      </p:sp>
      <p:sp>
        <p:nvSpPr>
          <p:cNvPr id="3" name="Content Placeholder 2">
            <a:extLst>
              <a:ext uri="{FF2B5EF4-FFF2-40B4-BE49-F238E27FC236}">
                <a16:creationId xmlns:a16="http://schemas.microsoft.com/office/drawing/2014/main" id="{9C2C0CAB-10D0-463E-AF72-2FB1CE2D05DA}"/>
              </a:ext>
            </a:extLst>
          </p:cNvPr>
          <p:cNvSpPr>
            <a:spLocks noGrp="1"/>
          </p:cNvSpPr>
          <p:nvPr>
            <p:ph idx="1"/>
          </p:nvPr>
        </p:nvSpPr>
        <p:spPr/>
        <p:txBody>
          <a:bodyPr/>
          <a:lstStyle/>
          <a:p>
            <a:r>
              <a:rPr lang="en-IN" dirty="0">
                <a:latin typeface="Bahnschrift Light SemiCondensed" panose="020B0502040204020203" pitchFamily="34" charset="0"/>
              </a:rPr>
              <a:t>Introduction</a:t>
            </a:r>
          </a:p>
          <a:p>
            <a:r>
              <a:rPr lang="en-IN" dirty="0">
                <a:latin typeface="Bahnschrift Light SemiCondensed" panose="020B0502040204020203" pitchFamily="34" charset="0"/>
              </a:rPr>
              <a:t>Description</a:t>
            </a:r>
          </a:p>
          <a:p>
            <a:r>
              <a:rPr lang="en-IN" dirty="0">
                <a:latin typeface="Bahnschrift Light SemiCondensed" panose="020B0502040204020203" pitchFamily="34" charset="0"/>
              </a:rPr>
              <a:t>Importance</a:t>
            </a:r>
          </a:p>
          <a:p>
            <a:r>
              <a:rPr lang="en-IN" dirty="0">
                <a:latin typeface="Bahnschrift Light SemiCondensed" panose="020B0502040204020203" pitchFamily="34" charset="0"/>
              </a:rPr>
              <a:t>Future scope</a:t>
            </a:r>
          </a:p>
        </p:txBody>
      </p:sp>
    </p:spTree>
    <p:extLst>
      <p:ext uri="{BB962C8B-B14F-4D97-AF65-F5344CB8AC3E}">
        <p14:creationId xmlns:p14="http://schemas.microsoft.com/office/powerpoint/2010/main" val="344358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D9C0-B86F-43FC-8B56-055E17C60895}"/>
              </a:ext>
            </a:extLst>
          </p:cNvPr>
          <p:cNvSpPr>
            <a:spLocks noGrp="1"/>
          </p:cNvSpPr>
          <p:nvPr>
            <p:ph type="title"/>
          </p:nvPr>
        </p:nvSpPr>
        <p:spPr/>
        <p:txBody>
          <a:bodyPr/>
          <a:lstStyle/>
          <a:p>
            <a:r>
              <a:rPr lang="en-IN" sz="6600" b="1" dirty="0"/>
              <a:t>Introduction</a:t>
            </a:r>
            <a:endParaRPr lang="en-IN" b="1" dirty="0"/>
          </a:p>
        </p:txBody>
      </p:sp>
      <p:sp>
        <p:nvSpPr>
          <p:cNvPr id="3" name="Content Placeholder 2">
            <a:extLst>
              <a:ext uri="{FF2B5EF4-FFF2-40B4-BE49-F238E27FC236}">
                <a16:creationId xmlns:a16="http://schemas.microsoft.com/office/drawing/2014/main" id="{717ADD71-EA16-40DB-9B84-89A6716D3E0B}"/>
              </a:ext>
            </a:extLst>
          </p:cNvPr>
          <p:cNvSpPr>
            <a:spLocks noGrp="1"/>
          </p:cNvSpPr>
          <p:nvPr>
            <p:ph idx="1"/>
          </p:nvPr>
        </p:nvSpPr>
        <p:spPr/>
        <p:txBody>
          <a:bodyPr>
            <a:normAutofit/>
          </a:bodyPr>
          <a:lstStyle/>
          <a:p>
            <a:r>
              <a:rPr lang="en-US" i="1" dirty="0"/>
              <a:t>Fitness is defined as the quality or state of being fit. Around 1950, perhaps consistent with the Industrial Revolution and the treatise of World War II, the term "fitness" increased in western vernacular by a factor of ten. The modern definition of fitness describes either a person or machine's ability to perform a specific function or a holistic definition of human adaptability to cope with various situations. This has led to an interrelation of human fitness and attractiveness that has mobilized global fitness and fitness equipment industries. Regarding specific function, fitness is attributed to persons who possess significant aerobic or anaerobic ability, i.e. endurance or strength. </a:t>
            </a:r>
            <a:endParaRPr lang="en-IN" dirty="0"/>
          </a:p>
        </p:txBody>
      </p:sp>
    </p:spTree>
    <p:extLst>
      <p:ext uri="{BB962C8B-B14F-4D97-AF65-F5344CB8AC3E}">
        <p14:creationId xmlns:p14="http://schemas.microsoft.com/office/powerpoint/2010/main" val="201410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DD45-5193-4994-9DCE-36C62DCECB01}"/>
              </a:ext>
            </a:extLst>
          </p:cNvPr>
          <p:cNvSpPr>
            <a:spLocks noGrp="1"/>
          </p:cNvSpPr>
          <p:nvPr>
            <p:ph type="title"/>
          </p:nvPr>
        </p:nvSpPr>
        <p:spPr/>
        <p:txBody>
          <a:bodyPr/>
          <a:lstStyle/>
          <a:p>
            <a:r>
              <a:rPr lang="en-IN" sz="6600" b="1" dirty="0"/>
              <a:t>Description</a:t>
            </a:r>
            <a:endParaRPr lang="en-IN" b="1" dirty="0"/>
          </a:p>
        </p:txBody>
      </p:sp>
      <p:sp>
        <p:nvSpPr>
          <p:cNvPr id="3" name="Content Placeholder 2">
            <a:extLst>
              <a:ext uri="{FF2B5EF4-FFF2-40B4-BE49-F238E27FC236}">
                <a16:creationId xmlns:a16="http://schemas.microsoft.com/office/drawing/2014/main" id="{D4A5CE84-84A0-48F3-B174-BC4F61CC47A0}"/>
              </a:ext>
            </a:extLst>
          </p:cNvPr>
          <p:cNvSpPr>
            <a:spLocks noGrp="1"/>
          </p:cNvSpPr>
          <p:nvPr>
            <p:ph idx="1"/>
          </p:nvPr>
        </p:nvSpPr>
        <p:spPr>
          <a:xfrm>
            <a:off x="1295401" y="2426677"/>
            <a:ext cx="9601196" cy="3886199"/>
          </a:xfrm>
        </p:spPr>
        <p:txBody>
          <a:bodyPr>
            <a:normAutofit fontScale="77500" lnSpcReduction="20000"/>
          </a:bodyPr>
          <a:lstStyle/>
          <a:p>
            <a:r>
              <a:rPr lang="en-IN" dirty="0"/>
              <a:t>This </a:t>
            </a:r>
            <a:r>
              <a:rPr lang="en-IN" sz="2900" dirty="0"/>
              <a:t>site includes </a:t>
            </a:r>
          </a:p>
          <a:p>
            <a:pPr marL="971550" lvl="1" indent="-514350">
              <a:buFont typeface="+mj-lt"/>
              <a:buAutoNum type="arabicPeriod"/>
            </a:pPr>
            <a:r>
              <a:rPr lang="en-US" sz="2600" i="1" dirty="0"/>
              <a:t>The Best 7 Day Split Workout Plan &amp; Routine</a:t>
            </a:r>
          </a:p>
          <a:p>
            <a:pPr marL="971550" lvl="1" indent="-514350">
              <a:buFont typeface="+mj-lt"/>
              <a:buAutoNum type="arabicPeriod"/>
            </a:pPr>
            <a:r>
              <a:rPr lang="en-US" sz="2600" i="1" dirty="0"/>
              <a:t>Different types of proteins and creatin with  their importance</a:t>
            </a:r>
          </a:p>
          <a:p>
            <a:pPr marL="971550" lvl="1" indent="-514350">
              <a:buFont typeface="+mj-lt"/>
              <a:buAutoNum type="arabicPeriod"/>
            </a:pPr>
            <a:r>
              <a:rPr lang="en-US" sz="2600" i="1" dirty="0"/>
              <a:t>BMI Calculator</a:t>
            </a:r>
          </a:p>
          <a:p>
            <a:pPr marL="971550" lvl="1" indent="-514350">
              <a:buFont typeface="+mj-lt"/>
              <a:buAutoNum type="arabicPeriod"/>
            </a:pPr>
            <a:r>
              <a:rPr lang="en-US" sz="2600" i="1" dirty="0"/>
              <a:t>Some Motivational quotes</a:t>
            </a:r>
          </a:p>
          <a:p>
            <a:pPr marL="971550" lvl="1" indent="-514350">
              <a:buFont typeface="+mj-lt"/>
              <a:buAutoNum type="arabicPeriod"/>
            </a:pPr>
            <a:r>
              <a:rPr lang="en-US" sz="2600" i="1" dirty="0"/>
              <a:t>Diets for</a:t>
            </a:r>
          </a:p>
          <a:p>
            <a:pPr lvl="2"/>
            <a:r>
              <a:rPr lang="en-US" sz="2300" i="1" dirty="0"/>
              <a:t>Weight loss</a:t>
            </a:r>
          </a:p>
          <a:p>
            <a:pPr lvl="2"/>
            <a:r>
              <a:rPr lang="en-US" sz="2300" i="1" dirty="0"/>
              <a:t>Weight gain</a:t>
            </a:r>
          </a:p>
          <a:p>
            <a:pPr lvl="2"/>
            <a:r>
              <a:rPr lang="en-US" sz="2300" i="1" dirty="0"/>
              <a:t>Building muscles</a:t>
            </a:r>
          </a:p>
          <a:p>
            <a:pPr marL="914400" lvl="1" indent="-457200">
              <a:buFont typeface="+mj-lt"/>
              <a:buAutoNum type="arabicPeriod"/>
            </a:pPr>
            <a:r>
              <a:rPr lang="en-US" sz="2600" i="1" dirty="0"/>
              <a:t>Buy different Proteins and Creatin.</a:t>
            </a:r>
          </a:p>
          <a:p>
            <a:pPr marL="0" indent="0">
              <a:buNone/>
            </a:pPr>
            <a:endParaRPr lang="en-IN" dirty="0"/>
          </a:p>
        </p:txBody>
      </p:sp>
    </p:spTree>
    <p:extLst>
      <p:ext uri="{BB962C8B-B14F-4D97-AF65-F5344CB8AC3E}">
        <p14:creationId xmlns:p14="http://schemas.microsoft.com/office/powerpoint/2010/main" val="423838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8907-3C49-454D-96E8-F322B3B8A7D9}"/>
              </a:ext>
            </a:extLst>
          </p:cNvPr>
          <p:cNvSpPr>
            <a:spLocks noGrp="1"/>
          </p:cNvSpPr>
          <p:nvPr>
            <p:ph type="title"/>
          </p:nvPr>
        </p:nvSpPr>
        <p:spPr/>
        <p:txBody>
          <a:bodyPr/>
          <a:lstStyle/>
          <a:p>
            <a:r>
              <a:rPr lang="en-IN" sz="6600" b="1" dirty="0"/>
              <a:t>Importance</a:t>
            </a:r>
            <a:endParaRPr lang="en-IN" b="1" dirty="0"/>
          </a:p>
        </p:txBody>
      </p:sp>
      <p:sp>
        <p:nvSpPr>
          <p:cNvPr id="3" name="Content Placeholder 2">
            <a:extLst>
              <a:ext uri="{FF2B5EF4-FFF2-40B4-BE49-F238E27FC236}">
                <a16:creationId xmlns:a16="http://schemas.microsoft.com/office/drawing/2014/main" id="{27E7E586-B5B1-47ED-BC7A-E1557038917C}"/>
              </a:ext>
            </a:extLst>
          </p:cNvPr>
          <p:cNvSpPr>
            <a:spLocks noGrp="1"/>
          </p:cNvSpPr>
          <p:nvPr>
            <p:ph idx="1"/>
          </p:nvPr>
        </p:nvSpPr>
        <p:spPr>
          <a:xfrm>
            <a:off x="1295401" y="2556932"/>
            <a:ext cx="5632937" cy="3318936"/>
          </a:xfrm>
        </p:spPr>
        <p:txBody>
          <a:bodyPr/>
          <a:lstStyle/>
          <a:p>
            <a:r>
              <a:rPr lang="en-IN" dirty="0"/>
              <a:t>This site helps in providing regulation in maintaining fitness and acts as a guide.</a:t>
            </a:r>
          </a:p>
          <a:p>
            <a:r>
              <a:rPr lang="en-IN" dirty="0"/>
              <a:t> Fitness freaks get all information about healthy diets and exercises.</a:t>
            </a:r>
          </a:p>
        </p:txBody>
      </p:sp>
    </p:spTree>
    <p:extLst>
      <p:ext uri="{BB962C8B-B14F-4D97-AF65-F5344CB8AC3E}">
        <p14:creationId xmlns:p14="http://schemas.microsoft.com/office/powerpoint/2010/main" val="35457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48F6-D8BB-495B-8B60-022BCC7C95BF}"/>
              </a:ext>
            </a:extLst>
          </p:cNvPr>
          <p:cNvSpPr>
            <a:spLocks noGrp="1"/>
          </p:cNvSpPr>
          <p:nvPr>
            <p:ph type="title"/>
          </p:nvPr>
        </p:nvSpPr>
        <p:spPr/>
        <p:txBody>
          <a:bodyPr>
            <a:normAutofit/>
          </a:bodyPr>
          <a:lstStyle/>
          <a:p>
            <a:r>
              <a:rPr lang="en-IN" sz="6600" b="1" dirty="0"/>
              <a:t>Future Scope</a:t>
            </a:r>
          </a:p>
        </p:txBody>
      </p:sp>
      <p:sp>
        <p:nvSpPr>
          <p:cNvPr id="3" name="Content Placeholder 2">
            <a:extLst>
              <a:ext uri="{FF2B5EF4-FFF2-40B4-BE49-F238E27FC236}">
                <a16:creationId xmlns:a16="http://schemas.microsoft.com/office/drawing/2014/main" id="{0B2D8813-1A6D-4EC5-8BB1-E0AA6658A811}"/>
              </a:ext>
            </a:extLst>
          </p:cNvPr>
          <p:cNvSpPr>
            <a:spLocks noGrp="1"/>
          </p:cNvSpPr>
          <p:nvPr>
            <p:ph idx="1"/>
          </p:nvPr>
        </p:nvSpPr>
        <p:spPr/>
        <p:txBody>
          <a:bodyPr/>
          <a:lstStyle/>
          <a:p>
            <a:r>
              <a:rPr lang="en-IN" dirty="0"/>
              <a:t>This will help this generation to stay healthy. </a:t>
            </a:r>
            <a:r>
              <a:rPr lang="en-US" dirty="0"/>
              <a:t>Modern fitness concepts have entered India. The whole industry and the government should come together and catapult the industry to a stage where it can flourish. The fitness industry has great potential in a country like India. It is a sunrise sector, poised to grow by 22-30 per cent year on year.</a:t>
            </a:r>
            <a:endParaRPr lang="en-IN" dirty="0"/>
          </a:p>
        </p:txBody>
      </p:sp>
    </p:spTree>
    <p:extLst>
      <p:ext uri="{BB962C8B-B14F-4D97-AF65-F5344CB8AC3E}">
        <p14:creationId xmlns:p14="http://schemas.microsoft.com/office/powerpoint/2010/main" val="36704695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58</TotalTime>
  <Words>283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Bahnschrift Light SemiCondensed</vt:lpstr>
      <vt:lpstr>Cambria</vt:lpstr>
      <vt:lpstr>Garamond</vt:lpstr>
      <vt:lpstr>Rockwell</vt:lpstr>
      <vt:lpstr>Rockwell Condensed</vt:lpstr>
      <vt:lpstr>Wingdings</vt:lpstr>
      <vt:lpstr>Organic</vt:lpstr>
      <vt:lpstr>Wood Type</vt:lpstr>
      <vt:lpstr>         FITNESS</vt:lpstr>
      <vt:lpstr>Content</vt:lpstr>
      <vt:lpstr>Introduction</vt:lpstr>
      <vt:lpstr>Description</vt:lpstr>
      <vt:lpstr>Importance</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dc:title>
  <dc:creator>Abhishek Sharma</dc:creator>
  <cp:lastModifiedBy>Abhishek Sharma</cp:lastModifiedBy>
  <cp:revision>7</cp:revision>
  <dcterms:created xsi:type="dcterms:W3CDTF">2019-04-26T04:31:10Z</dcterms:created>
  <dcterms:modified xsi:type="dcterms:W3CDTF">2019-04-26T05:29:59Z</dcterms:modified>
</cp:coreProperties>
</file>