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64" r:id="rId6"/>
    <p:sldId id="262" r:id="rId7"/>
    <p:sldId id="269" r:id="rId8"/>
    <p:sldId id="265" r:id="rId9"/>
    <p:sldId id="270" r:id="rId10"/>
    <p:sldId id="271" r:id="rId11"/>
    <p:sldId id="274" r:id="rId12"/>
    <p:sldId id="276" r:id="rId13"/>
    <p:sldId id="277" r:id="rId14"/>
    <p:sldId id="272" r:id="rId15"/>
    <p:sldId id="273" r:id="rId16"/>
    <p:sldId id="26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esktop\fINAL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Project</a:t>
            </a:r>
            <a:r>
              <a:rPr lang="en-US" sz="2800" baseline="0" dirty="0" smtClean="0"/>
              <a:t> Organization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'[fINAL - Copy.xlsx]Sheet1'!$B$1</c:f>
              <c:strCache>
                <c:ptCount val="1"/>
                <c:pt idx="0">
                  <c:v>Requirements Analysis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Copy.xlsx]Sheet1'!$B$2:$B$6</c:f>
              <c:numCache>
                <c:formatCode>General</c:formatCode>
                <c:ptCount val="5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'[fINAL - Copy.xlsx]Sheet1'!$C$1</c:f>
              <c:strCache>
                <c:ptCount val="1"/>
                <c:pt idx="0">
                  <c:v>Technology familiarization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Copy.xlsx]Sheet1'!$C$2:$C$7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15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'[fINAL - Copy.xlsx]Sheet1'!$D$1</c:f>
              <c:strCache>
                <c:ptCount val="1"/>
                <c:pt idx="0">
                  <c:v>Algorithm Design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Copy.xlsx]Sheet1'!$D$2:$D$10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'[fINAL - Copy.xlsx]Sheet1'!$E$1</c:f>
              <c:strCache>
                <c:ptCount val="1"/>
                <c:pt idx="0">
                  <c:v>High-level and Detailed  Design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Copy.xlsx]Sheet1'!$E$2:$E$5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4"/>
          <c:order val="4"/>
          <c:tx>
            <c:strRef>
              <c:f>'[fINAL - Copy.xlsx]Sheet1'!$F$1</c:f>
              <c:strCache>
                <c:ptCount val="1"/>
                <c:pt idx="0">
                  <c:v>Coding and Implementation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28</c:v>
                </c:pt>
                <c:pt idx="7">
                  <c:v>34</c:v>
                </c:pt>
                <c:pt idx="8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'[fINAL - Copy.xlsx]Sheet1'!$G$1</c:f>
              <c:strCache>
                <c:ptCount val="1"/>
                <c:pt idx="0">
                  <c:v>Testing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numRef>
              <c:f>'[fINAL - Copy.xlsx]Sheet1'!$A$2:$A$10</c:f>
              <c:numCache>
                <c:formatCode>mmm\-yy</c:formatCode>
                <c:ptCount val="9"/>
                <c:pt idx="0">
                  <c:v>42583</c:v>
                </c:pt>
                <c:pt idx="1">
                  <c:v>42614</c:v>
                </c:pt>
                <c:pt idx="2">
                  <c:v>42644</c:v>
                </c:pt>
                <c:pt idx="3">
                  <c:v>42675</c:v>
                </c:pt>
                <c:pt idx="4">
                  <c:v>42705</c:v>
                </c:pt>
                <c:pt idx="5">
                  <c:v>42736</c:v>
                </c:pt>
                <c:pt idx="6">
                  <c:v>42767</c:v>
                </c:pt>
                <c:pt idx="7">
                  <c:v>42795</c:v>
                </c:pt>
                <c:pt idx="8">
                  <c:v>42826</c:v>
                </c:pt>
              </c:numCache>
            </c:numRef>
          </c:cat>
          <c:val>
            <c:numRef>
              <c:f>'[fINAL - Copy.xlsx]Sheet1'!$G$2:$G$10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3553440"/>
        <c:axId val="143553832"/>
        <c:axId val="0"/>
      </c:bar3DChart>
      <c:dateAx>
        <c:axId val="143553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53832"/>
        <c:crosses val="autoZero"/>
        <c:auto val="1"/>
        <c:lblOffset val="100"/>
        <c:baseTimeUnit val="months"/>
      </c:dateAx>
      <c:valAx>
        <c:axId val="143553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Number of Hours spent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55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3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E7BC-1D7A-4896-B341-4AF61EA787C3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D9D7-1422-4D19-A12C-83418A7E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Timetable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3748"/>
          </a:xfrm>
        </p:spPr>
        <p:txBody>
          <a:bodyPr/>
          <a:lstStyle/>
          <a:p>
            <a:r>
              <a:rPr lang="en-US" dirty="0" smtClean="0"/>
              <a:t>St. Thomas’ College of Engineering &amp; Technology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002332" y="4255791"/>
            <a:ext cx="226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Number 14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55384" y="4663759"/>
            <a:ext cx="328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Monalisa</a:t>
            </a:r>
            <a:r>
              <a:rPr lang="en-US" sz="2000" dirty="0" smtClean="0"/>
              <a:t> </a:t>
            </a:r>
            <a:r>
              <a:rPr lang="en-US" sz="2000" dirty="0" err="1" smtClean="0"/>
              <a:t>Mondal</a:t>
            </a:r>
            <a:r>
              <a:rPr lang="en-US" sz="2000" dirty="0" smtClean="0"/>
              <a:t> (Roll No.51)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8263" y="5094210"/>
            <a:ext cx="2887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Subarna</a:t>
            </a:r>
            <a:r>
              <a:rPr lang="en-US" sz="2000" dirty="0" smtClean="0"/>
              <a:t> Paul (Roll No. 58)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68263" y="5524661"/>
            <a:ext cx="309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Abhishek Shaw (Roll No. 70)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8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086237" y="4734561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87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954908" y="4578422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87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954908" y="4578422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93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954908" y="4578422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05617" y="484742"/>
            <a:ext cx="493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the top element from the lab list for lab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05617" y="484742"/>
            <a:ext cx="346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until all the lab list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42748" y="683046"/>
            <a:ext cx="565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lab assignment ends once all lab subjects are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69" y="534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2369" y="1209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369" y="1885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2369" y="2560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369" y="3235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2369" y="3910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2369" y="4586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2369" y="5261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1519311" y="872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07275" y="28869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07276" y="3573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19311" y="42484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19311" y="49236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07277" y="55989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07274" y="154151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19311" y="220987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6874" y="698519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5958" y="1405475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9590" y="2070203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2991" y="2738048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7996" y="34771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7996" y="41262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7996" y="480152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468" y="5411218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36424" y="634600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49127" y="8355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96121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23933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66240" y="634599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813234" y="64395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613590" y="623610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96477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07437" y="671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24387" y="135038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37090" y="155134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84084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1896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54203" y="135038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801197" y="135974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1553" y="133939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m2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84440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95400" y="13870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236424" y="204332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49127" y="224428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6121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823933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66240" y="204332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13234" y="205268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613590" y="203233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896477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07437" y="207996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24387" y="271428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337090" y="291524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4084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11896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54203" y="2714286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801197" y="272364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601553" y="2703297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84440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95400" y="275092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46420" y="5422208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359123" y="562316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06117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33929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6236" y="542220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823230" y="5431565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623586" y="5411218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m5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906473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17433" y="54588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236424" y="408112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19695" y="477020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1553" y="5897515"/>
            <a:ext cx="35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 N,m1,m2,m3,…</a:t>
            </a:r>
            <a:r>
              <a:rPr lang="en-US" dirty="0" err="1" smtClean="0"/>
              <a:t>mn</a:t>
            </a:r>
            <a:r>
              <a:rPr lang="en-US" dirty="0" smtClean="0"/>
              <a:t> ≥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 assignment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constraints to be followed while assigning classes to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93" y="1825625"/>
            <a:ext cx="10836007" cy="380399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subject should not have more than one class on a particular day.</a:t>
            </a:r>
          </a:p>
          <a:p>
            <a:pPr lvl="0"/>
            <a:r>
              <a:rPr lang="en-US" dirty="0"/>
              <a:t>Two consecutive class should not be taken by same teacher.</a:t>
            </a:r>
          </a:p>
          <a:p>
            <a:pPr lvl="0"/>
            <a:r>
              <a:rPr lang="en-US" dirty="0"/>
              <a:t>One subject should not assigned more than once in one day.</a:t>
            </a:r>
          </a:p>
          <a:p>
            <a:pPr lvl="0"/>
            <a:r>
              <a:rPr lang="en-US" dirty="0"/>
              <a:t>There should not be off period in between.</a:t>
            </a:r>
          </a:p>
          <a:p>
            <a:pPr lvl="0"/>
            <a:r>
              <a:rPr lang="en-US" dirty="0"/>
              <a:t>One teacher should have a non-teaching day in a week.</a:t>
            </a:r>
          </a:p>
          <a:p>
            <a:pPr lvl="0"/>
            <a:r>
              <a:rPr lang="en-US" dirty="0"/>
              <a:t>Theoretical Classes should not be in second half.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3725" y="173716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820838" y="1558386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7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31345" y="473725"/>
            <a:ext cx="94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satisfied then assign the top subject from the teacher assigned list for teacher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68" y="322922"/>
            <a:ext cx="5393788" cy="1325563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create a </a:t>
            </a:r>
            <a:r>
              <a:rPr lang="en-US" sz="3600" b="1" dirty="0"/>
              <a:t>College</a:t>
            </a:r>
            <a:r>
              <a:rPr lang="en-US" sz="3600" dirty="0"/>
              <a:t> </a:t>
            </a:r>
            <a:r>
              <a:rPr lang="en-US" sz="3600" b="1" dirty="0"/>
              <a:t>Timetable Management System</a:t>
            </a:r>
            <a:r>
              <a:rPr lang="en-US" sz="3600" dirty="0"/>
              <a:t> to be used by any Institution and will reduce time consumption and the labor of manually designing the timetable and managing it.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41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31345" y="473725"/>
            <a:ext cx="94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satisfied then assign the top subject from the teacher assigned list for teacher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1013" y="473725"/>
            <a:ext cx="1032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were not satisfied then assign the top subject from the teacher assigned list for teacher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8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1013" y="473725"/>
            <a:ext cx="1032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soft constraint were satisfied then assign the top subject from the teacher assigned list for teacher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4967" y="164691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2843" y="230768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844967" y="2958699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909" y="3633805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86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42362" y="547811"/>
            <a:ext cx="1032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until the list is empty or no further subjects can be assigned following soft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project did with front end add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size must be 24+  for everything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need and expected thing from the project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Font size must be 24+ 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922035"/>
              </p:ext>
            </p:extLst>
          </p:nvPr>
        </p:nvGraphicFramePr>
        <p:xfrm>
          <a:off x="140677" y="225083"/>
          <a:ext cx="11812171" cy="639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for generation of timetable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algorithm looks from teacher’s point of view and tries to generate the timetable.</a:t>
            </a:r>
          </a:p>
          <a:p>
            <a:pPr marL="0" indent="0">
              <a:buNone/>
            </a:pPr>
            <a:r>
              <a:rPr lang="en-US" dirty="0" smtClean="0"/>
              <a:t>Before Generation the teacher must be assigned a subject and a lab must be assigned for a subject.</a:t>
            </a:r>
          </a:p>
        </p:txBody>
      </p:sp>
    </p:spTree>
    <p:extLst>
      <p:ext uri="{BB962C8B-B14F-4D97-AF65-F5344CB8AC3E}">
        <p14:creationId xmlns:p14="http://schemas.microsoft.com/office/powerpoint/2010/main" val="42393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69" y="534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2369" y="1209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369" y="1885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2369" y="2560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369" y="32355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92369" y="39108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2369" y="458607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2369" y="5261322"/>
            <a:ext cx="1026942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1519311" y="872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07275" y="28869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07276" y="35731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19311" y="42484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19311" y="492369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07277" y="559894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07274" y="154151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19311" y="220987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7961" y="6985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7961" y="14054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4849" y="20668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3438" y="27701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7996" y="347714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77996" y="41262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7996" y="480152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040" y="547677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36424" y="634600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49127" y="835558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96121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23933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66240" y="634599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813234" y="64395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13590" y="623610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96477" y="8227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07437" y="67123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224387" y="135038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1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37090" y="155134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84084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11896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054203" y="135038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01197" y="135974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601553" y="133939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m2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84440" y="153851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95400" y="13870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236424" y="204332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49127" y="224428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6121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823933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66240" y="2043323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3234" y="2052681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13590" y="2032334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896477" y="2231457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07437" y="207996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224387" y="271428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337090" y="291524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4084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11896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54203" y="2714286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01197" y="2723644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01553" y="2703297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84440" y="290242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95400" y="275092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46420" y="5422208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359123" y="562316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06117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833929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76236" y="5422207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823230" y="5431565"/>
            <a:ext cx="111270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</a:t>
            </a:r>
            <a:r>
              <a:rPr lang="en-US" dirty="0"/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623586" y="5411218"/>
            <a:ext cx="123572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Subject </a:t>
            </a:r>
            <a:r>
              <a:rPr lang="en-US" dirty="0" smtClean="0"/>
              <a:t>m5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906473" y="5610341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17433" y="54588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236424" y="408112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19695" y="477020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…  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1553" y="5897515"/>
            <a:ext cx="350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 N,m1,m2,m3,…,</a:t>
            </a:r>
            <a:r>
              <a:rPr lang="en-US" dirty="0" err="1" smtClean="0"/>
              <a:t>mn</a:t>
            </a:r>
            <a:r>
              <a:rPr lang="en-US" dirty="0" smtClean="0"/>
              <a:t> ≥ 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359123" y="6367750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assignment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3725" y="173716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820838" y="1558386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141321" y="4557024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3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884" y="14599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883884" y="213523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83884" y="2810489"/>
            <a:ext cx="1254906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1883883" y="3485739"/>
            <a:ext cx="1254907" cy="67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2" idx="3"/>
          </p:cNvCxnSpPr>
          <p:nvPr/>
        </p:nvCxnSpPr>
        <p:spPr>
          <a:xfrm>
            <a:off x="3138790" y="1797614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26754" y="3812375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6753" y="246693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38790" y="313528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7" y="164600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4208" y="2297808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05617" y="297075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3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14208" y="368876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4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855903" y="1560017"/>
            <a:ext cx="1750661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18601" y="176097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03725" y="1737162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347752" y="1549028"/>
            <a:ext cx="183879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5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820838" y="1558386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2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3843866" y="2275801"/>
            <a:ext cx="1774735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6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606564" y="247676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91688" y="245294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47753" y="2264812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3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8808801" y="2274170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4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855903" y="2968741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11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8601" y="3169700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103725" y="3145886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35714" y="2957752"/>
            <a:ext cx="1850833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</a:t>
            </a:r>
            <a:r>
              <a:rPr lang="en-US" sz="2400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820838" y="2967110"/>
            <a:ext cx="1601119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12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843866" y="3639704"/>
            <a:ext cx="176269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9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606564" y="3840663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91688" y="3816849"/>
            <a:ext cx="71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347753" y="3628715"/>
            <a:ext cx="1826758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10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8808801" y="3638073"/>
            <a:ext cx="1613156" cy="42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7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2242748" y="345793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301427" y="479037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 assignment structure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08463" y="528810"/>
            <a:ext cx="459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the subjects year wise in 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959</Words>
  <Application>Microsoft Office PowerPoint</Application>
  <PresentationFormat>Widescreen</PresentationFormat>
  <Paragraphs>321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College Timetable Management System</vt:lpstr>
      <vt:lpstr>Problem Statement</vt:lpstr>
      <vt:lpstr>Add the need and expected thing from the project here</vt:lpstr>
      <vt:lpstr>PowerPoint Presentation</vt:lpstr>
      <vt:lpstr>Algorithm for generation of timetable</vt:lpstr>
      <vt:lpstr>Algorithm Design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 constraints to be followed while assigning classes to teacher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the project did with front end add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Timetable Management System</dc:title>
  <dc:creator>Abhishek</dc:creator>
  <cp:lastModifiedBy>Abhishek</cp:lastModifiedBy>
  <cp:revision>13</cp:revision>
  <dcterms:created xsi:type="dcterms:W3CDTF">2017-05-09T10:24:48Z</dcterms:created>
  <dcterms:modified xsi:type="dcterms:W3CDTF">2017-05-09T12:32:54Z</dcterms:modified>
</cp:coreProperties>
</file>