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7E10-4449-4EA4-88EB-1DB1925527F7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7FE8-3680-4E97-BD94-A9BE5F64A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41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7E10-4449-4EA4-88EB-1DB1925527F7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7FE8-3680-4E97-BD94-A9BE5F64A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7E10-4449-4EA4-88EB-1DB1925527F7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7FE8-3680-4E97-BD94-A9BE5F64A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82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7E10-4449-4EA4-88EB-1DB1925527F7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7FE8-3680-4E97-BD94-A9BE5F64A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42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7E10-4449-4EA4-88EB-1DB1925527F7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7FE8-3680-4E97-BD94-A9BE5F64A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61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7E10-4449-4EA4-88EB-1DB1925527F7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7FE8-3680-4E97-BD94-A9BE5F64A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04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7E10-4449-4EA4-88EB-1DB1925527F7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7FE8-3680-4E97-BD94-A9BE5F64A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00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7E10-4449-4EA4-88EB-1DB1925527F7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7FE8-3680-4E97-BD94-A9BE5F64A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15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7E10-4449-4EA4-88EB-1DB1925527F7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7FE8-3680-4E97-BD94-A9BE5F64A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29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7E10-4449-4EA4-88EB-1DB1925527F7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7FE8-3680-4E97-BD94-A9BE5F64A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51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7E10-4449-4EA4-88EB-1DB1925527F7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7FE8-3680-4E97-BD94-A9BE5F64A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2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87E10-4449-4EA4-88EB-1DB1925527F7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47FE8-3680-4E97-BD94-A9BE5F64A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5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Risks of AI / ML / DL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4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/ DL Process of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</a:p>
          <a:p>
            <a:pPr lvl="1"/>
            <a:r>
              <a:rPr lang="en-US" dirty="0" smtClean="0"/>
              <a:t>Learn Pattern of DATA</a:t>
            </a:r>
          </a:p>
          <a:p>
            <a:pPr lvl="1"/>
            <a:r>
              <a:rPr lang="en-US" dirty="0" smtClean="0"/>
              <a:t>Can reproduce data or create new data</a:t>
            </a:r>
          </a:p>
          <a:p>
            <a:pPr lvl="1"/>
            <a:endParaRPr lang="en-US" dirty="0"/>
          </a:p>
          <a:p>
            <a:r>
              <a:rPr lang="en-US" dirty="0" smtClean="0"/>
              <a:t>Discriminative</a:t>
            </a:r>
          </a:p>
          <a:p>
            <a:pPr lvl="1"/>
            <a:r>
              <a:rPr lang="en-US" dirty="0" smtClean="0"/>
              <a:t>Learn pattern of boundary</a:t>
            </a:r>
          </a:p>
          <a:p>
            <a:pPr lvl="1"/>
            <a:r>
              <a:rPr lang="en-US" dirty="0" smtClean="0"/>
              <a:t>Efficiently and quickly learn to discriminate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48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Risks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Automation-spurred job </a:t>
            </a:r>
            <a:r>
              <a:rPr lang="en-US" dirty="0" smtClean="0"/>
              <a:t>loss</a:t>
            </a:r>
          </a:p>
          <a:p>
            <a:pPr lvl="1"/>
            <a:r>
              <a:rPr lang="en-US" dirty="0" smtClean="0"/>
              <a:t>Job shifts / Continuous learning</a:t>
            </a:r>
            <a:endParaRPr lang="en-US" dirty="0"/>
          </a:p>
          <a:p>
            <a:r>
              <a:rPr lang="en-US" dirty="0"/>
              <a:t>Privacy violations</a:t>
            </a:r>
          </a:p>
          <a:p>
            <a:r>
              <a:rPr lang="en-US" dirty="0"/>
              <a:t>'</a:t>
            </a:r>
            <a:r>
              <a:rPr lang="en-US" dirty="0" err="1"/>
              <a:t>Deepfakes</a:t>
            </a:r>
            <a:r>
              <a:rPr lang="en-US" dirty="0"/>
              <a:t>'</a:t>
            </a:r>
          </a:p>
          <a:p>
            <a:r>
              <a:rPr lang="en-US" dirty="0"/>
              <a:t>Algorithmic bias caused by bad data</a:t>
            </a:r>
          </a:p>
          <a:p>
            <a:r>
              <a:rPr lang="en-US" dirty="0" smtClean="0"/>
              <a:t>Socio-economic inequality</a:t>
            </a:r>
          </a:p>
          <a:p>
            <a:pPr lvl="1"/>
            <a:r>
              <a:rPr lang="en-US" dirty="0" smtClean="0"/>
              <a:t>Using AI for supporting “special community”</a:t>
            </a:r>
            <a:endParaRPr lang="en-US" dirty="0"/>
          </a:p>
          <a:p>
            <a:r>
              <a:rPr lang="en-US" dirty="0"/>
              <a:t>Weapons </a:t>
            </a:r>
            <a:r>
              <a:rPr lang="en-US" dirty="0" smtClean="0"/>
              <a:t>atomization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62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159"/>
            <a:ext cx="10515600" cy="1325563"/>
          </a:xfrm>
        </p:spPr>
        <p:txBody>
          <a:bodyPr/>
          <a:lstStyle/>
          <a:p>
            <a:r>
              <a:rPr lang="en-US" dirty="0" smtClean="0"/>
              <a:t>Case Studies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722"/>
            <a:ext cx="10515600" cy="531227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Alexa Trigger with TV news</a:t>
            </a:r>
          </a:p>
          <a:p>
            <a:endParaRPr lang="en-US" dirty="0" smtClean="0"/>
          </a:p>
          <a:p>
            <a:r>
              <a:rPr lang="en-US" dirty="0" smtClean="0"/>
              <a:t>AI Social Media Company Misuses AI Experimentation</a:t>
            </a:r>
          </a:p>
          <a:p>
            <a:pPr lvl="1"/>
            <a:r>
              <a:rPr lang="en-US" dirty="0" smtClean="0"/>
              <a:t>Supports a mafia party THAN interest of People</a:t>
            </a:r>
          </a:p>
          <a:p>
            <a:pPr lvl="1"/>
            <a:endParaRPr lang="en-US" dirty="0"/>
          </a:p>
          <a:p>
            <a:r>
              <a:rPr lang="en-US" dirty="0" smtClean="0"/>
              <a:t>Gender Bias in learning Word mapping</a:t>
            </a:r>
          </a:p>
          <a:p>
            <a:pPr lvl="1"/>
            <a:r>
              <a:rPr lang="en-US" dirty="0" smtClean="0"/>
              <a:t>Treating one gender BETTER than other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Deep Fake Videos</a:t>
            </a:r>
          </a:p>
          <a:p>
            <a:pPr lvl="1"/>
            <a:r>
              <a:rPr lang="en-US" dirty="0" smtClean="0"/>
              <a:t>US president videos</a:t>
            </a:r>
          </a:p>
          <a:p>
            <a:pPr lvl="1"/>
            <a:r>
              <a:rPr lang="en-US" dirty="0" smtClean="0"/>
              <a:t>Fake comments (products / politics)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Cumulative Small Errors</a:t>
            </a:r>
          </a:p>
          <a:p>
            <a:pPr lvl="1"/>
            <a:r>
              <a:rPr lang="en-US" dirty="0" smtClean="0"/>
              <a:t>Deducting 0.01 </a:t>
            </a:r>
            <a:r>
              <a:rPr lang="en-US" dirty="0" err="1" smtClean="0"/>
              <a:t>rs</a:t>
            </a:r>
            <a:r>
              <a:rPr lang="en-US" dirty="0" smtClean="0"/>
              <a:t> from interest of every bank account</a:t>
            </a:r>
          </a:p>
        </p:txBody>
      </p:sp>
    </p:spTree>
    <p:extLst>
      <p:ext uri="{BB962C8B-B14F-4D97-AF65-F5344CB8AC3E}">
        <p14:creationId xmlns:p14="http://schemas.microsoft.com/office/powerpoint/2010/main" val="401549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Strange Reality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scientists </a:t>
            </a:r>
            <a:r>
              <a:rPr lang="en-US" dirty="0" smtClean="0"/>
              <a:t>wants </a:t>
            </a:r>
            <a:r>
              <a:rPr lang="en-US" b="1" dirty="0" smtClean="0"/>
              <a:t>MORE</a:t>
            </a:r>
            <a:r>
              <a:rPr lang="en-US" dirty="0" smtClean="0"/>
              <a:t> data</a:t>
            </a:r>
          </a:p>
          <a:p>
            <a:endParaRPr lang="en-US" dirty="0"/>
          </a:p>
          <a:p>
            <a:r>
              <a:rPr lang="en-US" b="1" i="1" u="sng" dirty="0" smtClean="0"/>
              <a:t>BUT </a:t>
            </a:r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i="1" u="sng" dirty="0" smtClean="0"/>
              <a:t>they</a:t>
            </a:r>
            <a:r>
              <a:rPr lang="en-US" dirty="0" smtClean="0"/>
              <a:t> are </a:t>
            </a:r>
            <a:r>
              <a:rPr lang="en-US" b="1" dirty="0" smtClean="0"/>
              <a:t>NORMAL</a:t>
            </a:r>
            <a:r>
              <a:rPr lang="en-US" dirty="0" smtClean="0"/>
              <a:t> people … </a:t>
            </a:r>
            <a:r>
              <a:rPr lang="en-US" b="1" dirty="0" smtClean="0"/>
              <a:t>DON’T</a:t>
            </a:r>
            <a:r>
              <a:rPr lang="en-US" dirty="0" smtClean="0"/>
              <a:t> want to </a:t>
            </a:r>
            <a:r>
              <a:rPr lang="en-US" b="1" dirty="0" smtClean="0"/>
              <a:t>GIVE</a:t>
            </a:r>
            <a:r>
              <a:rPr lang="en-US" dirty="0" smtClean="0"/>
              <a:t>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67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Excessive Surveillance</a:t>
            </a:r>
          </a:p>
          <a:p>
            <a:pPr lvl="1"/>
            <a:r>
              <a:rPr lang="en-US" dirty="0" smtClean="0"/>
              <a:t>More than just safety</a:t>
            </a:r>
          </a:p>
          <a:p>
            <a:pPr lvl="1"/>
            <a:endParaRPr lang="en-US" dirty="0"/>
          </a:p>
          <a:p>
            <a:r>
              <a:rPr lang="en-US" dirty="0" smtClean="0"/>
              <a:t>Fraud detection / Spam detection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FINALLY it is based on </a:t>
            </a:r>
            <a:r>
              <a:rPr lang="en-US" b="1" i="1" u="sng" dirty="0" smtClean="0"/>
              <a:t>ETHICS</a:t>
            </a:r>
            <a:r>
              <a:rPr lang="en-US" dirty="0" smtClean="0"/>
              <a:t> </a:t>
            </a:r>
            <a:r>
              <a:rPr lang="en-US" b="1" dirty="0" smtClean="0"/>
              <a:t>of society </a:t>
            </a:r>
            <a:r>
              <a:rPr lang="en-US" dirty="0" smtClean="0"/>
              <a:t>using AI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0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170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Risks of AI / ML / DL</vt:lpstr>
      <vt:lpstr>Machine Learning / DL Process of Learning</vt:lpstr>
      <vt:lpstr>AI Risks</vt:lpstr>
      <vt:lpstr>Case Studies</vt:lpstr>
      <vt:lpstr>Strange Reality</vt:lpstr>
      <vt:lpstr>Case Studies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71</cp:revision>
  <dcterms:created xsi:type="dcterms:W3CDTF">2021-05-23T16:43:09Z</dcterms:created>
  <dcterms:modified xsi:type="dcterms:W3CDTF">2021-05-24T05:22:56Z</dcterms:modified>
</cp:coreProperties>
</file>