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0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7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F4B1-6D85-45D4-BCA7-2E1DC643135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BCE8-AEE5-484F-BB26-E8BDC80E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OLTP </a:t>
            </a:r>
            <a:r>
              <a:rPr lang="en-US" dirty="0" err="1" smtClean="0"/>
              <a:t>Vs</a:t>
            </a:r>
            <a:r>
              <a:rPr lang="en-US" dirty="0" smtClean="0"/>
              <a:t> OLAP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(</a:t>
            </a:r>
            <a:r>
              <a:rPr lang="en-US" dirty="0">
                <a:sym typeface="Wingdings" panose="05000000000000000000" pitchFamily="2" charset="2"/>
              </a:rPr>
              <a:t>On Line Transaction Processing 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Operational system / transaction system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Uses RDBMS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Good for single source of data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Structured format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Data can be updated (volatile)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 / challenges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Can’t have integrated data view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Can’t have uniform user interface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Can’t have sharing of data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(On Line Analytical </a:t>
            </a:r>
            <a:r>
              <a:rPr lang="en-US" dirty="0" smtClean="0"/>
              <a:t>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9957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Uses Ware </a:t>
            </a:r>
            <a:r>
              <a:rPr lang="en-US" dirty="0"/>
              <a:t>house</a:t>
            </a:r>
          </a:p>
          <a:p>
            <a:r>
              <a:rPr lang="en-US" dirty="0" smtClean="0"/>
              <a:t>Assumes Read-only and non-volatile data</a:t>
            </a:r>
          </a:p>
          <a:p>
            <a:r>
              <a:rPr lang="en-US" dirty="0" smtClean="0"/>
              <a:t>Data is presented in summary format</a:t>
            </a:r>
            <a:endParaRPr lang="en-US" dirty="0"/>
          </a:p>
          <a:p>
            <a:r>
              <a:rPr lang="en-US" dirty="0" smtClean="0"/>
              <a:t>Can Handle Multiple </a:t>
            </a:r>
            <a:r>
              <a:rPr lang="en-US" dirty="0"/>
              <a:t>data sources</a:t>
            </a:r>
          </a:p>
          <a:p>
            <a:pPr lvl="1"/>
            <a:r>
              <a:rPr lang="en-US" dirty="0"/>
              <a:t>RDBS 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 smtClean="0"/>
              <a:t>Scientific Databases</a:t>
            </a:r>
          </a:p>
          <a:p>
            <a:pPr lvl="1"/>
            <a:r>
              <a:rPr lang="en-US" dirty="0" smtClean="0"/>
              <a:t>Personal Databases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data view</a:t>
            </a:r>
          </a:p>
          <a:p>
            <a:pPr lvl="1"/>
            <a:r>
              <a:rPr lang="en-US" dirty="0"/>
              <a:t>Sharing the data</a:t>
            </a:r>
          </a:p>
          <a:p>
            <a:pPr lvl="1"/>
            <a:r>
              <a:rPr lang="en-US" dirty="0"/>
              <a:t>Uniform User Interface</a:t>
            </a:r>
          </a:p>
          <a:p>
            <a:pPr lvl="1"/>
            <a:r>
              <a:rPr lang="en-US" dirty="0" smtClean="0"/>
              <a:t>Best for Decision Making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0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Data Warehouse (OLAP)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RDBS has detailed data</a:t>
            </a:r>
          </a:p>
          <a:p>
            <a:r>
              <a:rPr lang="en-US" dirty="0" smtClean="0"/>
              <a:t>Maintaining Huge data is costly</a:t>
            </a:r>
          </a:p>
          <a:p>
            <a:r>
              <a:rPr lang="en-US" dirty="0" smtClean="0"/>
              <a:t>Solution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warehouse</a:t>
            </a:r>
          </a:p>
          <a:p>
            <a:r>
              <a:rPr lang="en-US" dirty="0" smtClean="0"/>
              <a:t>Warehouse ::</a:t>
            </a:r>
          </a:p>
          <a:p>
            <a:pPr lvl="1"/>
            <a:r>
              <a:rPr lang="en-US" dirty="0" smtClean="0"/>
              <a:t>Allows analysis of huge data</a:t>
            </a:r>
          </a:p>
          <a:p>
            <a:pPr lvl="1"/>
            <a:r>
              <a:rPr lang="en-US" dirty="0" smtClean="0"/>
              <a:t>So, more data more value in terms of analysis and predictions</a:t>
            </a:r>
          </a:p>
          <a:p>
            <a:pPr lvl="1"/>
            <a:r>
              <a:rPr lang="en-US" dirty="0" smtClean="0"/>
              <a:t>Presents data as summary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9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403665"/>
          </a:xfrm>
        </p:spPr>
      </p:pic>
    </p:spTree>
    <p:extLst>
      <p:ext uri="{BB962C8B-B14F-4D97-AF65-F5344CB8AC3E}">
        <p14:creationId xmlns:p14="http://schemas.microsoft.com/office/powerpoint/2010/main" val="298848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to Choose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 is not alternative to OLTP</a:t>
            </a:r>
          </a:p>
          <a:p>
            <a:endParaRPr lang="en-US" dirty="0"/>
          </a:p>
          <a:p>
            <a:r>
              <a:rPr lang="en-US" dirty="0" smtClean="0"/>
              <a:t>Both have their own use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2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OLTP Vs OLAP</vt:lpstr>
      <vt:lpstr>OLTP (On Line Transaction Processing )</vt:lpstr>
      <vt:lpstr>OLAP (On Line Analytical Processing)</vt:lpstr>
      <vt:lpstr>Data in Data Warehouse (OLAP)</vt:lpstr>
      <vt:lpstr>PowerPoint Presentation</vt:lpstr>
      <vt:lpstr>Which one to Choose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System Vs Analytical System</dc:title>
  <dc:creator>dac</dc:creator>
  <cp:lastModifiedBy>dac</cp:lastModifiedBy>
  <cp:revision>72</cp:revision>
  <dcterms:created xsi:type="dcterms:W3CDTF">2022-07-04T11:18:05Z</dcterms:created>
  <dcterms:modified xsi:type="dcterms:W3CDTF">2022-07-05T12:24:01Z</dcterms:modified>
</cp:coreProperties>
</file>