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2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3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1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4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4ADE007-66F8-40A4-BEA7-648BC83F328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E386-779A-4EA2-819E-4F15135C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30314"/>
            <a:ext cx="10790145" cy="5823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                                   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                                              </a:t>
            </a:r>
            <a:r>
              <a:rPr lang="en-US" sz="4400" b="1" i="1" dirty="0">
                <a:solidFill>
                  <a:srgbClr val="00B050"/>
                </a:solidFill>
              </a:rPr>
              <a:t>C Programming</a:t>
            </a:r>
          </a:p>
          <a:p>
            <a:pPr marL="0" indent="0">
              <a:buNone/>
            </a:pPr>
            <a:r>
              <a:rPr lang="en-US" sz="4400" b="1" i="1" dirty="0">
                <a:solidFill>
                  <a:srgbClr val="00B050"/>
                </a:solidFill>
              </a:rPr>
              <a:t>                     </a:t>
            </a:r>
            <a:r>
              <a:rPr lang="en-US" sz="4400" b="1" i="1" dirty="0">
                <a:solidFill>
                  <a:schemeClr val="accent2">
                    <a:lumMod val="75000"/>
                  </a:schemeClr>
                </a:solidFill>
              </a:rPr>
              <a:t>Bitwise Operators</a:t>
            </a:r>
            <a:endParaRPr lang="en-US" sz="44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B050"/>
                </a:solidFill>
              </a:rPr>
              <a:t>                                               </a:t>
            </a:r>
            <a:endParaRPr lang="en-US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                                                                                                                </a:t>
            </a:r>
            <a:endParaRPr lang="en-IN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41EE1-D986-4733-8E65-F03536D9B1A4}"/>
              </a:ext>
            </a:extLst>
          </p:cNvPr>
          <p:cNvSpPr/>
          <p:nvPr/>
        </p:nvSpPr>
        <p:spPr>
          <a:xfrm>
            <a:off x="838200" y="5642028"/>
            <a:ext cx="10790145" cy="81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                                                                         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Dr. D. Y. Patil Pratishthan’s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                        </a:t>
            </a:r>
            <a:r>
              <a:rPr lang="en-US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39EF6-E154-4356-8500-1F41F6D22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2" y="5642029"/>
            <a:ext cx="811306" cy="8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A38F-6002-4F1F-AC52-A8C5301C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Bitwise Operator in C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bitwise operators are the operators used to perform the operations on the data at the bit-level. When we perform the bitwise operations, then it is also known as bit-level programming. It consists of two digits, either 0 or 1. It is mainly used in numerical computations to make the calculations faster.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have different types of bitwise operators in the C programming language.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21DD-2AF3-44BC-A653-99CCD54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following is the list of the bitwise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CF8B52-EA93-4559-90D0-8A3711A608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62262" y="2446814"/>
          <a:ext cx="6467476" cy="310896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89565942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637467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 of 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2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8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OR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881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exclusive OR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65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One's complement operator (unary operator)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22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shift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11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Right shift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152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F875EA-99D5-4681-98CA-F302331FFF8F}"/>
              </a:ext>
            </a:extLst>
          </p:cNvPr>
          <p:cNvSpPr txBox="1"/>
          <p:nvPr/>
        </p:nvSpPr>
        <p:spPr>
          <a:xfrm>
            <a:off x="2169459" y="5755341"/>
            <a:ext cx="658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Note:-2’s complement is used to indicate negative 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84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3041-0265-4FD6-A9B5-16D746B1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Turth</a:t>
            </a:r>
            <a:r>
              <a:rPr lang="en-US" dirty="0"/>
              <a:t> Table:-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44C67-3C53-4E88-999E-E6D0D3764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581124"/>
              </p:ext>
            </p:extLst>
          </p:nvPr>
        </p:nvGraphicFramePr>
        <p:xfrm>
          <a:off x="1793289" y="2980214"/>
          <a:ext cx="7750205" cy="2042160"/>
        </p:xfrm>
        <a:graphic>
          <a:graphicData uri="http://schemas.openxmlformats.org/drawingml/2006/table">
            <a:tbl>
              <a:tblPr/>
              <a:tblGrid>
                <a:gridCol w="1550041">
                  <a:extLst>
                    <a:ext uri="{9D8B030D-6E8A-4147-A177-3AD203B41FA5}">
                      <a16:colId xmlns:a16="http://schemas.microsoft.com/office/drawing/2014/main" val="3083727256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4231434112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1318732046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3416948105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3631947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X&amp;Y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X|Y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X^Y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3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4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9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1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866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D15B43-212D-4A57-BA11-AE7EC24AE96C}"/>
              </a:ext>
            </a:extLst>
          </p:cNvPr>
          <p:cNvSpPr txBox="1"/>
          <p:nvPr/>
        </p:nvSpPr>
        <p:spPr>
          <a:xfrm>
            <a:off x="2563906" y="5441576"/>
            <a:ext cx="422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10=1010     10&amp; 2    10|2  </a:t>
            </a:r>
          </a:p>
          <a:p>
            <a:r>
              <a:rPr lang="en-US" dirty="0"/>
              <a:t>2=  0010                                1010</a:t>
            </a:r>
          </a:p>
          <a:p>
            <a:r>
              <a:rPr lang="en-US" dirty="0"/>
              <a:t>-----0--0-1-0--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50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F5BE-5A5B-49E9-B906-02AE3D22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0B4B"/>
                </a:solidFill>
                <a:latin typeface="erdana"/>
              </a:rPr>
              <a:t>Bitwise AND operator</a:t>
            </a:r>
            <a:br>
              <a:rPr lang="en-US" dirty="0">
                <a:solidFill>
                  <a:srgbClr val="610B4B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42FF-C2C8-49EA-B30B-C735369C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Bitwise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AND operator is denoted by the single ampersand sign (&amp;). Two integer operands are written on both sides of the (&amp;) operator. If the corresponding bits of both the operands are 1, then the output of the bitwise AND operation is 1; otherwise, the output would be 0.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 have two variables a and b.  a =6;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b=4;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binary representation of the above two variables are given below: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0110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0100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 we apply the bitwise AND operation in the above two variables, i.e.,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a&amp;b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the output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Result = 0100  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66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12A9-33FF-4767-945E-79521B13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Bitwise OR operator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04BF-77FF-4EBD-86F1-0244E864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bitwise OR operator is represented by a single vertical sign (|). Two integer operands are written on both sides of the (|) symbol. If the bit value of any of the operand is 1, then the output would be 1, otherwise 0.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 consider two variables,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23;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10;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binary representation of the above two variables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0001 0111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0000 1010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 we apply the bitwise OR operator in the above two variables, i.e.,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a|b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, then the output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Result = 0001 1111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3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51BC-0F95-4A03-88B2-3CB499F7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Bitwise exclusive OR operator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545D-CF69-4937-B12B-4C04B918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Bitwise exclusive OR operator is denoted by (^) symbol. Two operands are written on both sides of the exclusive OR operator. If the corresponding bit of any of the operand is 1 then the output would be 1, otherwise 0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 consider two variables a and b,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12;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10;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binary representation of the above two variables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0000 1100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0000 1010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 we apply the bitwise exclusive OR operator in the above two variables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a^b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), then the result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Result = 0000 1110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2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3CAD-9298-4CF0-B198-88F4D6E2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Left Shift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F0E8-5DAC-4266-9434-341DCFC6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Denoted as : &lt;&lt; 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Eg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: N&lt;&lt;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(N: first operand, i: second operand)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Takes two numbers, left shifts the bits of the first operand, the second operand decides the number of places to shift. Or in other words left shifting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with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denoted as ‘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(x&lt;&lt;y)’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equivalent to multiplying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with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2^y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(2 raised to power y).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68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250A-E8AD-40AE-A5C5-DE194A02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Right Shift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8FC5-4238-4352-BED4-BEC7CCB9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Denoted as : &gt;&gt;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Eg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: N&gt;&gt;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(N: first operand, i: second operand)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Takes two numbers, right shifts the bits of the first operand, the second operand decides the number of places to shift. In other words right shifting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with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denoted as ‘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(x&gt;&gt;y)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‘ is equivalent to dividing x with 2^y.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4907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95</TotalTime>
  <Words>431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Corbel</vt:lpstr>
      <vt:lpstr>erdana</vt:lpstr>
      <vt:lpstr>inter-regular</vt:lpstr>
      <vt:lpstr>times new roman</vt:lpstr>
      <vt:lpstr>urw-din</vt:lpstr>
      <vt:lpstr>Verdana</vt:lpstr>
      <vt:lpstr>Basis</vt:lpstr>
      <vt:lpstr>PowerPoint Presentation</vt:lpstr>
      <vt:lpstr>PowerPoint Presentation</vt:lpstr>
      <vt:lpstr>The following is the list of the bitwise operators</vt:lpstr>
      <vt:lpstr>Turth Table:-</vt:lpstr>
      <vt:lpstr>Bitwise AND operator </vt:lpstr>
      <vt:lpstr>Bitwise OR operator </vt:lpstr>
      <vt:lpstr>Bitwise exclusive OR operator </vt:lpstr>
      <vt:lpstr>Left Shift : </vt:lpstr>
      <vt:lpstr>Right Shift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dac</cp:lastModifiedBy>
  <cp:revision>11</cp:revision>
  <dcterms:created xsi:type="dcterms:W3CDTF">2021-11-17T03:34:11Z</dcterms:created>
  <dcterms:modified xsi:type="dcterms:W3CDTF">2023-12-20T06:15:41Z</dcterms:modified>
</cp:coreProperties>
</file>