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7033-4173-40BA-ACCC-48C4FC20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DFBB-4CB8-4F4F-B90A-29A0AE61A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343D-7F75-4DA4-B51E-48AC35C3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B555-E1D1-48A3-AEAD-85A96ABB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8F96-022B-43F4-8EA0-A53A3F11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AC6-970D-40B3-A34A-3F0BA5F1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5F6AA-CBBF-4004-8E0A-C0084E35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997D-AD5B-4D7B-AAC8-59084C87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23E8-7505-4D62-9256-1B44F60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9DEF-B286-43EC-9516-C387BB2D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0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499EB-CA40-4D4C-AFB8-207E9F03A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9B82-45A8-41F9-BD16-5374A841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5-FB69-4839-9D80-74BFE71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9957-2919-4DD3-88FD-BD7F50F6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8323-DFC5-41E9-945D-0DAF185C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980-324D-4FF3-91DE-BB23F18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6224-9999-40F1-9638-51A2E652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71FA-CA45-41DC-9845-8B9644A2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030-457C-4625-9E8F-45871E87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B75D-F0E1-4DAA-ACC0-2E33574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4ED0-10FB-42D5-9520-D4C993A6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69A9-4B8E-4B79-B97B-2A245C1F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26AF-340B-4505-8406-4426222E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E270-34EF-41B2-9D31-84EFC65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B086-982F-4966-BE06-0C55E68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7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4A0A-AF77-4EAF-AB7A-F8A8C87C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EE90-F8F7-4BDC-A7B5-BCC30BB7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1B49-2773-414B-BBF4-F329C9BC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AD01-F1C9-4BF6-B9CA-08839D39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C892-BB3C-40B9-8821-D2AD82D0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9B72-FAEE-41A6-9409-917E24B8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177-B286-45C1-AE85-1997056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93FA-7205-4898-B2AA-D11D957C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EA119-8F3B-43D6-B874-D638FADF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A1DA-2915-4091-9E54-8371DD38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2292C-F586-4BA2-B636-E302BA25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AC86B-E2A9-4029-9F85-AA00CFAE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42E3C-63F0-4C64-9F61-A8500E6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28615-E941-4EA6-AEB3-BCB19929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1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4092-AFF5-4920-AEC3-0BD9EB0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37BF4-F49A-4AC4-B106-9B356DE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AD0B-9D83-4141-91A3-E0AC58F0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21AA-BE41-4769-9349-E0591EEE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FB093-14ED-4B5C-86BA-CC2F2EE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B979-D6DF-449D-91CC-C95247FD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7FA7-A397-490D-92DF-6DA44987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A3B2-205C-4881-865E-8D7EE189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1B63-4012-44B7-9DFE-7F85BF20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90E8-3760-4CC5-9DD0-B8512EF2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CA50-F0B3-4C20-A737-E857CAF4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DA25-725F-473C-BE57-D53D62F6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05BE-3182-4F4C-8EAD-126465D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C8B1-E384-4E89-903F-86D9DE04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956C0-12BB-4FF6-9712-AA0E91019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9539-AFA3-474F-B07B-F6BD1369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27B8-CA31-47DC-AD41-4AC57FF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A7BAD-4A04-4D8A-AA91-858BAD97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8C83-8487-45EC-9CF6-C838CDF7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1184-57BA-410F-88EE-26A1CCEF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920F-B1E8-4AAA-9BBB-BED9920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92DE-182F-4BA2-8AEA-1779C8EE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19C6-34B3-4669-A42F-B995B28418A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E64B-7FDC-484A-A0AE-08FC91F9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9655-B538-463A-8673-2F7E9D103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-progr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 dirty="0"/>
              <a:t>DAY 8 C 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F6B6-D3A6-4707-BC74-5AC0B2A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Structures?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AF80-96D1-42DF-B99A-0137E3A2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data structure containing elements of same type.</a:t>
            </a:r>
          </a:p>
          <a:p>
            <a:r>
              <a:rPr lang="en-US" dirty="0"/>
              <a:t>In real world </a:t>
            </a:r>
            <a:r>
              <a:rPr lang="en-US" dirty="0" err="1"/>
              <a:t>applications,one</a:t>
            </a:r>
            <a:r>
              <a:rPr lang="en-US" dirty="0"/>
              <a:t> needs to store data of different types.</a:t>
            </a:r>
          </a:p>
          <a:p>
            <a:r>
              <a:rPr lang="en-US" dirty="0" err="1"/>
              <a:t>Diffculty</a:t>
            </a:r>
            <a:endParaRPr lang="en-US" dirty="0"/>
          </a:p>
          <a:p>
            <a:r>
              <a:rPr lang="en-US" dirty="0"/>
              <a:t>More than one array is required.</a:t>
            </a:r>
          </a:p>
          <a:p>
            <a:r>
              <a:rPr lang="en-US" dirty="0"/>
              <a:t>Handling arrays becomes difficult with increase in the amount of data.</a:t>
            </a:r>
          </a:p>
          <a:p>
            <a:r>
              <a:rPr lang="en-US" dirty="0" err="1"/>
              <a:t>E.g</a:t>
            </a:r>
            <a:r>
              <a:rPr lang="en-US" dirty="0"/>
              <a:t>:- to store information about a </a:t>
            </a:r>
            <a:r>
              <a:rPr lang="en-US" dirty="0" err="1"/>
              <a:t>customer,customer_id,name,account</a:t>
            </a:r>
            <a:r>
              <a:rPr lang="en-US" dirty="0"/>
              <a:t> balance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6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E3AB-2F13-42DC-ADCF-E527EC56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Structure?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33CC-42A6-4777-BF74-4A30C012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data type.</a:t>
            </a:r>
          </a:p>
          <a:p>
            <a:r>
              <a:rPr lang="en-US" dirty="0"/>
              <a:t>Convenient way of grouping of members of different types.</a:t>
            </a:r>
          </a:p>
          <a:p>
            <a:r>
              <a:rPr lang="en-US" dirty="0"/>
              <a:t>May contain any number of members of different types.</a:t>
            </a:r>
          </a:p>
          <a:p>
            <a:r>
              <a:rPr lang="en-US" dirty="0"/>
              <a:t>Can form the basis for more complex constructions ,such as linked lists.</a:t>
            </a:r>
          </a:p>
          <a:p>
            <a:r>
              <a:rPr lang="en-US" dirty="0"/>
              <a:t>It may contain any number of members of different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54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10E8-FA21-44B5-92CB-2C3CBC50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Structure:-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0908-FF5C-4242-A563-227B016A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structure_name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member1;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member2;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memeberN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F1520-5EA0-4B3A-8D2B-6B46C2D71AB1}"/>
              </a:ext>
            </a:extLst>
          </p:cNvPr>
          <p:cNvSpPr/>
          <p:nvPr/>
        </p:nvSpPr>
        <p:spPr>
          <a:xfrm>
            <a:off x="5877017" y="2219417"/>
            <a:ext cx="5255581" cy="38085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Example:-  </a:t>
            </a:r>
          </a:p>
          <a:p>
            <a:r>
              <a:rPr lang="en-US" sz="2800" b="1" dirty="0"/>
              <a:t>struct customer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 char </a:t>
            </a:r>
            <a:r>
              <a:rPr lang="en-US" sz="2800" b="1" dirty="0" err="1"/>
              <a:t>custName</a:t>
            </a:r>
            <a:r>
              <a:rPr lang="en-US" sz="2800" b="1" dirty="0"/>
              <a:t>[20];</a:t>
            </a:r>
          </a:p>
          <a:p>
            <a:r>
              <a:rPr lang="en-US" sz="2800" b="1" dirty="0"/>
              <a:t> int </a:t>
            </a:r>
            <a:r>
              <a:rPr lang="en-US" sz="2800" b="1" dirty="0" err="1"/>
              <a:t>custId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Float amt;</a:t>
            </a:r>
          </a:p>
          <a:p>
            <a:r>
              <a:rPr lang="en-US" sz="2800" b="1" dirty="0"/>
              <a:t>  char address[25];</a:t>
            </a:r>
          </a:p>
          <a:p>
            <a:r>
              <a:rPr lang="en-US" sz="2800" b="1" dirty="0"/>
              <a:t> char phone[10];</a:t>
            </a:r>
          </a:p>
          <a:p>
            <a:r>
              <a:rPr lang="en-US" sz="2800" b="1" dirty="0"/>
              <a:t>};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089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7A5B-3B65-4D78-9D54-E31F800B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71AD-620B-4866-84F5-F24966F5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id;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1028" name="Picture 4" descr="c structure memory allocation">
            <a:extLst>
              <a:ext uri="{FF2B5EF4-FFF2-40B4-BE49-F238E27FC236}">
                <a16:creationId xmlns:a16="http://schemas.microsoft.com/office/drawing/2014/main" id="{A750BBD9-90F0-4588-AD6B-53F27094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03" y="3098539"/>
            <a:ext cx="8299047" cy="27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B9-710E-4F08-B72B-9CAA1040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176F-D005-4ED0-9E78-90A3D942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members of structure can be processed individually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A7A6C-8348-4757-A786-CCFE2DDB1D41}"/>
              </a:ext>
            </a:extLst>
          </p:cNvPr>
          <p:cNvSpPr/>
          <p:nvPr/>
        </p:nvSpPr>
        <p:spPr>
          <a:xfrm>
            <a:off x="1310640" y="2553652"/>
            <a:ext cx="3434080" cy="21272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i="1" dirty="0"/>
              <a:t>struct </a:t>
            </a:r>
            <a:r>
              <a:rPr lang="en-US" b="1" i="1" dirty="0" err="1"/>
              <a:t>savAcc</a:t>
            </a:r>
            <a:endParaRPr lang="en-US" b="1" i="1" dirty="0"/>
          </a:p>
          <a:p>
            <a:r>
              <a:rPr lang="en-US" b="1" i="1" dirty="0"/>
              <a:t>{</a:t>
            </a:r>
          </a:p>
          <a:p>
            <a:r>
              <a:rPr lang="en-US" b="1" i="1" dirty="0"/>
              <a:t> int </a:t>
            </a:r>
            <a:r>
              <a:rPr lang="en-US" b="1" i="1" dirty="0" err="1"/>
              <a:t>custId</a:t>
            </a:r>
            <a:r>
              <a:rPr lang="en-US" b="1" i="1" dirty="0"/>
              <a:t>;</a:t>
            </a:r>
          </a:p>
          <a:p>
            <a:r>
              <a:rPr lang="en-US" b="1" i="1" dirty="0"/>
              <a:t> char </a:t>
            </a:r>
            <a:r>
              <a:rPr lang="en-US" b="1" i="1" dirty="0" err="1"/>
              <a:t>custName</a:t>
            </a:r>
            <a:r>
              <a:rPr lang="en-US" b="1" i="1" dirty="0"/>
              <a:t>[20];</a:t>
            </a:r>
          </a:p>
          <a:p>
            <a:r>
              <a:rPr lang="en-US" b="1" i="1" dirty="0"/>
              <a:t>float </a:t>
            </a:r>
            <a:r>
              <a:rPr lang="en-US" b="1" i="1" dirty="0" err="1"/>
              <a:t>balAmt</a:t>
            </a:r>
            <a:r>
              <a:rPr lang="en-US" b="1" i="1" dirty="0"/>
              <a:t>;</a:t>
            </a:r>
          </a:p>
          <a:p>
            <a:r>
              <a:rPr lang="en-US" b="1" i="1" dirty="0"/>
              <a:t>}</a:t>
            </a:r>
            <a:endParaRPr lang="en-IN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BEC2A-97D2-4440-A941-016530712A75}"/>
              </a:ext>
            </a:extLst>
          </p:cNvPr>
          <p:cNvSpPr/>
          <p:nvPr/>
        </p:nvSpPr>
        <p:spPr>
          <a:xfrm>
            <a:off x="5953760" y="3180080"/>
            <a:ext cx="5303520" cy="1500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/>
              <a:t>struct </a:t>
            </a:r>
            <a:r>
              <a:rPr lang="en-US" sz="2400" b="1" dirty="0" err="1"/>
              <a:t>savAcc</a:t>
            </a:r>
            <a:r>
              <a:rPr lang="en-US" sz="2400" b="1" dirty="0"/>
              <a:t> ac1,ac2;</a:t>
            </a:r>
          </a:p>
          <a:p>
            <a:r>
              <a:rPr lang="en-US" sz="2400" b="1" dirty="0"/>
              <a:t> struct </a:t>
            </a:r>
            <a:r>
              <a:rPr lang="en-US" sz="2400" b="1" dirty="0" err="1"/>
              <a:t>savAcc</a:t>
            </a:r>
            <a:r>
              <a:rPr lang="en-US" sz="2400" b="1" dirty="0"/>
              <a:t> ac3={1005,”smita”,6000};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F1F421-D45E-4B14-A0EE-849EDFD62AC6}"/>
              </a:ext>
            </a:extLst>
          </p:cNvPr>
          <p:cNvSpPr/>
          <p:nvPr/>
        </p:nvSpPr>
        <p:spPr>
          <a:xfrm>
            <a:off x="8747760" y="1825625"/>
            <a:ext cx="2245360" cy="1456055"/>
          </a:xfrm>
          <a:prstGeom prst="wedgeEllipseCallout">
            <a:avLst>
              <a:gd name="adj1" fmla="val -23095"/>
              <a:gd name="adj2" fmla="val 897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Structure variables can be initialized when declared</a:t>
            </a:r>
            <a:endParaRPr lang="en-IN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AD21-A042-4416-8542-BFC43F8DADE0}"/>
              </a:ext>
            </a:extLst>
          </p:cNvPr>
          <p:cNvSpPr/>
          <p:nvPr/>
        </p:nvSpPr>
        <p:spPr>
          <a:xfrm>
            <a:off x="2849880" y="5188743"/>
            <a:ext cx="6492240" cy="105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struct </a:t>
            </a:r>
            <a:r>
              <a:rPr lang="en-US" dirty="0" err="1"/>
              <a:t>savAcc</a:t>
            </a:r>
            <a:r>
              <a:rPr lang="en-US" dirty="0"/>
              <a:t>{</a:t>
            </a:r>
          </a:p>
          <a:p>
            <a:pPr algn="ctr"/>
            <a:r>
              <a:rPr lang="en-US" dirty="0"/>
              <a:t>Char </a:t>
            </a:r>
            <a:r>
              <a:rPr lang="en-US" dirty="0" err="1"/>
              <a:t>custName</a:t>
            </a:r>
            <a:r>
              <a:rPr lang="en-US" dirty="0"/>
              <a:t>[20],int </a:t>
            </a:r>
            <a:r>
              <a:rPr lang="en-US" dirty="0" err="1"/>
              <a:t>custId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  float </a:t>
            </a:r>
            <a:r>
              <a:rPr lang="en-US" dirty="0" err="1"/>
              <a:t>balAmt</a:t>
            </a:r>
            <a:r>
              <a:rPr lang="en-US" dirty="0"/>
              <a:t>;}ac1;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ED0F401-701D-475B-A4DE-8303AFD11338}"/>
              </a:ext>
            </a:extLst>
          </p:cNvPr>
          <p:cNvSpPr/>
          <p:nvPr/>
        </p:nvSpPr>
        <p:spPr>
          <a:xfrm>
            <a:off x="7787640" y="4708366"/>
            <a:ext cx="2433320" cy="480377"/>
          </a:xfrm>
          <a:prstGeom prst="wedgeRectCallout">
            <a:avLst>
              <a:gd name="adj1" fmla="val -79600"/>
              <a:gd name="adj2" fmla="val 233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 variable can also be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2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264-8FEA-4278-92C1-286587E8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66CC-1BF8-4D12-98E1-5537E3A6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typedef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keyword used in C programming to provide some meaningful names to the already existing variable in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C program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behaves similarly as we define the alias for the commands. In short, we can say that this keyword is used to redefine the name of an already existing variable.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Syntax of typedef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existing_name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alias_name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typedef int tool;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tool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5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71F7-0269-4510-B1EE-81A8722E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Using typedef with structures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28B2-BEB6-456C-AC98-36CF49C7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Consider the below structure declaration: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above structure declaration, we have created the variable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student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type by writing the following statement: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s1;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above statement shows the creation of a variable, i.e., s1, but the statement is quite big. To avoid such a big statement, we use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typedef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keyword to create the variable of type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student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5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69EE-4549-436F-ABFF-204A6F5C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typedef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7908-E1CC-49F2-88EE-963EA8EE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stud;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stud s1, s2; 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332E1-8AEA-4392-90B5-4351E594B473}"/>
              </a:ext>
            </a:extLst>
          </p:cNvPr>
          <p:cNvSpPr/>
          <p:nvPr/>
        </p:nvSpPr>
        <p:spPr>
          <a:xfrm>
            <a:off x="5353235" y="1988598"/>
            <a:ext cx="4634144" cy="29473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t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stud;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stud s1,s2; </a:t>
            </a:r>
          </a:p>
        </p:txBody>
      </p:sp>
    </p:spTree>
    <p:extLst>
      <p:ext uri="{BB962C8B-B14F-4D97-AF65-F5344CB8AC3E}">
        <p14:creationId xmlns:p14="http://schemas.microsoft.com/office/powerpoint/2010/main" val="254172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545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erdana</vt:lpstr>
      <vt:lpstr>inter-bold</vt:lpstr>
      <vt:lpstr>inter-regular</vt:lpstr>
      <vt:lpstr>Verdana</vt:lpstr>
      <vt:lpstr>Office Theme</vt:lpstr>
      <vt:lpstr>PowerPoint Presentation</vt:lpstr>
      <vt:lpstr>Why Structures?</vt:lpstr>
      <vt:lpstr>What is a Structure? </vt:lpstr>
      <vt:lpstr>Syntax of Structure:-</vt:lpstr>
      <vt:lpstr>Memory Allocation</vt:lpstr>
      <vt:lpstr>Structure Variables</vt:lpstr>
      <vt:lpstr>typedef</vt:lpstr>
      <vt:lpstr>Using typedef with structures </vt:lpstr>
      <vt:lpstr>Example of typedef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4</cp:revision>
  <dcterms:created xsi:type="dcterms:W3CDTF">2021-11-23T16:22:09Z</dcterms:created>
  <dcterms:modified xsi:type="dcterms:W3CDTF">2022-11-25T07:52:42Z</dcterms:modified>
</cp:coreProperties>
</file>