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7" r:id="rId3"/>
    <p:sldId id="284" r:id="rId4"/>
    <p:sldId id="285" r:id="rId5"/>
    <p:sldId id="286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8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3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2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03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7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2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5627050-C629-417B-BB82-3B952A1D5D9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013C381-6141-401C-9C14-65F3F88A4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3000">
              <a:srgbClr val="BFE8F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smtClean="0"/>
              <a:t>                                   </a:t>
            </a:r>
            <a:r>
              <a:rPr lang="en-US" sz="3200" b="1" i="1" u="sng" dirty="0" smtClean="0">
                <a:solidFill>
                  <a:schemeClr val="tx1"/>
                </a:solidFill>
              </a:rPr>
              <a:t>Preprocessor</a:t>
            </a:r>
            <a:endParaRPr lang="en-IN" sz="3200" b="1" i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5799108" y="5240611"/>
            <a:ext cx="490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8F2-79DD-4EDE-ACA6-08B8E9B4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#ifndef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F25B-78DD-4346-819C-EB47C49D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#ifndef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 checks if macro is not defined by #define. If yes, it executes the code otherwise #else code is executed, if present.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Syntax with #else: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#ifndef MACRO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//successful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//else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F5C39-228E-4C91-98B7-DF4806BA7540}"/>
              </a:ext>
            </a:extLst>
          </p:cNvPr>
          <p:cNvSpPr/>
          <p:nvPr/>
        </p:nvSpPr>
        <p:spPr>
          <a:xfrm>
            <a:off x="5212080" y="3037840"/>
            <a:ext cx="3718560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Syntax:</a:t>
            </a:r>
          </a:p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#ifndef MACRO  </a:t>
            </a:r>
          </a:p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//code  </a:t>
            </a:r>
          </a:p>
          <a:p>
            <a:pPr algn="just"/>
            <a:r>
              <a:rPr lang="en-IN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-regular"/>
              </a:rPr>
              <a:t>#endif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97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E52C-B9CB-4ED8-9A72-80DE4A81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1DB7-8E8F-40D4-96C6-F23478D8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#error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 indicates error. The compiler gives fatal error if #error directive is found and skips further compilation process.</a:t>
            </a:r>
          </a:p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 example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Let's see a simple example to use 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#error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2BCC3-B219-4649-A1E6-0D0FB6E52381}"/>
              </a:ext>
            </a:extLst>
          </p:cNvPr>
          <p:cNvSpPr/>
          <p:nvPr/>
        </p:nvSpPr>
        <p:spPr>
          <a:xfrm>
            <a:off x="6878320" y="2603500"/>
            <a:ext cx="4368800" cy="3441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#ifndef __MATH_H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#error First include then compile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b="1" i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main(){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a;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  a=sqrt(7);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  printf(</a:t>
            </a: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"%f"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,a);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0" i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660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D0B5-C7FD-4617-A795-58B390E0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#if--#elif---#else--#endif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A889-1D08-4F39-99D8-C9933299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#if preprocessor directive evaluates the expression or condition. If condition is true, it executes the code otherwise #elseif or #else or #endif code is executed.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#if 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 with #else: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#if expression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//if 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//else code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73999-6629-45B7-9EC4-64A9F09F0A8B}"/>
              </a:ext>
            </a:extLst>
          </p:cNvPr>
          <p:cNvSpPr/>
          <p:nvPr/>
        </p:nvSpPr>
        <p:spPr>
          <a:xfrm>
            <a:off x="5466080" y="2743200"/>
            <a:ext cx="5303520" cy="282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Syntax with #elif and #else: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#if expression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//if code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#elif expression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//</a:t>
            </a:r>
            <a:r>
              <a:rPr lang="en-US" b="1" i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elif</a:t>
            </a:r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 code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#else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//else code  </a:t>
            </a:r>
          </a:p>
          <a:p>
            <a:pPr algn="just"/>
            <a:r>
              <a:rPr lang="en-US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nter-regular"/>
              </a:rPr>
              <a:t>#endif  </a:t>
            </a:r>
          </a:p>
        </p:txBody>
      </p:sp>
    </p:spTree>
    <p:extLst>
      <p:ext uri="{BB962C8B-B14F-4D97-AF65-F5344CB8AC3E}">
        <p14:creationId xmlns:p14="http://schemas.microsoft.com/office/powerpoint/2010/main" val="271138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C630-22AD-407F-9240-5DC821A7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#pragma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DCF0-8F2E-425C-9F3C-47A11F16F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#pragma preprocessor directive is used to provide additional information to the compiler. The #pragma directive is used by the compiler to offer machine or operating-system feature.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Different compilers can provide different usage of #pragma directive.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turbo C++ compiler supports following #pragma directives.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8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0DE1-FF3B-4CC4-A997-B891C806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#error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D372-2986-4BDF-8B0F-30BEC558D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 indicates error. The compiler gives fatal error if #error directive is found and skips further compilation process.</a:t>
            </a:r>
          </a:p>
          <a:p>
            <a:pPr algn="just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C #error example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Let's see a simple example to use 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#error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inter-regular"/>
              </a:rPr>
              <a:t>preprocessor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 directive.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3D60FA-3B63-4EDE-B25B-7A7BFEABD38D}"/>
              </a:ext>
            </a:extLst>
          </p:cNvPr>
          <p:cNvSpPr/>
          <p:nvPr/>
        </p:nvSpPr>
        <p:spPr>
          <a:xfrm>
            <a:off x="6350000" y="3429000"/>
            <a:ext cx="5557520" cy="3355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#include&lt;stdio.h&gt;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#ifndef __MATH_H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#error First include then compile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#else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void main(){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    float a;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    a=sqrt(7);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    printf("%f",a);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}  </a:t>
            </a:r>
          </a:p>
          <a:p>
            <a:pPr algn="just">
              <a:buFont typeface="+mj-lt"/>
              <a:buAutoNum type="arabicPeriod"/>
            </a:pPr>
            <a:r>
              <a:rPr lang="en-IN" b="1" i="0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-regular"/>
              </a:rPr>
              <a:t>#endif  </a:t>
            </a:r>
            <a:endParaRPr lang="en-IN" b="1" i="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9032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847D-7D0B-43E0-8079-C5CA968C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0E80-46BC-4C83-90F3-399CBD7A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‘C’ preprocessor is a tool that processes the source code before it is compiled.(Text Substitution tool)</a:t>
            </a:r>
          </a:p>
          <a:p>
            <a:r>
              <a:rPr lang="en-US" dirty="0"/>
              <a:t>The command of a preprocessor are called preprocessor directives</a:t>
            </a:r>
          </a:p>
          <a:p>
            <a:r>
              <a:rPr lang="en-US" dirty="0"/>
              <a:t>Each preprocessor  directives begins with a # Hash</a:t>
            </a:r>
          </a:p>
          <a:p>
            <a:r>
              <a:rPr lang="en-US" dirty="0"/>
              <a:t>Preprocessor directives are not terminated with a semicolon(;)</a:t>
            </a:r>
          </a:p>
          <a:p>
            <a:r>
              <a:rPr lang="en-US" dirty="0"/>
              <a:t>Can appear anywhere in a source file.</a:t>
            </a:r>
          </a:p>
          <a:p>
            <a:r>
              <a:rPr lang="en-US" dirty="0"/>
              <a:t>Categorized as</a:t>
            </a:r>
          </a:p>
          <a:p>
            <a:r>
              <a:rPr lang="en-US" dirty="0"/>
              <a:t>File inclusion</a:t>
            </a:r>
          </a:p>
          <a:p>
            <a:r>
              <a:rPr lang="en-US" dirty="0"/>
              <a:t>Macro</a:t>
            </a:r>
          </a:p>
          <a:p>
            <a:r>
              <a:rPr lang="en-IN" dirty="0"/>
              <a:t>Conditional Compilation</a:t>
            </a:r>
          </a:p>
          <a:p>
            <a:r>
              <a:rPr lang="en-IN" dirty="0"/>
              <a:t>Miscellaneous directives</a:t>
            </a:r>
          </a:p>
        </p:txBody>
      </p:sp>
    </p:spTree>
    <p:extLst>
      <p:ext uri="{BB962C8B-B14F-4D97-AF65-F5344CB8AC3E}">
        <p14:creationId xmlns:p14="http://schemas.microsoft.com/office/powerpoint/2010/main" val="34928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562F-0EC6-4700-9283-A62BECCF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F8B0-24EC-4B8D-89C7-475449FE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as #include command to the preprocessor to include header files</a:t>
            </a:r>
          </a:p>
          <a:p>
            <a:r>
              <a:rPr lang="en-US" dirty="0"/>
              <a:t>This is generally used to read header </a:t>
            </a:r>
            <a:r>
              <a:rPr lang="en-US" dirty="0" err="1"/>
              <a:t>files.The</a:t>
            </a:r>
            <a:r>
              <a:rPr lang="en-US" dirty="0"/>
              <a:t> entire contents of the included  file are added to the source code file.</a:t>
            </a:r>
          </a:p>
          <a:p>
            <a:r>
              <a:rPr lang="en-US" dirty="0"/>
              <a:t>This is a temporary file with </a:t>
            </a:r>
            <a:r>
              <a:rPr lang="en-US" dirty="0" err="1"/>
              <a:t>a’i</a:t>
            </a:r>
            <a:r>
              <a:rPr lang="en-US" dirty="0"/>
              <a:t>. extension.</a:t>
            </a:r>
          </a:p>
          <a:p>
            <a:r>
              <a:rPr lang="en-US" dirty="0"/>
              <a:t>The compiles requires information like function </a:t>
            </a:r>
            <a:r>
              <a:rPr lang="en-US" dirty="0" err="1"/>
              <a:t>declarations,structure</a:t>
            </a:r>
            <a:r>
              <a:rPr lang="en-US" dirty="0"/>
              <a:t> </a:t>
            </a:r>
            <a:r>
              <a:rPr lang="en-US" dirty="0" err="1"/>
              <a:t>declarations,macro</a:t>
            </a:r>
            <a:r>
              <a:rPr lang="en-US" dirty="0"/>
              <a:t> definitions </a:t>
            </a:r>
            <a:r>
              <a:rPr lang="en-US" dirty="0" err="1"/>
              <a:t>etc,before</a:t>
            </a:r>
            <a:r>
              <a:rPr lang="en-US" dirty="0"/>
              <a:t> it starts compiling the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13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33AF-BE60-4C9C-AE3C-189EB1A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#include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61E5-5815-4A5F-B061-FEEEC5E6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#include &lt;filename&gt;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tells the compiler to look for the directory where system header files are held. In UNIX, it is \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usr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\include directory.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#include "filename"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tells the compiler to look in the current directory from where program is running.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56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A95E-64AA-4704-BFE1-061C1E93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macro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88E8-6E31-46ED-BD7B-69A3D84D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constant to be named using the #define notation .</a:t>
            </a:r>
          </a:p>
          <a:p>
            <a:pPr marL="0" indent="0">
              <a:buNone/>
            </a:pPr>
            <a:r>
              <a:rPr lang="en-US" dirty="0"/>
              <a:t>Based on text replacement</a:t>
            </a:r>
          </a:p>
          <a:p>
            <a:pPr marL="0" indent="0">
              <a:buNone/>
            </a:pPr>
            <a:r>
              <a:rPr lang="en-IN" dirty="0"/>
              <a:t>There are two types of macros:</a:t>
            </a:r>
          </a:p>
          <a:p>
            <a:pPr marL="0" indent="0">
              <a:buNone/>
            </a:pPr>
            <a:r>
              <a:rPr lang="en-IN" dirty="0"/>
              <a:t>1.Simple macro</a:t>
            </a:r>
          </a:p>
          <a:p>
            <a:pPr marL="0" indent="0">
              <a:buNone/>
            </a:pPr>
            <a:r>
              <a:rPr lang="en-IN" dirty="0"/>
              <a:t>2.Macro with arguments(function macro)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DA3D-1F57-4744-83F7-F1D95714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9284-85E3-4DE1-9365-9C225E3A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token value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Let's see an example of #define to define a constant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PI 3.14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f"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,PI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43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E2A4-BE64-49B7-AD3B-1D7BBB9C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30BF-7C3D-4E6C-A64B-E9CBBFBD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MIN(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a,b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) ((a)&lt;(b)?(a):(b))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"Minimum between 10 and 20 is: %d\n"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MIN(10,20)); 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5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21FA-557A-43D0-8A59-336448BB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#undef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3929-D239-4EE2-B832-46A72206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#undef preprocessor directive is used to undefine the constant or macro defined by #define.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#define PI 3.14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#undef PI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main() 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f"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,PI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75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B1B9-43F5-4ACB-A952-3FCDAF3D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C #ifdef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118A-81C5-4384-90DD-2164A7A4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#ifdef preprocessor directive checks if macro is defined by #define. If yes, it executes the code otherwise #else code is executed, if present.</a:t>
            </a: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Syntax with #else: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#ifdef MACRO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                 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//successful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#else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//else 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55B01-905D-46E8-8D3D-3925D8BD483F}"/>
              </a:ext>
            </a:extLst>
          </p:cNvPr>
          <p:cNvSpPr/>
          <p:nvPr/>
        </p:nvSpPr>
        <p:spPr>
          <a:xfrm>
            <a:off x="5445760" y="2926080"/>
            <a:ext cx="3484880" cy="2296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</a:p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#ifdef MACRO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//code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#endif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8058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151</TotalTime>
  <Words>470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Corbel</vt:lpstr>
      <vt:lpstr>erdana</vt:lpstr>
      <vt:lpstr>inter-bold</vt:lpstr>
      <vt:lpstr>inter-regular</vt:lpstr>
      <vt:lpstr>Verdana</vt:lpstr>
      <vt:lpstr>Basis</vt:lpstr>
      <vt:lpstr>PowerPoint Presentation</vt:lpstr>
      <vt:lpstr>Preprocessor</vt:lpstr>
      <vt:lpstr>File Inclusion</vt:lpstr>
      <vt:lpstr>About #include</vt:lpstr>
      <vt:lpstr>Simple macro</vt:lpstr>
      <vt:lpstr>Syntax: </vt:lpstr>
      <vt:lpstr>Macro with arguments</vt:lpstr>
      <vt:lpstr>C #undef </vt:lpstr>
      <vt:lpstr>C #ifdef </vt:lpstr>
      <vt:lpstr>C #ifndef </vt:lpstr>
      <vt:lpstr>C #error </vt:lpstr>
      <vt:lpstr>C #if--#elif---#else--#endif </vt:lpstr>
      <vt:lpstr>C #pragma </vt:lpstr>
      <vt:lpstr>C #error The #error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dac</cp:lastModifiedBy>
  <cp:revision>8</cp:revision>
  <dcterms:created xsi:type="dcterms:W3CDTF">2021-11-25T17:22:06Z</dcterms:created>
  <dcterms:modified xsi:type="dcterms:W3CDTF">2024-01-02T05:44:50Z</dcterms:modified>
</cp:coreProperties>
</file>