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4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7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6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4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7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A3F23EF-DB63-4867-85D1-A16C22D66A7B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1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444">
              <a:schemeClr val="accent4">
                <a:lumMod val="75000"/>
              </a:schemeClr>
            </a:gs>
            <a:gs pos="33596">
              <a:srgbClr val="EEF3C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 </a:t>
            </a:r>
            <a:r>
              <a:rPr lang="en-US" sz="3200" b="1" i="1" dirty="0" smtClean="0"/>
              <a:t>                                  </a:t>
            </a:r>
            <a:r>
              <a:rPr lang="en-US" sz="3200" b="1" i="1" dirty="0" smtClean="0">
                <a:solidFill>
                  <a:schemeClr val="tx1"/>
                </a:solidFill>
              </a:rPr>
              <a:t>C Programming Structure-II</a:t>
            </a:r>
            <a:endParaRPr lang="en-IN" sz="3200" b="1" i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6176175" y="5251242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DBE6-E918-4483-A380-AF75CEF7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3B49-50FD-4028-BA9C-34FBEC2E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s1;</a:t>
            </a:r>
          </a:p>
          <a:p>
            <a:pPr marL="0" indent="0">
              <a:buNone/>
            </a:pPr>
            <a:r>
              <a:rPr lang="en-US" dirty="0"/>
              <a:t>Student *</a:t>
            </a:r>
            <a:r>
              <a:rPr lang="en-US" dirty="0" err="1"/>
              <a:t>ps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=&amp;s1;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Puts(</a:t>
            </a:r>
            <a:r>
              <a:rPr lang="en-US" dirty="0" err="1"/>
              <a:t>ps</a:t>
            </a:r>
            <a:r>
              <a:rPr lang="en-US" dirty="0"/>
              <a:t>-&gt;name);//accessing number using pointer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s1</a:t>
            </a:r>
          </a:p>
          <a:p>
            <a:pPr marL="0" indent="0">
              <a:buNone/>
            </a:pPr>
            <a:r>
              <a:rPr lang="en-US" dirty="0"/>
              <a:t>2000                                         </a:t>
            </a:r>
            <a:r>
              <a:rPr lang="en-US" dirty="0" err="1"/>
              <a:t>ps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CC8FBE-871B-43D4-826A-109CC123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14889"/>
              </p:ext>
            </p:extLst>
          </p:nvPr>
        </p:nvGraphicFramePr>
        <p:xfrm>
          <a:off x="1437195" y="5076473"/>
          <a:ext cx="8127999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7227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86124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396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814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7AF26F7-05ED-4657-8B33-7DD9745A2176}"/>
              </a:ext>
            </a:extLst>
          </p:cNvPr>
          <p:cNvSpPr/>
          <p:nvPr/>
        </p:nvSpPr>
        <p:spPr>
          <a:xfrm>
            <a:off x="3178206" y="5770485"/>
            <a:ext cx="81674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D501D-512A-4567-BBBF-9E63B1660CFE}"/>
              </a:ext>
            </a:extLst>
          </p:cNvPr>
          <p:cNvCxnSpPr>
            <a:cxnSpLocks/>
          </p:cNvCxnSpPr>
          <p:nvPr/>
        </p:nvCxnSpPr>
        <p:spPr>
          <a:xfrm flipV="1">
            <a:off x="3994951" y="5770485"/>
            <a:ext cx="994299" cy="51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8F3F-068B-4970-8966-1D362E2D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467-5CAB-4F6D-AADB-7972D2EA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pointer points to the entire structure.</a:t>
            </a:r>
          </a:p>
          <a:p>
            <a:r>
              <a:rPr lang="en-US" dirty="0"/>
              <a:t>This is useful when the structure is passed to a function.</a:t>
            </a:r>
          </a:p>
          <a:p>
            <a:r>
              <a:rPr lang="en-US" dirty="0"/>
              <a:t>Only the base address of the structure is passed to the function instead of entire structure by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73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637B-4D66-4DA4-BDE4-49C602A2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 to a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B538-6C52-4AF9-B280-41FCEE8F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can be passed as a parameter to a function as</a:t>
            </a:r>
          </a:p>
          <a:p>
            <a:r>
              <a:rPr lang="en-US" dirty="0"/>
              <a:t>Individual structure members.</a:t>
            </a:r>
          </a:p>
          <a:p>
            <a:r>
              <a:rPr lang="en-US" dirty="0"/>
              <a:t>Entire structure by value</a:t>
            </a:r>
          </a:p>
          <a:p>
            <a:r>
              <a:rPr lang="en-US" dirty="0"/>
              <a:t>Entire structure by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4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D6A-52EA-4BDA-A354-6433020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DA13-640E-43F8-B55F-018CF4CA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hold a number of record of similar type ,array of structures is used.</a:t>
            </a:r>
          </a:p>
          <a:p>
            <a:r>
              <a:rPr lang="en-US" dirty="0"/>
              <a:t>Student s1[5];</a:t>
            </a:r>
          </a:p>
          <a:p>
            <a:r>
              <a:rPr lang="en-US" dirty="0"/>
              <a:t>All records of same type at contiguous memory locations</a:t>
            </a:r>
          </a:p>
          <a:p>
            <a:r>
              <a:rPr lang="en-US" dirty="0"/>
              <a:t>The array can be initialized at the time of declaration</a:t>
            </a:r>
          </a:p>
          <a:p>
            <a:r>
              <a:rPr lang="en-US" dirty="0"/>
              <a:t>Student s1[2]={(1,”abc”,80.7},{2,”xyz”,70.3}};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FFAB3F-933D-4B4E-A3F1-FC0401F1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4813"/>
              </p:ext>
            </p:extLst>
          </p:nvPr>
        </p:nvGraphicFramePr>
        <p:xfrm>
          <a:off x="3550081" y="46267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930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36340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780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S1[0].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S1[0].name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S1[0].marks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6795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4EF9DF-076F-458E-89C9-E7B95AFB4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08841"/>
              </p:ext>
            </p:extLst>
          </p:nvPr>
        </p:nvGraphicFramePr>
        <p:xfrm>
          <a:off x="3550081" y="53633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79588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9887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5860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S1[1].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S1[1].name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S1[1].marks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72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5E7270-CAB0-47F0-9CEF-FA43C1D0E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79123"/>
              </p:ext>
            </p:extLst>
          </p:nvPr>
        </p:nvGraphicFramePr>
        <p:xfrm>
          <a:off x="3550081" y="6176963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82216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478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233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S1[2].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S1[2].name`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S1[1].marks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6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8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E89B-6C4E-4247-955A-33726B97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ED54-2500-4FDF-8ABA-71EBD332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defined type that stores different data types in the same memory space (but not simultaneously).</a:t>
            </a:r>
          </a:p>
          <a:p>
            <a:r>
              <a:rPr lang="en-US" dirty="0"/>
              <a:t>Declared in the same way as structures.</a:t>
            </a:r>
          </a:p>
          <a:p>
            <a:r>
              <a:rPr lang="en-US" dirty="0"/>
              <a:t>Size of the union is the size of its largest data type.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146C5-3078-40C0-8C5F-E18F4D8BF90F}"/>
              </a:ext>
            </a:extLst>
          </p:cNvPr>
          <p:cNvSpPr/>
          <p:nvPr/>
        </p:nvSpPr>
        <p:spPr>
          <a:xfrm>
            <a:off x="1961965" y="4048217"/>
            <a:ext cx="3338004" cy="1722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union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empid;</a:t>
            </a:r>
          </a:p>
          <a:p>
            <a:r>
              <a:rPr lang="en-US" dirty="0"/>
              <a:t>  double salary</a:t>
            </a:r>
          </a:p>
          <a:p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4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E307-1D62-4D65-B177-D018F42F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Representation of union</a:t>
            </a:r>
            <a:endParaRPr lang="en-IN" dirty="0"/>
          </a:p>
        </p:txBody>
      </p:sp>
      <p:pic>
        <p:nvPicPr>
          <p:cNvPr id="1026" name="Picture 2" descr="Learn union in C : CodesDope">
            <a:extLst>
              <a:ext uri="{FF2B5EF4-FFF2-40B4-BE49-F238E27FC236}">
                <a16:creationId xmlns:a16="http://schemas.microsoft.com/office/drawing/2014/main" id="{3CC1ACAC-EAC1-4178-AE04-251BD5F5A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7469" y="2462212"/>
            <a:ext cx="69437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FD28-6F37-4D9E-A56C-1868EC6D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C8A6-A75E-4448-8042-187EF0A9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elements are accessed using the same method used for accessing structure elements, using dot or period(.)operator or arrow(-&gt;)operator.</a:t>
            </a:r>
          </a:p>
          <a:p>
            <a:r>
              <a:rPr lang="en-US" dirty="0"/>
              <a:t>The name of a structure member represents the offset of that member from the start of the structure. In union all members start at the same location in memory.</a:t>
            </a:r>
          </a:p>
          <a:p>
            <a:r>
              <a:rPr lang="en-US" dirty="0"/>
              <a:t>The operations performed on union are same as on structures-accessing union members, taking address, assignment of entire union variable to other union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81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7F84-4D82-4EFD-804F-ACB6504A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0793-6022-49A6-A979-26767639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defined data type which consists of set of named integer constants.(symbolic names represent integer constants.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member starts from 0 by default and is incremented by 1 for each next member.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1E47D-5D46-48E7-BC85-B975862E59DB}"/>
              </a:ext>
            </a:extLst>
          </p:cNvPr>
          <p:cNvSpPr/>
          <p:nvPr/>
        </p:nvSpPr>
        <p:spPr>
          <a:xfrm>
            <a:off x="2272683" y="2689934"/>
            <a:ext cx="6889072" cy="807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actype</a:t>
            </a:r>
            <a:r>
              <a:rPr lang="en-US" dirty="0"/>
              <a:t>{SAVING=100,FIXED,RECURRING}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7F31A-0DC0-4284-A19E-8CFD22B80373}"/>
              </a:ext>
            </a:extLst>
          </p:cNvPr>
          <p:cNvSpPr/>
          <p:nvPr/>
        </p:nvSpPr>
        <p:spPr>
          <a:xfrm>
            <a:off x="2823099" y="3625580"/>
            <a:ext cx="5468645" cy="807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actype</a:t>
            </a:r>
            <a:r>
              <a:rPr lang="en-US" dirty="0"/>
              <a:t> at;</a:t>
            </a:r>
          </a:p>
          <a:p>
            <a:pPr algn="ctr"/>
            <a:r>
              <a:rPr lang="en-US" dirty="0"/>
              <a:t>At=SAVING;</a:t>
            </a:r>
          </a:p>
          <a:p>
            <a:pPr algn="ctr"/>
            <a:r>
              <a:rPr lang="en-US" dirty="0" err="1"/>
              <a:t>printf</a:t>
            </a:r>
            <a:r>
              <a:rPr lang="en-US" dirty="0"/>
              <a:t>(%</a:t>
            </a:r>
            <a:r>
              <a:rPr lang="en-US" dirty="0" err="1"/>
              <a:t>d”,at</a:t>
            </a:r>
            <a:r>
              <a:rPr lang="en-US" dirty="0"/>
              <a:t>);//100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531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664</TotalTime>
  <Words>398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Verdana</vt:lpstr>
      <vt:lpstr>Basis</vt:lpstr>
      <vt:lpstr>PowerPoint Presentation</vt:lpstr>
      <vt:lpstr>Pointer to a Structure</vt:lpstr>
      <vt:lpstr>Pointer to a Structure</vt:lpstr>
      <vt:lpstr>Passing Structure to a function</vt:lpstr>
      <vt:lpstr>Array of Structure</vt:lpstr>
      <vt:lpstr>Union</vt:lpstr>
      <vt:lpstr>Memory Representation of union</vt:lpstr>
      <vt:lpstr>Point to Remember</vt:lpstr>
      <vt:lpstr>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dac</cp:lastModifiedBy>
  <cp:revision>6</cp:revision>
  <dcterms:created xsi:type="dcterms:W3CDTF">2021-11-24T17:21:02Z</dcterms:created>
  <dcterms:modified xsi:type="dcterms:W3CDTF">2024-01-02T05:48:09Z</dcterms:modified>
</cp:coreProperties>
</file>