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Chatbot Using LangChain and Streamlit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 Detailed Walkthrough of a Query-Answering System</a:t>
            </a:r>
          </a:p>
          <a:p>
            <a:r>
              <a:rPr dirty="0"/>
              <a:t>Author: Abhishek Singh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800" dirty="0"/>
              <a:t>Summary: This chatbot leverages </a:t>
            </a:r>
            <a:r>
              <a:rPr sz="2800" dirty="0" err="1"/>
              <a:t>LangChain</a:t>
            </a:r>
            <a:r>
              <a:rPr sz="2800" dirty="0"/>
              <a:t> and </a:t>
            </a:r>
            <a:r>
              <a:rPr sz="2800" dirty="0" err="1"/>
              <a:t>Streamlit</a:t>
            </a:r>
            <a:r>
              <a:rPr sz="2800" dirty="0"/>
              <a:t> to fetch, process, and respond to user queries based on online content.</a:t>
            </a:r>
            <a:endParaRPr lang="en-US" sz="2800" dirty="0"/>
          </a:p>
          <a:p>
            <a:pPr marL="0" indent="0">
              <a:buNone/>
            </a:pPr>
            <a:endParaRPr sz="2800" dirty="0"/>
          </a:p>
          <a:p>
            <a:r>
              <a:rPr sz="2800" dirty="0"/>
              <a:t>Key components include document loading, splitting, indexing, and query generation.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469198"/>
            <a:ext cx="8229600" cy="1143000"/>
          </a:xfrm>
        </p:spPr>
        <p:txBody>
          <a:bodyPr/>
          <a:lstStyle/>
          <a:p>
            <a:r>
              <a:rPr lang="en-US" dirty="0"/>
              <a:t>Thank You!!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the Chatbot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400" dirty="0"/>
              <a:t>Goal: A chatbot that answers questions based on content fetched from URLs using </a:t>
            </a:r>
            <a:r>
              <a:rPr sz="2400" dirty="0" err="1"/>
              <a:t>LangChain</a:t>
            </a:r>
            <a:r>
              <a:rPr sz="2400" dirty="0"/>
              <a:t> and </a:t>
            </a:r>
            <a:r>
              <a:rPr sz="2400" dirty="0" err="1"/>
              <a:t>Streamlit</a:t>
            </a:r>
            <a:r>
              <a:rPr sz="2400" dirty="0"/>
              <a:t>.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Key Components:</a:t>
            </a:r>
            <a:endParaRPr lang="en-US" sz="2400" dirty="0"/>
          </a:p>
          <a:p>
            <a:pPr marL="0" indent="0">
              <a:buNone/>
            </a:pPr>
            <a:endParaRPr sz="2400" dirty="0"/>
          </a:p>
          <a:p>
            <a:r>
              <a:rPr sz="2400" dirty="0"/>
              <a:t>  </a:t>
            </a:r>
            <a:r>
              <a:rPr sz="2400" dirty="0" err="1"/>
              <a:t>Streamlit</a:t>
            </a:r>
            <a:r>
              <a:rPr sz="2400" dirty="0"/>
              <a:t> for the user interface</a:t>
            </a:r>
          </a:p>
          <a:p>
            <a:r>
              <a:rPr sz="2400" dirty="0"/>
              <a:t>  </a:t>
            </a:r>
            <a:r>
              <a:rPr sz="2400" dirty="0" err="1"/>
              <a:t>LangChain</a:t>
            </a:r>
            <a:r>
              <a:rPr sz="2400" dirty="0"/>
              <a:t> for document processing and retrieval</a:t>
            </a:r>
          </a:p>
          <a:p>
            <a:r>
              <a:rPr sz="2400" dirty="0"/>
              <a:t>  Google Generative AI for generating answers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Streamlit UI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400" dirty="0"/>
              <a:t>User Interface: </a:t>
            </a:r>
            <a:r>
              <a:rPr sz="2400" dirty="0" err="1"/>
              <a:t>Streamlit</a:t>
            </a:r>
            <a:r>
              <a:rPr sz="2400" dirty="0"/>
              <a:t> is used to create the front-end interface.</a:t>
            </a:r>
            <a:endParaRPr lang="en-US" sz="2400" dirty="0"/>
          </a:p>
          <a:p>
            <a:pPr marL="0" indent="0">
              <a:buNone/>
            </a:pPr>
            <a:endParaRPr sz="2400" dirty="0"/>
          </a:p>
          <a:p>
            <a:r>
              <a:rPr sz="2400" dirty="0"/>
              <a:t>Includes buttons for interacting with the chatbot, such as toggling the chat and submitting queries.</a:t>
            </a:r>
            <a:endParaRPr lang="en-US" sz="2400" dirty="0"/>
          </a:p>
          <a:p>
            <a:pPr marL="0" indent="0">
              <a:buNone/>
            </a:pPr>
            <a:endParaRPr sz="2400" dirty="0"/>
          </a:p>
          <a:p>
            <a:r>
              <a:rPr sz="2400" dirty="0"/>
              <a:t>Displays dynamic responses based on time of day (morning, afternoon, evening).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Google API Key &amp; Query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800" dirty="0"/>
              <a:t>API Key: User provides their Google API key to fetch data.</a:t>
            </a:r>
            <a:endParaRPr lang="en-US" sz="2800" dirty="0"/>
          </a:p>
          <a:p>
            <a:pPr marL="0" indent="0">
              <a:buNone/>
            </a:pPr>
            <a:endParaRPr sz="2800" dirty="0"/>
          </a:p>
          <a:p>
            <a:r>
              <a:rPr sz="2800" dirty="0"/>
              <a:t>Query Input: The user asks a question that the chatbot will answer.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 Loading from 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800" dirty="0"/>
              <a:t>Web Content Loading: Use of `</a:t>
            </a:r>
            <a:r>
              <a:rPr sz="2800" dirty="0" err="1"/>
              <a:t>WebBaseLoader</a:t>
            </a:r>
            <a:r>
              <a:rPr sz="2800" dirty="0"/>
              <a:t>` from </a:t>
            </a:r>
            <a:r>
              <a:rPr sz="2800" dirty="0" err="1"/>
              <a:t>LangChain</a:t>
            </a:r>
            <a:r>
              <a:rPr sz="2800" dirty="0"/>
              <a:t> to fetch content from multiple URLs.</a:t>
            </a:r>
            <a:endParaRPr lang="en-US" sz="2800" dirty="0"/>
          </a:p>
          <a:p>
            <a:pPr marL="0" indent="0">
              <a:buNone/>
            </a:pPr>
            <a:endParaRPr sz="2800" dirty="0"/>
          </a:p>
          <a:p>
            <a:r>
              <a:rPr sz="2800" dirty="0"/>
              <a:t>URLs to fetch content from include various blog posts and resources.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Document Chunking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800" dirty="0"/>
              <a:t>Text Splitting: Split large documents into smaller chunks using </a:t>
            </a:r>
            <a:r>
              <a:rPr sz="2800" dirty="0" err="1"/>
              <a:t>LangChain's</a:t>
            </a:r>
            <a:r>
              <a:rPr sz="2800" dirty="0"/>
              <a:t> `</a:t>
            </a:r>
            <a:r>
              <a:rPr sz="2800" dirty="0" err="1"/>
              <a:t>CharacterTextSplitter</a:t>
            </a:r>
            <a:r>
              <a:rPr sz="2800" dirty="0"/>
              <a:t>`.</a:t>
            </a:r>
            <a:endParaRPr lang="en-US" sz="2800" dirty="0"/>
          </a:p>
          <a:p>
            <a:pPr marL="0" indent="0">
              <a:buNone/>
            </a:pPr>
            <a:endParaRPr sz="2800" dirty="0"/>
          </a:p>
          <a:p>
            <a:r>
              <a:rPr sz="2800" dirty="0"/>
              <a:t>Ensures efficient document processing and vector search.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FAISS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800" dirty="0"/>
              <a:t>FAISS Index: Used for fast similarity search on document chunks.</a:t>
            </a:r>
            <a:endParaRPr lang="en-US" sz="2800" dirty="0"/>
          </a:p>
          <a:p>
            <a:pPr marL="0" indent="0">
              <a:buNone/>
            </a:pPr>
            <a:endParaRPr sz="2800" dirty="0"/>
          </a:p>
          <a:p>
            <a:r>
              <a:rPr sz="2800" dirty="0"/>
              <a:t>The system checks if the index is up-to-date and updates it if necessary.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Generating Answers with Google GenAI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800" dirty="0"/>
              <a:t>Generative AI: Uses Google's Gemini model via </a:t>
            </a:r>
            <a:r>
              <a:rPr sz="2800" dirty="0" err="1"/>
              <a:t>LangChain's</a:t>
            </a:r>
            <a:r>
              <a:rPr sz="2800" dirty="0"/>
              <a:t> `</a:t>
            </a:r>
            <a:r>
              <a:rPr sz="2800" dirty="0" err="1"/>
              <a:t>ChatGoogleGenerativeAI</a:t>
            </a:r>
            <a:r>
              <a:rPr sz="2800" dirty="0"/>
              <a:t>` for answering queries.</a:t>
            </a:r>
            <a:endParaRPr lang="en-US" sz="2800" dirty="0"/>
          </a:p>
          <a:p>
            <a:pPr marL="0" indent="0">
              <a:buNone/>
            </a:pPr>
            <a:endParaRPr sz="2800" dirty="0"/>
          </a:p>
          <a:p>
            <a:r>
              <a:rPr sz="2800" dirty="0"/>
              <a:t>The question is passed through a </a:t>
            </a:r>
            <a:r>
              <a:rPr sz="2800" dirty="0" err="1"/>
              <a:t>LangChain</a:t>
            </a:r>
            <a:r>
              <a:rPr sz="2800" dirty="0"/>
              <a:t> chain that processes the context and generates the response.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Handling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800" dirty="0"/>
              <a:t>Error Handling: Any exceptions during the process are caught and displayed as error messages for the user.</a:t>
            </a:r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328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Chatbot Using LangChain and Streamlit</vt:lpstr>
      <vt:lpstr>Overview of the Chatbot System</vt:lpstr>
      <vt:lpstr>Streamlit UI Setup</vt:lpstr>
      <vt:lpstr>Google API Key &amp; Query Input</vt:lpstr>
      <vt:lpstr>Content Loading from URLs</vt:lpstr>
      <vt:lpstr>Document Chunking</vt:lpstr>
      <vt:lpstr>FAISS Indexing</vt:lpstr>
      <vt:lpstr>Generating Answers with Google GenAI</vt:lpstr>
      <vt:lpstr>Handling Errors</vt:lpstr>
      <vt:lpstr>Conclusion</vt:lpstr>
      <vt:lpstr>Thank You!!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Abhishek P. Singh</dc:creator>
  <cp:keywords/>
  <dc:description>generated using python-pptx</dc:description>
  <cp:lastModifiedBy>Abhishek P. Singh</cp:lastModifiedBy>
  <cp:revision>3</cp:revision>
  <dcterms:created xsi:type="dcterms:W3CDTF">2013-01-27T09:14:16Z</dcterms:created>
  <dcterms:modified xsi:type="dcterms:W3CDTF">2024-11-10T08:14:48Z</dcterms:modified>
  <cp:category/>
</cp:coreProperties>
</file>