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hyperlink" Target="https://www.kaggl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Cricket Score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By</a:t>
            </a:r>
            <a:endParaRPr lang="en-US"/>
          </a:p>
          <a:p>
            <a:pPr algn="ctr"/>
            <a:r>
              <a:rPr lang="en-US"/>
              <a:t>- Abhishek Kamtekar</a:t>
            </a:r>
            <a:endParaRPr lang="en-US"/>
          </a:p>
          <a:p>
            <a:pPr algn="ctr"/>
            <a:r>
              <a:rPr lang="en-US"/>
              <a:t>- Pratik Shinde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are going to predict first innings score on the basis of a dataset of IPL which contains data from first match played since 2008</a:t>
            </a:r>
            <a:endParaRPr lang="en-US"/>
          </a:p>
          <a:p>
            <a:r>
              <a:rPr lang="en-US"/>
              <a:t>We are going to predict the score on the basic of this dataset and taking the first 5 overs data from current match to make it more accurate</a:t>
            </a:r>
            <a:endParaRPr lang="en-US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46195" cy="4351655"/>
          </a:xfrm>
        </p:spPr>
        <p:txBody>
          <a:bodyPr/>
          <a:p>
            <a:r>
              <a:rPr lang="en-US" sz="2400"/>
              <a:t>We have used IPL dataset from </a:t>
            </a:r>
            <a:r>
              <a:rPr lang="en-US" sz="2400">
                <a:hlinkClick r:id="rId1" tooltip="" action="ppaction://hlinkfile"/>
              </a:rPr>
              <a:t>kaggle.com</a:t>
            </a:r>
            <a:endParaRPr lang="en-US" sz="2400">
              <a:hlinkClick r:id="rId1" tooltip="" action="ppaction://hlinkfile"/>
            </a:endParaRPr>
          </a:p>
          <a:p>
            <a:r>
              <a:rPr lang="en-US" sz="2400"/>
              <a:t>Which includes data points such as date,venue,batting team,bowling team and match information by per ball bowled since 2008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1825625"/>
            <a:ext cx="7224395" cy="3783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Algorithms we are going to use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pPr lvl="1"/>
            <a:r>
              <a:rPr lang="en-US" sz="3200">
                <a:sym typeface="+mn-ea"/>
              </a:rPr>
              <a:t>Linear Regression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Ridged Regression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Lasso Regression</a:t>
            </a:r>
            <a:endParaRPr lang="en-US" sz="3200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Presentation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Art_mountaineering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Prediction</dc:title>
  <dc:creator/>
  <cp:lastModifiedBy>abhis</cp:lastModifiedBy>
  <cp:revision>1</cp:revision>
  <dcterms:created xsi:type="dcterms:W3CDTF">2022-04-05T18:54:50Z</dcterms:created>
  <dcterms:modified xsi:type="dcterms:W3CDTF">2022-04-05T18:54:50Z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B075D8FC1EBF40378C7856C6CAC80774</vt:lpwstr>
  </property>
  <property fmtid="{D5CDD505-2E9C-101B-9397-08002B2CF9AE}" pid="3" name="KSOProductBuildVer">
    <vt:lpwstr>1033-11.2.0.11042</vt:lpwstr>
  </property>
</Properties>
</file>