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2D6CB-6B5A-4194-B057-04D2FF3126F1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3DC684-F36B-42F0-852D-6F23ADBD1E43}">
      <dgm:prSet phldrT="[Text]" custT="1"/>
      <dgm:spPr/>
      <dgm:t>
        <a:bodyPr/>
        <a:lstStyle/>
        <a:p>
          <a:r>
            <a:rPr lang="en-IN" sz="1200" dirty="0"/>
            <a:t>Step </a:t>
          </a:r>
          <a:r>
            <a:rPr lang="en-IN" sz="1200" dirty="0" smtClean="0"/>
            <a:t>1 </a:t>
          </a:r>
          <a:endParaRPr lang="en-IN" sz="1200" dirty="0"/>
        </a:p>
      </dgm:t>
    </dgm:pt>
    <dgm:pt modelId="{514AE2C8-6466-498C-8CD9-3060F3D68244}" type="parTrans" cxnId="{736F2BFB-4ADA-4E90-80E8-664B51C04263}">
      <dgm:prSet/>
      <dgm:spPr/>
      <dgm:t>
        <a:bodyPr/>
        <a:lstStyle/>
        <a:p>
          <a:endParaRPr lang="en-IN" sz="1000"/>
        </a:p>
      </dgm:t>
    </dgm:pt>
    <dgm:pt modelId="{052F6BD8-EA0F-4FF3-8B0C-6B2588E923C3}" type="sibTrans" cxnId="{736F2BFB-4ADA-4E90-80E8-664B51C04263}">
      <dgm:prSet/>
      <dgm:spPr/>
      <dgm:t>
        <a:bodyPr/>
        <a:lstStyle/>
        <a:p>
          <a:endParaRPr lang="en-IN" sz="1000"/>
        </a:p>
      </dgm:t>
    </dgm:pt>
    <dgm:pt modelId="{9BEFD760-ED18-465E-88F6-08DC9DD5B657}">
      <dgm:prSet custT="1"/>
      <dgm:spPr/>
      <dgm:t>
        <a:bodyPr/>
        <a:lstStyle/>
        <a:p>
          <a:r>
            <a:rPr lang="en-IN" sz="1200"/>
            <a:t>Step 2:</a:t>
          </a:r>
        </a:p>
      </dgm:t>
    </dgm:pt>
    <dgm:pt modelId="{97086A50-64C8-46A7-87B4-64176BC21C90}" type="parTrans" cxnId="{911E2626-183B-42A8-BE78-82A89F3FDAB3}">
      <dgm:prSet/>
      <dgm:spPr/>
      <dgm:t>
        <a:bodyPr/>
        <a:lstStyle/>
        <a:p>
          <a:endParaRPr lang="en-IN" sz="1000"/>
        </a:p>
      </dgm:t>
    </dgm:pt>
    <dgm:pt modelId="{D153571A-3DB7-4693-B22B-AA38390EDE88}" type="sibTrans" cxnId="{911E2626-183B-42A8-BE78-82A89F3FDAB3}">
      <dgm:prSet/>
      <dgm:spPr/>
      <dgm:t>
        <a:bodyPr/>
        <a:lstStyle/>
        <a:p>
          <a:endParaRPr lang="en-IN" sz="1000"/>
        </a:p>
      </dgm:t>
    </dgm:pt>
    <dgm:pt modelId="{D904C97B-66EC-4C72-AD74-44DAA52CD8A9}">
      <dgm:prSet custT="1"/>
      <dgm:spPr/>
      <dgm:t>
        <a:bodyPr/>
        <a:lstStyle/>
        <a:p>
          <a:r>
            <a:rPr lang="en-IN" sz="1200"/>
            <a:t>Step 3 :</a:t>
          </a:r>
        </a:p>
      </dgm:t>
    </dgm:pt>
    <dgm:pt modelId="{81331BB5-7C4F-4E74-AC64-C181828E944F}" type="parTrans" cxnId="{2540109A-202C-40F8-9E60-232AF5367AC0}">
      <dgm:prSet/>
      <dgm:spPr/>
      <dgm:t>
        <a:bodyPr/>
        <a:lstStyle/>
        <a:p>
          <a:endParaRPr lang="en-IN" sz="1000"/>
        </a:p>
      </dgm:t>
    </dgm:pt>
    <dgm:pt modelId="{638F5921-50BC-48DD-B086-599BBA51AD24}" type="sibTrans" cxnId="{2540109A-202C-40F8-9E60-232AF5367AC0}">
      <dgm:prSet/>
      <dgm:spPr/>
      <dgm:t>
        <a:bodyPr/>
        <a:lstStyle/>
        <a:p>
          <a:endParaRPr lang="en-IN" sz="1000"/>
        </a:p>
      </dgm:t>
    </dgm:pt>
    <dgm:pt modelId="{166776C8-2E75-4DF7-9E61-EFE77A9019D4}">
      <dgm:prSet phldrT="[Text]" custT="1"/>
      <dgm:spPr/>
      <dgm:t>
        <a:bodyPr/>
        <a:lstStyle/>
        <a:p>
          <a:r>
            <a:rPr lang="en-IN" sz="1200" dirty="0" smtClean="0"/>
            <a:t>Enter the mobile number &amp; verify your OTP </a:t>
          </a:r>
          <a:endParaRPr lang="en-IN" sz="1200" dirty="0"/>
        </a:p>
      </dgm:t>
    </dgm:pt>
    <dgm:pt modelId="{6C0BBD64-3B07-4ED2-9D57-0D1A67A6D357}" type="parTrans" cxnId="{476EB3A0-51EA-4F29-BC22-DAF9BB515EFA}">
      <dgm:prSet/>
      <dgm:spPr/>
      <dgm:t>
        <a:bodyPr/>
        <a:lstStyle/>
        <a:p>
          <a:endParaRPr lang="en-IN" sz="1000"/>
        </a:p>
      </dgm:t>
    </dgm:pt>
    <dgm:pt modelId="{871A69E1-A9AC-45DE-B698-6ECEEA5F9B63}" type="sibTrans" cxnId="{476EB3A0-51EA-4F29-BC22-DAF9BB515EFA}">
      <dgm:prSet/>
      <dgm:spPr/>
      <dgm:t>
        <a:bodyPr/>
        <a:lstStyle/>
        <a:p>
          <a:endParaRPr lang="en-IN" sz="1000"/>
        </a:p>
      </dgm:t>
    </dgm:pt>
    <dgm:pt modelId="{6569AF32-F724-44B8-BF10-B35E15EFDA17}">
      <dgm:prSet custT="1"/>
      <dgm:spPr/>
      <dgm:t>
        <a:bodyPr/>
        <a:lstStyle/>
        <a:p>
          <a:r>
            <a:rPr lang="en-IN" sz="1200" dirty="0" smtClean="0"/>
            <a:t>Select </a:t>
          </a:r>
          <a:r>
            <a:rPr lang="en-IN" sz="1200" b="1" dirty="0" smtClean="0"/>
            <a:t>Corporate Salary Regular</a:t>
          </a:r>
          <a:r>
            <a:rPr lang="en-IN" sz="1200" dirty="0" smtClean="0"/>
            <a:t> in account type</a:t>
          </a:r>
          <a:endParaRPr lang="en-IN" sz="1200" dirty="0"/>
        </a:p>
      </dgm:t>
    </dgm:pt>
    <dgm:pt modelId="{9C6176FB-665C-40AB-8642-ECD75B9AE47B}" type="parTrans" cxnId="{6C8F3D99-7156-42F0-AD76-7A7EBD3396C3}">
      <dgm:prSet/>
      <dgm:spPr/>
      <dgm:t>
        <a:bodyPr/>
        <a:lstStyle/>
        <a:p>
          <a:endParaRPr lang="en-IN" sz="1000"/>
        </a:p>
      </dgm:t>
    </dgm:pt>
    <dgm:pt modelId="{456D25F2-3BDF-4378-AB50-F4AB071D9651}" type="sibTrans" cxnId="{6C8F3D99-7156-42F0-AD76-7A7EBD3396C3}">
      <dgm:prSet/>
      <dgm:spPr/>
      <dgm:t>
        <a:bodyPr/>
        <a:lstStyle/>
        <a:p>
          <a:endParaRPr lang="en-IN" sz="1000"/>
        </a:p>
      </dgm:t>
    </dgm:pt>
    <dgm:pt modelId="{FD23A4FB-0977-4FAF-B8ED-71B65D95C3E2}">
      <dgm:prSet custT="1"/>
      <dgm:spPr/>
      <dgm:t>
        <a:bodyPr/>
        <a:lstStyle/>
        <a:p>
          <a:r>
            <a:rPr lang="en-IN" sz="900" dirty="0" smtClean="0"/>
            <a:t> </a:t>
          </a:r>
          <a:r>
            <a:rPr lang="en-IN" sz="1200" dirty="0" smtClean="0"/>
            <a:t> Upload your passport size photograph </a:t>
          </a:r>
          <a:endParaRPr lang="en-IN" sz="900" dirty="0"/>
        </a:p>
      </dgm:t>
    </dgm:pt>
    <dgm:pt modelId="{099AD6CD-D43B-4630-B06F-323EF3A981C8}" type="parTrans" cxnId="{BCD8C8AF-2B9A-42C8-8516-0F38510437CA}">
      <dgm:prSet/>
      <dgm:spPr/>
      <dgm:t>
        <a:bodyPr/>
        <a:lstStyle/>
        <a:p>
          <a:endParaRPr lang="en-IN" sz="1000"/>
        </a:p>
      </dgm:t>
    </dgm:pt>
    <dgm:pt modelId="{00F06225-A8E0-42F1-A291-99FB747F2F8D}" type="sibTrans" cxnId="{BCD8C8AF-2B9A-42C8-8516-0F38510437CA}">
      <dgm:prSet/>
      <dgm:spPr/>
      <dgm:t>
        <a:bodyPr/>
        <a:lstStyle/>
        <a:p>
          <a:endParaRPr lang="en-IN" sz="1000"/>
        </a:p>
      </dgm:t>
    </dgm:pt>
    <dgm:pt modelId="{486378B0-397C-4E30-BDFD-C2B1BB470BFE}">
      <dgm:prSet phldrT="[Text]" custT="1"/>
      <dgm:spPr/>
      <dgm:t>
        <a:bodyPr/>
        <a:lstStyle/>
        <a:p>
          <a:r>
            <a:rPr lang="en-IN" sz="1200" dirty="0" smtClean="0"/>
            <a:t>Select KYC document type </a:t>
          </a:r>
          <a:r>
            <a:rPr lang="en-IN" sz="1200" dirty="0" err="1" smtClean="0"/>
            <a:t>Aadhar</a:t>
          </a:r>
          <a:r>
            <a:rPr lang="en-IN" sz="1200" dirty="0" smtClean="0"/>
            <a:t> &amp; agree  to the terms &amp; condition </a:t>
          </a:r>
          <a:endParaRPr lang="en-IN" sz="1200" dirty="0"/>
        </a:p>
      </dgm:t>
    </dgm:pt>
    <dgm:pt modelId="{B97A8E90-1DD6-440D-99DA-13A8E7DF79C9}" type="parTrans" cxnId="{5516E32B-05C1-4023-B7C9-DE286DED19A3}">
      <dgm:prSet/>
      <dgm:spPr/>
      <dgm:t>
        <a:bodyPr/>
        <a:lstStyle/>
        <a:p>
          <a:endParaRPr lang="en-US"/>
        </a:p>
      </dgm:t>
    </dgm:pt>
    <dgm:pt modelId="{A47E65E6-5B05-4B55-9CFB-7B617DD067AB}" type="sibTrans" cxnId="{5516E32B-05C1-4023-B7C9-DE286DED19A3}">
      <dgm:prSet/>
      <dgm:spPr/>
      <dgm:t>
        <a:bodyPr/>
        <a:lstStyle/>
        <a:p>
          <a:endParaRPr lang="en-US"/>
        </a:p>
      </dgm:t>
    </dgm:pt>
    <dgm:pt modelId="{61D85B1B-6DE9-4D34-A66F-034FB4496C9D}">
      <dgm:prSet phldrT="[Text]" custT="1"/>
      <dgm:spPr/>
      <dgm:t>
        <a:bodyPr/>
        <a:lstStyle/>
        <a:p>
          <a:r>
            <a:rPr lang="en-IN" sz="1200" dirty="0" smtClean="0"/>
            <a:t>Enter the </a:t>
          </a:r>
          <a:r>
            <a:rPr lang="en-IN" sz="1200" dirty="0" err="1" smtClean="0"/>
            <a:t>aadhar</a:t>
          </a:r>
          <a:r>
            <a:rPr lang="en-IN" sz="1200" dirty="0" smtClean="0"/>
            <a:t> number in document number tab &amp; verify </a:t>
          </a:r>
          <a:r>
            <a:rPr lang="en-IN" sz="1200" dirty="0" err="1" smtClean="0"/>
            <a:t>Aadhar</a:t>
          </a:r>
          <a:r>
            <a:rPr lang="en-IN" sz="1200" dirty="0" smtClean="0"/>
            <a:t> OTP</a:t>
          </a:r>
          <a:endParaRPr lang="en-IN" sz="1200" dirty="0"/>
        </a:p>
      </dgm:t>
    </dgm:pt>
    <dgm:pt modelId="{F01E81D4-BF99-4BCB-9F1A-A2C3A7E0FBAB}" type="parTrans" cxnId="{55C687F3-DF1E-4016-88A5-A4D5085EA417}">
      <dgm:prSet/>
      <dgm:spPr/>
      <dgm:t>
        <a:bodyPr/>
        <a:lstStyle/>
        <a:p>
          <a:endParaRPr lang="en-US"/>
        </a:p>
      </dgm:t>
    </dgm:pt>
    <dgm:pt modelId="{50E65BB0-31D3-467C-BB60-E2A04CFC4A71}" type="sibTrans" cxnId="{55C687F3-DF1E-4016-88A5-A4D5085EA417}">
      <dgm:prSet/>
      <dgm:spPr/>
      <dgm:t>
        <a:bodyPr/>
        <a:lstStyle/>
        <a:p>
          <a:endParaRPr lang="en-US"/>
        </a:p>
      </dgm:t>
    </dgm:pt>
    <dgm:pt modelId="{39257C2B-2023-4D37-A5E2-931485DFA067}">
      <dgm:prSet custT="1"/>
      <dgm:spPr/>
      <dgm:t>
        <a:bodyPr/>
        <a:lstStyle/>
        <a:p>
          <a:r>
            <a:rPr lang="en-IN" sz="1200" dirty="0" smtClean="0"/>
            <a:t>Choose employer Name : </a:t>
          </a:r>
          <a:r>
            <a:rPr lang="en-IN" sz="1200" dirty="0" smtClean="0">
              <a:solidFill>
                <a:srgbClr val="FF0000"/>
              </a:solidFill>
            </a:rPr>
            <a:t>( </a:t>
          </a:r>
          <a:r>
            <a:rPr lang="en-IN" sz="1200" dirty="0" smtClean="0">
              <a:solidFill>
                <a:srgbClr val="FF0000"/>
              </a:solidFill>
            </a:rPr>
            <a:t>choose from drop down only )</a:t>
          </a:r>
          <a:endParaRPr lang="en-IN" sz="1200" dirty="0">
            <a:solidFill>
              <a:srgbClr val="FF0000"/>
            </a:solidFill>
          </a:endParaRPr>
        </a:p>
      </dgm:t>
    </dgm:pt>
    <dgm:pt modelId="{F678115A-144A-46E9-9AC5-C8FA346C84F3}" type="parTrans" cxnId="{478EFDDE-7A43-41F2-872F-62EAF640D661}">
      <dgm:prSet/>
      <dgm:spPr/>
      <dgm:t>
        <a:bodyPr/>
        <a:lstStyle/>
        <a:p>
          <a:endParaRPr lang="en-US"/>
        </a:p>
      </dgm:t>
    </dgm:pt>
    <dgm:pt modelId="{23059264-05DB-4AC7-B50B-977B6C2C5BF3}" type="sibTrans" cxnId="{478EFDDE-7A43-41F2-872F-62EAF640D661}">
      <dgm:prSet/>
      <dgm:spPr/>
      <dgm:t>
        <a:bodyPr/>
        <a:lstStyle/>
        <a:p>
          <a:endParaRPr lang="en-US"/>
        </a:p>
      </dgm:t>
    </dgm:pt>
    <dgm:pt modelId="{BEF72FB6-2543-4FF7-892C-6D8E8A3C4DDA}">
      <dgm:prSet custT="1"/>
      <dgm:spPr/>
      <dgm:t>
        <a:bodyPr/>
        <a:lstStyle/>
        <a:p>
          <a:r>
            <a:rPr lang="en-IN" sz="1200" dirty="0" smtClean="0"/>
            <a:t>Select the nearest branch in the </a:t>
          </a:r>
          <a:r>
            <a:rPr lang="en-IN" sz="1200" dirty="0" smtClean="0">
              <a:solidFill>
                <a:srgbClr val="FF0000"/>
              </a:solidFill>
            </a:rPr>
            <a:t>City where you would be working</a:t>
          </a:r>
          <a:r>
            <a:rPr lang="en-IN" sz="1200" dirty="0" smtClean="0"/>
            <a:t>*                  </a:t>
          </a:r>
          <a:r>
            <a:rPr lang="en-IN" sz="1200" dirty="0" smtClean="0">
              <a:solidFill>
                <a:srgbClr val="FF0000"/>
              </a:solidFill>
            </a:rPr>
            <a:t>( choose from drop down only )</a:t>
          </a:r>
          <a:endParaRPr lang="en-IN" sz="1200" dirty="0"/>
        </a:p>
      </dgm:t>
    </dgm:pt>
    <dgm:pt modelId="{F4FCA82E-538E-47A8-A788-B7B8BE651213}" type="parTrans" cxnId="{83057B39-0099-4BB1-825F-1C378620E0E0}">
      <dgm:prSet/>
      <dgm:spPr/>
      <dgm:t>
        <a:bodyPr/>
        <a:lstStyle/>
        <a:p>
          <a:endParaRPr lang="en-US"/>
        </a:p>
      </dgm:t>
    </dgm:pt>
    <dgm:pt modelId="{4DF0D78D-8AD1-4285-8745-4405AC38A35B}" type="sibTrans" cxnId="{83057B39-0099-4BB1-825F-1C378620E0E0}">
      <dgm:prSet/>
      <dgm:spPr/>
      <dgm:t>
        <a:bodyPr/>
        <a:lstStyle/>
        <a:p>
          <a:endParaRPr lang="en-US"/>
        </a:p>
      </dgm:t>
    </dgm:pt>
    <dgm:pt modelId="{54B68790-3445-4D9B-A3E1-4B13C37623C2}">
      <dgm:prSet custT="1"/>
      <dgm:spPr/>
      <dgm:t>
        <a:bodyPr/>
        <a:lstStyle/>
        <a:p>
          <a:r>
            <a:rPr lang="en-IN" sz="900" dirty="0" smtClean="0"/>
            <a:t> </a:t>
          </a:r>
          <a:r>
            <a:rPr lang="en-IN" sz="1200" dirty="0" smtClean="0"/>
            <a:t> Fill the basic personal details  including email ID  &amp; proceed </a:t>
          </a:r>
          <a:endParaRPr lang="en-IN" sz="900" dirty="0"/>
        </a:p>
      </dgm:t>
    </dgm:pt>
    <dgm:pt modelId="{C11C582A-2112-47BA-BB29-E16496B30BFD}" type="parTrans" cxnId="{6D776BC7-B5A0-4632-97AC-53FDA8ABBA4B}">
      <dgm:prSet/>
      <dgm:spPr/>
      <dgm:t>
        <a:bodyPr/>
        <a:lstStyle/>
        <a:p>
          <a:endParaRPr lang="en-US"/>
        </a:p>
      </dgm:t>
    </dgm:pt>
    <dgm:pt modelId="{9FD3EC62-017C-4F66-ABBE-6415DDAF33D6}" type="sibTrans" cxnId="{6D776BC7-B5A0-4632-97AC-53FDA8ABBA4B}">
      <dgm:prSet/>
      <dgm:spPr/>
      <dgm:t>
        <a:bodyPr/>
        <a:lstStyle/>
        <a:p>
          <a:endParaRPr lang="en-US"/>
        </a:p>
      </dgm:t>
    </dgm:pt>
    <dgm:pt modelId="{55A2DA62-B117-4AB4-87A7-A855612BAD52}">
      <dgm:prSet phldrT="[Text]" custT="1"/>
      <dgm:spPr/>
      <dgm:t>
        <a:bodyPr/>
        <a:lstStyle/>
        <a:p>
          <a:r>
            <a:rPr lang="en-IN" sz="1200" b="1" dirty="0" smtClean="0">
              <a:solidFill>
                <a:srgbClr val="FF0000"/>
              </a:solidFill>
            </a:rPr>
            <a:t>Note : If any document other than </a:t>
          </a:r>
          <a:r>
            <a:rPr lang="en-IN" sz="1200" b="1" dirty="0" err="1" smtClean="0">
              <a:solidFill>
                <a:srgbClr val="FF0000"/>
              </a:solidFill>
            </a:rPr>
            <a:t>aadhar</a:t>
          </a:r>
          <a:r>
            <a:rPr lang="en-IN" sz="1200" b="1" dirty="0" smtClean="0">
              <a:solidFill>
                <a:srgbClr val="FF0000"/>
              </a:solidFill>
            </a:rPr>
            <a:t> is selected then you will have to visit the nearest branch to generate the account number</a:t>
          </a:r>
          <a:r>
            <a:rPr lang="en-IN" sz="1200" b="1" dirty="0" smtClean="0">
              <a:solidFill>
                <a:schemeClr val="accent1">
                  <a:lumMod val="75000"/>
                </a:schemeClr>
              </a:solidFill>
            </a:rPr>
            <a:t>. </a:t>
          </a:r>
          <a:endParaRPr lang="en-IN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2E3D2BE9-B6A7-4373-B8A7-D2DC224EF252}" type="parTrans" cxnId="{2159B07C-E588-4564-8966-9408BCE97D4A}">
      <dgm:prSet/>
      <dgm:spPr/>
      <dgm:t>
        <a:bodyPr/>
        <a:lstStyle/>
        <a:p>
          <a:endParaRPr lang="en-US"/>
        </a:p>
      </dgm:t>
    </dgm:pt>
    <dgm:pt modelId="{FA5B56C6-2D70-41EA-A228-4CE62A7826DA}" type="sibTrans" cxnId="{2159B07C-E588-4564-8966-9408BCE97D4A}">
      <dgm:prSet/>
      <dgm:spPr/>
      <dgm:t>
        <a:bodyPr/>
        <a:lstStyle/>
        <a:p>
          <a:endParaRPr lang="en-US"/>
        </a:p>
      </dgm:t>
    </dgm:pt>
    <dgm:pt modelId="{A41B6981-62CD-4658-B975-19B98390A1FB}" type="pres">
      <dgm:prSet presAssocID="{D3D2D6CB-6B5A-4194-B057-04D2FF3126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2A61229-597A-47C0-A1BC-3DA1186A32E5}" type="pres">
      <dgm:prSet presAssocID="{E93DC684-F36B-42F0-852D-6F23ADBD1E43}" presName="linNode" presStyleCnt="0"/>
      <dgm:spPr/>
    </dgm:pt>
    <dgm:pt modelId="{E4BCFA9F-9790-4045-AD46-0D8628155C02}" type="pres">
      <dgm:prSet presAssocID="{E93DC684-F36B-42F0-852D-6F23ADBD1E43}" presName="parentText" presStyleLbl="node1" presStyleIdx="0" presStyleCnt="3" custScaleX="526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3556D7-DD40-4B74-89B2-AF8060B2AB6B}" type="pres">
      <dgm:prSet presAssocID="{E93DC684-F36B-42F0-852D-6F23ADBD1E43}" presName="descendantText" presStyleLbl="alignAccFollow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0A5893-78DE-4BF7-AB94-B04D7A0555D4}" type="pres">
      <dgm:prSet presAssocID="{052F6BD8-EA0F-4FF3-8B0C-6B2588E923C3}" presName="sp" presStyleCnt="0"/>
      <dgm:spPr/>
    </dgm:pt>
    <dgm:pt modelId="{A72B454B-A96D-4081-918B-AB7672CBD8AF}" type="pres">
      <dgm:prSet presAssocID="{9BEFD760-ED18-465E-88F6-08DC9DD5B657}" presName="linNode" presStyleCnt="0"/>
      <dgm:spPr/>
    </dgm:pt>
    <dgm:pt modelId="{CF7B1983-69A1-47FD-B4F7-DA3482A429FB}" type="pres">
      <dgm:prSet presAssocID="{9BEFD760-ED18-465E-88F6-08DC9DD5B657}" presName="parentText" presStyleLbl="node1" presStyleIdx="1" presStyleCnt="3" custScaleX="526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BAEFD4-A662-49D1-96D4-BD240DFC9628}" type="pres">
      <dgm:prSet presAssocID="{9BEFD760-ED18-465E-88F6-08DC9DD5B657}" presName="descendantText" presStyleLbl="alignAccFollowNode1" presStyleIdx="1" presStyleCnt="3" custLinFactNeighborY="-22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96204D-5D5D-47AF-807A-0D8E6EB45BE8}" type="pres">
      <dgm:prSet presAssocID="{D153571A-3DB7-4693-B22B-AA38390EDE88}" presName="sp" presStyleCnt="0"/>
      <dgm:spPr/>
    </dgm:pt>
    <dgm:pt modelId="{0BE62C1B-877D-4313-BE98-4822471C8ED1}" type="pres">
      <dgm:prSet presAssocID="{D904C97B-66EC-4C72-AD74-44DAA52CD8A9}" presName="linNode" presStyleCnt="0"/>
      <dgm:spPr/>
    </dgm:pt>
    <dgm:pt modelId="{BE910C71-B83F-4826-AE3B-3BAAD02D4659}" type="pres">
      <dgm:prSet presAssocID="{D904C97B-66EC-4C72-AD74-44DAA52CD8A9}" presName="parentText" presStyleLbl="node1" presStyleIdx="2" presStyleCnt="3" custScaleX="526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BC851E-DEC4-45D2-B466-2FAD2F3CAA88}" type="pres">
      <dgm:prSet presAssocID="{D904C97B-66EC-4C72-AD74-44DAA52CD8A9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606C66-EAD8-4B3E-AF97-2795FECA4741}" type="presOf" srcId="{FD23A4FB-0977-4FAF-B8ED-71B65D95C3E2}" destId="{F4BC851E-DEC4-45D2-B466-2FAD2F3CAA88}" srcOrd="0" destOrd="0" presId="urn:microsoft.com/office/officeart/2005/8/layout/vList5"/>
    <dgm:cxn modelId="{D9D9E09E-A3B9-4EAA-B2A1-279FF81810EA}" type="presOf" srcId="{E93DC684-F36B-42F0-852D-6F23ADBD1E43}" destId="{E4BCFA9F-9790-4045-AD46-0D8628155C02}" srcOrd="0" destOrd="0" presId="urn:microsoft.com/office/officeart/2005/8/layout/vList5"/>
    <dgm:cxn modelId="{10D2956B-481A-46D9-81C7-6F69A020951F}" type="presOf" srcId="{166776C8-2E75-4DF7-9E61-EFE77A9019D4}" destId="{B83556D7-DD40-4B74-89B2-AF8060B2AB6B}" srcOrd="0" destOrd="0" presId="urn:microsoft.com/office/officeart/2005/8/layout/vList5"/>
    <dgm:cxn modelId="{8DCE3144-9452-4EA5-86A7-299E7E04E694}" type="presOf" srcId="{D3D2D6CB-6B5A-4194-B057-04D2FF3126F1}" destId="{A41B6981-62CD-4658-B975-19B98390A1FB}" srcOrd="0" destOrd="0" presId="urn:microsoft.com/office/officeart/2005/8/layout/vList5"/>
    <dgm:cxn modelId="{1AA25603-57C8-4514-891C-D13B519EF4B0}" type="presOf" srcId="{BEF72FB6-2543-4FF7-892C-6D8E8A3C4DDA}" destId="{ECBAEFD4-A662-49D1-96D4-BD240DFC9628}" srcOrd="0" destOrd="2" presId="urn:microsoft.com/office/officeart/2005/8/layout/vList5"/>
    <dgm:cxn modelId="{DAEC8255-4661-488A-8765-D1E9706B444A}" type="presOf" srcId="{9BEFD760-ED18-465E-88F6-08DC9DD5B657}" destId="{CF7B1983-69A1-47FD-B4F7-DA3482A429FB}" srcOrd="0" destOrd="0" presId="urn:microsoft.com/office/officeart/2005/8/layout/vList5"/>
    <dgm:cxn modelId="{478EFDDE-7A43-41F2-872F-62EAF640D661}" srcId="{9BEFD760-ED18-465E-88F6-08DC9DD5B657}" destId="{39257C2B-2023-4D37-A5E2-931485DFA067}" srcOrd="1" destOrd="0" parTransId="{F678115A-144A-46E9-9AC5-C8FA346C84F3}" sibTransId="{23059264-05DB-4AC7-B50B-977B6C2C5BF3}"/>
    <dgm:cxn modelId="{476EB3A0-51EA-4F29-BC22-DAF9BB515EFA}" srcId="{E93DC684-F36B-42F0-852D-6F23ADBD1E43}" destId="{166776C8-2E75-4DF7-9E61-EFE77A9019D4}" srcOrd="0" destOrd="0" parTransId="{6C0BBD64-3B07-4ED2-9D57-0D1A67A6D357}" sibTransId="{871A69E1-A9AC-45DE-B698-6ECEEA5F9B63}"/>
    <dgm:cxn modelId="{6D776BC7-B5A0-4632-97AC-53FDA8ABBA4B}" srcId="{D904C97B-66EC-4C72-AD74-44DAA52CD8A9}" destId="{54B68790-3445-4D9B-A3E1-4B13C37623C2}" srcOrd="1" destOrd="0" parTransId="{C11C582A-2112-47BA-BB29-E16496B30BFD}" sibTransId="{9FD3EC62-017C-4F66-ABBE-6415DDAF33D6}"/>
    <dgm:cxn modelId="{A28E915F-ADAB-4185-BDCC-7AC9942201F7}" type="presOf" srcId="{486378B0-397C-4E30-BDFD-C2B1BB470BFE}" destId="{B83556D7-DD40-4B74-89B2-AF8060B2AB6B}" srcOrd="0" destOrd="1" presId="urn:microsoft.com/office/officeart/2005/8/layout/vList5"/>
    <dgm:cxn modelId="{E3FF9F6B-B8DA-4F44-AD46-667CF63CBE6B}" type="presOf" srcId="{6569AF32-F724-44B8-BF10-B35E15EFDA17}" destId="{ECBAEFD4-A662-49D1-96D4-BD240DFC9628}" srcOrd="0" destOrd="0" presId="urn:microsoft.com/office/officeart/2005/8/layout/vList5"/>
    <dgm:cxn modelId="{93308BD6-9F17-4CF0-BE45-C4B1A4724211}" type="presOf" srcId="{D904C97B-66EC-4C72-AD74-44DAA52CD8A9}" destId="{BE910C71-B83F-4826-AE3B-3BAAD02D4659}" srcOrd="0" destOrd="0" presId="urn:microsoft.com/office/officeart/2005/8/layout/vList5"/>
    <dgm:cxn modelId="{0084FC2E-8E43-4A3D-BCAF-BB6D1D18654A}" type="presOf" srcId="{61D85B1B-6DE9-4D34-A66F-034FB4496C9D}" destId="{B83556D7-DD40-4B74-89B2-AF8060B2AB6B}" srcOrd="0" destOrd="2" presId="urn:microsoft.com/office/officeart/2005/8/layout/vList5"/>
    <dgm:cxn modelId="{594A7FB5-BFC1-4EF2-9E81-5C529D6B549B}" type="presOf" srcId="{55A2DA62-B117-4AB4-87A7-A855612BAD52}" destId="{B83556D7-DD40-4B74-89B2-AF8060B2AB6B}" srcOrd="0" destOrd="3" presId="urn:microsoft.com/office/officeart/2005/8/layout/vList5"/>
    <dgm:cxn modelId="{5516E32B-05C1-4023-B7C9-DE286DED19A3}" srcId="{E93DC684-F36B-42F0-852D-6F23ADBD1E43}" destId="{486378B0-397C-4E30-BDFD-C2B1BB470BFE}" srcOrd="1" destOrd="0" parTransId="{B97A8E90-1DD6-440D-99DA-13A8E7DF79C9}" sibTransId="{A47E65E6-5B05-4B55-9CFB-7B617DD067AB}"/>
    <dgm:cxn modelId="{83057B39-0099-4BB1-825F-1C378620E0E0}" srcId="{9BEFD760-ED18-465E-88F6-08DC9DD5B657}" destId="{BEF72FB6-2543-4FF7-892C-6D8E8A3C4DDA}" srcOrd="2" destOrd="0" parTransId="{F4FCA82E-538E-47A8-A788-B7B8BE651213}" sibTransId="{4DF0D78D-8AD1-4285-8745-4405AC38A35B}"/>
    <dgm:cxn modelId="{736F2BFB-4ADA-4E90-80E8-664B51C04263}" srcId="{D3D2D6CB-6B5A-4194-B057-04D2FF3126F1}" destId="{E93DC684-F36B-42F0-852D-6F23ADBD1E43}" srcOrd="0" destOrd="0" parTransId="{514AE2C8-6466-498C-8CD9-3060F3D68244}" sibTransId="{052F6BD8-EA0F-4FF3-8B0C-6B2588E923C3}"/>
    <dgm:cxn modelId="{F4FB1EE0-1AFD-487D-B6D8-B56A0FEC1CB5}" type="presOf" srcId="{54B68790-3445-4D9B-A3E1-4B13C37623C2}" destId="{F4BC851E-DEC4-45D2-B466-2FAD2F3CAA88}" srcOrd="0" destOrd="1" presId="urn:microsoft.com/office/officeart/2005/8/layout/vList5"/>
    <dgm:cxn modelId="{2159B07C-E588-4564-8966-9408BCE97D4A}" srcId="{E93DC684-F36B-42F0-852D-6F23ADBD1E43}" destId="{55A2DA62-B117-4AB4-87A7-A855612BAD52}" srcOrd="3" destOrd="0" parTransId="{2E3D2BE9-B6A7-4373-B8A7-D2DC224EF252}" sibTransId="{FA5B56C6-2D70-41EA-A228-4CE62A7826DA}"/>
    <dgm:cxn modelId="{C34C6E5E-1203-4107-B35F-56A9C4EEAC60}" type="presOf" srcId="{39257C2B-2023-4D37-A5E2-931485DFA067}" destId="{ECBAEFD4-A662-49D1-96D4-BD240DFC9628}" srcOrd="0" destOrd="1" presId="urn:microsoft.com/office/officeart/2005/8/layout/vList5"/>
    <dgm:cxn modelId="{BCD8C8AF-2B9A-42C8-8516-0F38510437CA}" srcId="{D904C97B-66EC-4C72-AD74-44DAA52CD8A9}" destId="{FD23A4FB-0977-4FAF-B8ED-71B65D95C3E2}" srcOrd="0" destOrd="0" parTransId="{099AD6CD-D43B-4630-B06F-323EF3A981C8}" sibTransId="{00F06225-A8E0-42F1-A291-99FB747F2F8D}"/>
    <dgm:cxn modelId="{2540109A-202C-40F8-9E60-232AF5367AC0}" srcId="{D3D2D6CB-6B5A-4194-B057-04D2FF3126F1}" destId="{D904C97B-66EC-4C72-AD74-44DAA52CD8A9}" srcOrd="2" destOrd="0" parTransId="{81331BB5-7C4F-4E74-AC64-C181828E944F}" sibTransId="{638F5921-50BC-48DD-B086-599BBA51AD24}"/>
    <dgm:cxn modelId="{6C8F3D99-7156-42F0-AD76-7A7EBD3396C3}" srcId="{9BEFD760-ED18-465E-88F6-08DC9DD5B657}" destId="{6569AF32-F724-44B8-BF10-B35E15EFDA17}" srcOrd="0" destOrd="0" parTransId="{9C6176FB-665C-40AB-8642-ECD75B9AE47B}" sibTransId="{456D25F2-3BDF-4378-AB50-F4AB071D9651}"/>
    <dgm:cxn modelId="{911E2626-183B-42A8-BE78-82A89F3FDAB3}" srcId="{D3D2D6CB-6B5A-4194-B057-04D2FF3126F1}" destId="{9BEFD760-ED18-465E-88F6-08DC9DD5B657}" srcOrd="1" destOrd="0" parTransId="{97086A50-64C8-46A7-87B4-64176BC21C90}" sibTransId="{D153571A-3DB7-4693-B22B-AA38390EDE88}"/>
    <dgm:cxn modelId="{55C687F3-DF1E-4016-88A5-A4D5085EA417}" srcId="{E93DC684-F36B-42F0-852D-6F23ADBD1E43}" destId="{61D85B1B-6DE9-4D34-A66F-034FB4496C9D}" srcOrd="2" destOrd="0" parTransId="{F01E81D4-BF99-4BCB-9F1A-A2C3A7E0FBAB}" sibTransId="{50E65BB0-31D3-467C-BB60-E2A04CFC4A71}"/>
    <dgm:cxn modelId="{7D3C2EDF-CE61-4759-938D-FD14369DC395}" type="presParOf" srcId="{A41B6981-62CD-4658-B975-19B98390A1FB}" destId="{92A61229-597A-47C0-A1BC-3DA1186A32E5}" srcOrd="0" destOrd="0" presId="urn:microsoft.com/office/officeart/2005/8/layout/vList5"/>
    <dgm:cxn modelId="{813EA722-C542-4180-B852-8DF368F69B32}" type="presParOf" srcId="{92A61229-597A-47C0-A1BC-3DA1186A32E5}" destId="{E4BCFA9F-9790-4045-AD46-0D8628155C02}" srcOrd="0" destOrd="0" presId="urn:microsoft.com/office/officeart/2005/8/layout/vList5"/>
    <dgm:cxn modelId="{913A4506-077B-43AC-8C75-866DD2EC43C2}" type="presParOf" srcId="{92A61229-597A-47C0-A1BC-3DA1186A32E5}" destId="{B83556D7-DD40-4B74-89B2-AF8060B2AB6B}" srcOrd="1" destOrd="0" presId="urn:microsoft.com/office/officeart/2005/8/layout/vList5"/>
    <dgm:cxn modelId="{1C11E139-64D1-493B-A2D3-B0B3A99FB467}" type="presParOf" srcId="{A41B6981-62CD-4658-B975-19B98390A1FB}" destId="{1A0A5893-78DE-4BF7-AB94-B04D7A0555D4}" srcOrd="1" destOrd="0" presId="urn:microsoft.com/office/officeart/2005/8/layout/vList5"/>
    <dgm:cxn modelId="{0C067A36-4893-4BE5-A1C5-EF14C08AC630}" type="presParOf" srcId="{A41B6981-62CD-4658-B975-19B98390A1FB}" destId="{A72B454B-A96D-4081-918B-AB7672CBD8AF}" srcOrd="2" destOrd="0" presId="urn:microsoft.com/office/officeart/2005/8/layout/vList5"/>
    <dgm:cxn modelId="{543AD502-4753-4521-B736-77B53828B334}" type="presParOf" srcId="{A72B454B-A96D-4081-918B-AB7672CBD8AF}" destId="{CF7B1983-69A1-47FD-B4F7-DA3482A429FB}" srcOrd="0" destOrd="0" presId="urn:microsoft.com/office/officeart/2005/8/layout/vList5"/>
    <dgm:cxn modelId="{160BE8F2-F5BB-47B4-9018-8365B2AE319C}" type="presParOf" srcId="{A72B454B-A96D-4081-918B-AB7672CBD8AF}" destId="{ECBAEFD4-A662-49D1-96D4-BD240DFC9628}" srcOrd="1" destOrd="0" presId="urn:microsoft.com/office/officeart/2005/8/layout/vList5"/>
    <dgm:cxn modelId="{59064C95-1278-4D87-A36E-F0AFEDA7C282}" type="presParOf" srcId="{A41B6981-62CD-4658-B975-19B98390A1FB}" destId="{F896204D-5D5D-47AF-807A-0D8E6EB45BE8}" srcOrd="3" destOrd="0" presId="urn:microsoft.com/office/officeart/2005/8/layout/vList5"/>
    <dgm:cxn modelId="{312F745B-7820-49C3-A3C1-6081F4EC149E}" type="presParOf" srcId="{A41B6981-62CD-4658-B975-19B98390A1FB}" destId="{0BE62C1B-877D-4313-BE98-4822471C8ED1}" srcOrd="4" destOrd="0" presId="urn:microsoft.com/office/officeart/2005/8/layout/vList5"/>
    <dgm:cxn modelId="{6F9BEA38-5033-47EC-BEA9-F3BBCBAA518D}" type="presParOf" srcId="{0BE62C1B-877D-4313-BE98-4822471C8ED1}" destId="{BE910C71-B83F-4826-AE3B-3BAAD02D4659}" srcOrd="0" destOrd="0" presId="urn:microsoft.com/office/officeart/2005/8/layout/vList5"/>
    <dgm:cxn modelId="{56AA9930-62F8-4B25-AF5C-E9362C6006D5}" type="presParOf" srcId="{0BE62C1B-877D-4313-BE98-4822471C8ED1}" destId="{F4BC851E-DEC4-45D2-B466-2FAD2F3CAA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D2D6CB-6B5A-4194-B057-04D2FF3126F1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3DC684-F36B-42F0-852D-6F23ADBD1E43}">
      <dgm:prSet phldrT="[Text]" custT="1"/>
      <dgm:spPr/>
      <dgm:t>
        <a:bodyPr/>
        <a:lstStyle/>
        <a:p>
          <a:r>
            <a:rPr lang="en-IN" sz="1200" dirty="0"/>
            <a:t>Step </a:t>
          </a:r>
          <a:r>
            <a:rPr lang="en-IN" sz="1200" dirty="0" smtClean="0"/>
            <a:t>4 </a:t>
          </a:r>
          <a:endParaRPr lang="en-IN" sz="1200" dirty="0"/>
        </a:p>
      </dgm:t>
    </dgm:pt>
    <dgm:pt modelId="{514AE2C8-6466-498C-8CD9-3060F3D68244}" type="parTrans" cxnId="{736F2BFB-4ADA-4E90-80E8-664B51C04263}">
      <dgm:prSet/>
      <dgm:spPr/>
      <dgm:t>
        <a:bodyPr/>
        <a:lstStyle/>
        <a:p>
          <a:endParaRPr lang="en-IN" sz="1000"/>
        </a:p>
      </dgm:t>
    </dgm:pt>
    <dgm:pt modelId="{052F6BD8-EA0F-4FF3-8B0C-6B2588E923C3}" type="sibTrans" cxnId="{736F2BFB-4ADA-4E90-80E8-664B51C04263}">
      <dgm:prSet/>
      <dgm:spPr/>
      <dgm:t>
        <a:bodyPr/>
        <a:lstStyle/>
        <a:p>
          <a:endParaRPr lang="en-IN" sz="1000"/>
        </a:p>
      </dgm:t>
    </dgm:pt>
    <dgm:pt modelId="{9BEFD760-ED18-465E-88F6-08DC9DD5B657}">
      <dgm:prSet custT="1"/>
      <dgm:spPr/>
      <dgm:t>
        <a:bodyPr/>
        <a:lstStyle/>
        <a:p>
          <a:r>
            <a:rPr lang="en-IN" sz="1200" dirty="0"/>
            <a:t>Step </a:t>
          </a:r>
          <a:r>
            <a:rPr lang="en-IN" sz="1200" dirty="0" smtClean="0"/>
            <a:t>5:</a:t>
          </a:r>
          <a:endParaRPr lang="en-IN" sz="1200" dirty="0"/>
        </a:p>
      </dgm:t>
    </dgm:pt>
    <dgm:pt modelId="{97086A50-64C8-46A7-87B4-64176BC21C90}" type="parTrans" cxnId="{911E2626-183B-42A8-BE78-82A89F3FDAB3}">
      <dgm:prSet/>
      <dgm:spPr/>
      <dgm:t>
        <a:bodyPr/>
        <a:lstStyle/>
        <a:p>
          <a:endParaRPr lang="en-IN" sz="1000"/>
        </a:p>
      </dgm:t>
    </dgm:pt>
    <dgm:pt modelId="{D153571A-3DB7-4693-B22B-AA38390EDE88}" type="sibTrans" cxnId="{911E2626-183B-42A8-BE78-82A89F3FDAB3}">
      <dgm:prSet/>
      <dgm:spPr/>
      <dgm:t>
        <a:bodyPr/>
        <a:lstStyle/>
        <a:p>
          <a:endParaRPr lang="en-IN" sz="1000"/>
        </a:p>
      </dgm:t>
    </dgm:pt>
    <dgm:pt modelId="{D904C97B-66EC-4C72-AD74-44DAA52CD8A9}">
      <dgm:prSet custT="1"/>
      <dgm:spPr/>
      <dgm:t>
        <a:bodyPr/>
        <a:lstStyle/>
        <a:p>
          <a:r>
            <a:rPr lang="en-IN" sz="1200" dirty="0"/>
            <a:t>Step </a:t>
          </a:r>
          <a:r>
            <a:rPr lang="en-IN" sz="1200" dirty="0" smtClean="0"/>
            <a:t>6 </a:t>
          </a:r>
          <a:r>
            <a:rPr lang="en-IN" sz="1200" dirty="0"/>
            <a:t>:</a:t>
          </a:r>
        </a:p>
      </dgm:t>
    </dgm:pt>
    <dgm:pt modelId="{81331BB5-7C4F-4E74-AC64-C181828E944F}" type="parTrans" cxnId="{2540109A-202C-40F8-9E60-232AF5367AC0}">
      <dgm:prSet/>
      <dgm:spPr/>
      <dgm:t>
        <a:bodyPr/>
        <a:lstStyle/>
        <a:p>
          <a:endParaRPr lang="en-IN" sz="1000"/>
        </a:p>
      </dgm:t>
    </dgm:pt>
    <dgm:pt modelId="{638F5921-50BC-48DD-B086-599BBA51AD24}" type="sibTrans" cxnId="{2540109A-202C-40F8-9E60-232AF5367AC0}">
      <dgm:prSet/>
      <dgm:spPr/>
      <dgm:t>
        <a:bodyPr/>
        <a:lstStyle/>
        <a:p>
          <a:endParaRPr lang="en-IN" sz="1000"/>
        </a:p>
      </dgm:t>
    </dgm:pt>
    <dgm:pt modelId="{166776C8-2E75-4DF7-9E61-EFE77A9019D4}">
      <dgm:prSet phldrT="[Text]" custT="1"/>
      <dgm:spPr/>
      <dgm:t>
        <a:bodyPr/>
        <a:lstStyle/>
        <a:p>
          <a:r>
            <a:rPr lang="en-IN" sz="1200" dirty="0" smtClean="0"/>
            <a:t>Residency status  choose  resident Indian</a:t>
          </a:r>
          <a:endParaRPr lang="en-IN" sz="1200" dirty="0"/>
        </a:p>
      </dgm:t>
    </dgm:pt>
    <dgm:pt modelId="{6C0BBD64-3B07-4ED2-9D57-0D1A67A6D357}" type="parTrans" cxnId="{476EB3A0-51EA-4F29-BC22-DAF9BB515EFA}">
      <dgm:prSet/>
      <dgm:spPr/>
      <dgm:t>
        <a:bodyPr/>
        <a:lstStyle/>
        <a:p>
          <a:endParaRPr lang="en-IN" sz="1000"/>
        </a:p>
      </dgm:t>
    </dgm:pt>
    <dgm:pt modelId="{871A69E1-A9AC-45DE-B698-6ECEEA5F9B63}" type="sibTrans" cxnId="{476EB3A0-51EA-4F29-BC22-DAF9BB515EFA}">
      <dgm:prSet/>
      <dgm:spPr/>
      <dgm:t>
        <a:bodyPr/>
        <a:lstStyle/>
        <a:p>
          <a:endParaRPr lang="en-IN" sz="1000"/>
        </a:p>
      </dgm:t>
    </dgm:pt>
    <dgm:pt modelId="{6569AF32-F724-44B8-BF10-B35E15EFDA17}">
      <dgm:prSet custT="1"/>
      <dgm:spPr/>
      <dgm:t>
        <a:bodyPr/>
        <a:lstStyle/>
        <a:p>
          <a:r>
            <a:rPr lang="en-IN" sz="1200" dirty="0" smtClean="0"/>
            <a:t>If your permanent address is different from the </a:t>
          </a:r>
          <a:r>
            <a:rPr lang="en-IN" sz="1200" dirty="0" err="1" smtClean="0"/>
            <a:t>aadhar</a:t>
          </a:r>
          <a:r>
            <a:rPr lang="en-IN" sz="1200" dirty="0" smtClean="0"/>
            <a:t> address then you can mention the same &amp; address proof is </a:t>
          </a:r>
          <a:r>
            <a:rPr lang="en-IN" sz="1200" dirty="0" smtClean="0">
              <a:solidFill>
                <a:srgbClr val="FF0000"/>
              </a:solidFill>
            </a:rPr>
            <a:t>not </a:t>
          </a:r>
          <a:r>
            <a:rPr lang="en-IN" sz="1200" dirty="0" smtClean="0"/>
            <a:t>required </a:t>
          </a:r>
          <a:endParaRPr lang="en-IN" sz="1200" dirty="0"/>
        </a:p>
      </dgm:t>
    </dgm:pt>
    <dgm:pt modelId="{9C6176FB-665C-40AB-8642-ECD75B9AE47B}" type="parTrans" cxnId="{6C8F3D99-7156-42F0-AD76-7A7EBD3396C3}">
      <dgm:prSet/>
      <dgm:spPr/>
      <dgm:t>
        <a:bodyPr/>
        <a:lstStyle/>
        <a:p>
          <a:endParaRPr lang="en-IN" sz="1000"/>
        </a:p>
      </dgm:t>
    </dgm:pt>
    <dgm:pt modelId="{456D25F2-3BDF-4378-AB50-F4AB071D9651}" type="sibTrans" cxnId="{6C8F3D99-7156-42F0-AD76-7A7EBD3396C3}">
      <dgm:prSet/>
      <dgm:spPr/>
      <dgm:t>
        <a:bodyPr/>
        <a:lstStyle/>
        <a:p>
          <a:endParaRPr lang="en-IN" sz="1000"/>
        </a:p>
      </dgm:t>
    </dgm:pt>
    <dgm:pt modelId="{FD23A4FB-0977-4FAF-B8ED-71B65D95C3E2}">
      <dgm:prSet custT="1"/>
      <dgm:spPr/>
      <dgm:t>
        <a:bodyPr/>
        <a:lstStyle/>
        <a:p>
          <a:r>
            <a:rPr lang="en-IN" sz="900" dirty="0" smtClean="0"/>
            <a:t> </a:t>
          </a:r>
          <a:r>
            <a:rPr lang="en-IN" sz="1200" dirty="0" smtClean="0"/>
            <a:t>  Nominee details to be mandatorily captured &amp; </a:t>
          </a:r>
          <a:r>
            <a:rPr lang="en-IN" sz="1200" dirty="0" err="1" smtClean="0"/>
            <a:t>incase</a:t>
          </a:r>
          <a:r>
            <a:rPr lang="en-IN" sz="1200" dirty="0" smtClean="0"/>
            <a:t> of minor then guardian details to be filled. </a:t>
          </a:r>
          <a:endParaRPr lang="en-IN" sz="900" dirty="0"/>
        </a:p>
      </dgm:t>
    </dgm:pt>
    <dgm:pt modelId="{099AD6CD-D43B-4630-B06F-323EF3A981C8}" type="parTrans" cxnId="{BCD8C8AF-2B9A-42C8-8516-0F38510437CA}">
      <dgm:prSet/>
      <dgm:spPr/>
      <dgm:t>
        <a:bodyPr/>
        <a:lstStyle/>
        <a:p>
          <a:endParaRPr lang="en-IN" sz="1000"/>
        </a:p>
      </dgm:t>
    </dgm:pt>
    <dgm:pt modelId="{00F06225-A8E0-42F1-A291-99FB747F2F8D}" type="sibTrans" cxnId="{BCD8C8AF-2B9A-42C8-8516-0F38510437CA}">
      <dgm:prSet/>
      <dgm:spPr/>
      <dgm:t>
        <a:bodyPr/>
        <a:lstStyle/>
        <a:p>
          <a:endParaRPr lang="en-IN" sz="1000"/>
        </a:p>
      </dgm:t>
    </dgm:pt>
    <dgm:pt modelId="{39257C2B-2023-4D37-A5E2-931485DFA067}">
      <dgm:prSet custT="1"/>
      <dgm:spPr/>
      <dgm:t>
        <a:bodyPr/>
        <a:lstStyle/>
        <a:p>
          <a:r>
            <a:rPr lang="en-IN" sz="1200" dirty="0" smtClean="0"/>
            <a:t>Occupation Details of your new job to be filled. </a:t>
          </a:r>
          <a:endParaRPr lang="en-IN" sz="1200" dirty="0"/>
        </a:p>
      </dgm:t>
    </dgm:pt>
    <dgm:pt modelId="{F678115A-144A-46E9-9AC5-C8FA346C84F3}" type="parTrans" cxnId="{478EFDDE-7A43-41F2-872F-62EAF640D661}">
      <dgm:prSet/>
      <dgm:spPr/>
      <dgm:t>
        <a:bodyPr/>
        <a:lstStyle/>
        <a:p>
          <a:endParaRPr lang="en-US"/>
        </a:p>
      </dgm:t>
    </dgm:pt>
    <dgm:pt modelId="{23059264-05DB-4AC7-B50B-977B6C2C5BF3}" type="sibTrans" cxnId="{478EFDDE-7A43-41F2-872F-62EAF640D661}">
      <dgm:prSet/>
      <dgm:spPr/>
      <dgm:t>
        <a:bodyPr/>
        <a:lstStyle/>
        <a:p>
          <a:endParaRPr lang="en-US"/>
        </a:p>
      </dgm:t>
    </dgm:pt>
    <dgm:pt modelId="{B8D3A304-C29D-48E6-BEAD-2F060519F2BB}">
      <dgm:prSet phldrT="[Text]" custT="1"/>
      <dgm:spPr/>
      <dgm:t>
        <a:bodyPr/>
        <a:lstStyle/>
        <a:p>
          <a:r>
            <a:rPr lang="en-IN" sz="1200" dirty="0" smtClean="0">
              <a:solidFill>
                <a:schemeClr val="tx1"/>
              </a:solidFill>
            </a:rPr>
            <a:t>If your City name is not appearing in the drop down then mention the district name</a:t>
          </a:r>
          <a:endParaRPr lang="en-IN" sz="1200" dirty="0">
            <a:solidFill>
              <a:srgbClr val="FF0000"/>
            </a:solidFill>
          </a:endParaRPr>
        </a:p>
      </dgm:t>
    </dgm:pt>
    <dgm:pt modelId="{BFD4CE22-4C3C-40FC-917C-3EA9ABFAB590}" type="parTrans" cxnId="{D5870B86-AC0F-4B5C-AEF9-D745CDF4B616}">
      <dgm:prSet/>
      <dgm:spPr/>
      <dgm:t>
        <a:bodyPr/>
        <a:lstStyle/>
        <a:p>
          <a:endParaRPr lang="en-US"/>
        </a:p>
      </dgm:t>
    </dgm:pt>
    <dgm:pt modelId="{9E27C131-1EB1-4A29-8B60-7BAFF8DD8F61}" type="sibTrans" cxnId="{D5870B86-AC0F-4B5C-AEF9-D745CDF4B616}">
      <dgm:prSet/>
      <dgm:spPr/>
      <dgm:t>
        <a:bodyPr/>
        <a:lstStyle/>
        <a:p>
          <a:endParaRPr lang="en-US"/>
        </a:p>
      </dgm:t>
    </dgm:pt>
    <dgm:pt modelId="{DB590DA6-95A9-430E-AD3B-CB1C5F8B9C0F}">
      <dgm:prSet custT="1"/>
      <dgm:spPr/>
      <dgm:t>
        <a:bodyPr/>
        <a:lstStyle/>
        <a:p>
          <a:r>
            <a:rPr lang="en-IN" sz="1200" dirty="0" smtClean="0"/>
            <a:t>Extended KYC </a:t>
          </a:r>
          <a:r>
            <a:rPr lang="en-IN" sz="1200" dirty="0" err="1" smtClean="0"/>
            <a:t>incase</a:t>
          </a:r>
          <a:r>
            <a:rPr lang="en-IN" sz="1200" dirty="0" smtClean="0"/>
            <a:t> your city of birth is not appearing mention the district name.  </a:t>
          </a:r>
          <a:endParaRPr lang="en-IN" sz="900" dirty="0"/>
        </a:p>
      </dgm:t>
    </dgm:pt>
    <dgm:pt modelId="{4D2C180C-9441-422C-A3CA-D8D6A15065AA}" type="parTrans" cxnId="{223B61AF-7A3B-4D26-85D8-445256C1D5CA}">
      <dgm:prSet/>
      <dgm:spPr/>
      <dgm:t>
        <a:bodyPr/>
        <a:lstStyle/>
        <a:p>
          <a:endParaRPr lang="en-US"/>
        </a:p>
      </dgm:t>
    </dgm:pt>
    <dgm:pt modelId="{1E321EEF-F5AA-4A14-829A-1B33F49BB40E}" type="sibTrans" cxnId="{223B61AF-7A3B-4D26-85D8-445256C1D5CA}">
      <dgm:prSet/>
      <dgm:spPr/>
      <dgm:t>
        <a:bodyPr/>
        <a:lstStyle/>
        <a:p>
          <a:endParaRPr lang="en-US"/>
        </a:p>
      </dgm:t>
    </dgm:pt>
    <dgm:pt modelId="{61936E02-A9C1-40D4-AF53-3B50A3FC6D72}">
      <dgm:prSet phldrT="[Text]" custT="1"/>
      <dgm:spPr/>
      <dgm:t>
        <a:bodyPr/>
        <a:lstStyle/>
        <a:p>
          <a:r>
            <a:rPr lang="en-IN" sz="1200" dirty="0" err="1" smtClean="0">
              <a:solidFill>
                <a:srgbClr val="FF0000"/>
              </a:solidFill>
            </a:rPr>
            <a:t>Incase</a:t>
          </a:r>
          <a:r>
            <a:rPr lang="en-IN" sz="1200" dirty="0" smtClean="0">
              <a:solidFill>
                <a:srgbClr val="FF0000"/>
              </a:solidFill>
            </a:rPr>
            <a:t> City &amp; State is not appearing in the pre filled address then choose from the drop down. Note : Don’t edit other details from pre filled data.</a:t>
          </a:r>
          <a:endParaRPr lang="en-IN" sz="1200" dirty="0"/>
        </a:p>
      </dgm:t>
    </dgm:pt>
    <dgm:pt modelId="{E94328B9-53D8-4695-92D0-8F7B26C7472A}" type="parTrans" cxnId="{381735E2-868D-4CDD-9E66-4B48C9C9927C}">
      <dgm:prSet/>
      <dgm:spPr/>
      <dgm:t>
        <a:bodyPr/>
        <a:lstStyle/>
        <a:p>
          <a:endParaRPr lang="en-US"/>
        </a:p>
      </dgm:t>
    </dgm:pt>
    <dgm:pt modelId="{197F6B3D-CE75-4C66-A081-C62A43F905A3}" type="sibTrans" cxnId="{381735E2-868D-4CDD-9E66-4B48C9C9927C}">
      <dgm:prSet/>
      <dgm:spPr/>
      <dgm:t>
        <a:bodyPr/>
        <a:lstStyle/>
        <a:p>
          <a:endParaRPr lang="en-US"/>
        </a:p>
      </dgm:t>
    </dgm:pt>
    <dgm:pt modelId="{A41B6981-62CD-4658-B975-19B98390A1FB}" type="pres">
      <dgm:prSet presAssocID="{D3D2D6CB-6B5A-4194-B057-04D2FF3126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2A61229-597A-47C0-A1BC-3DA1186A32E5}" type="pres">
      <dgm:prSet presAssocID="{E93DC684-F36B-42F0-852D-6F23ADBD1E43}" presName="linNode" presStyleCnt="0"/>
      <dgm:spPr/>
    </dgm:pt>
    <dgm:pt modelId="{E4BCFA9F-9790-4045-AD46-0D8628155C02}" type="pres">
      <dgm:prSet presAssocID="{E93DC684-F36B-42F0-852D-6F23ADBD1E43}" presName="parentText" presStyleLbl="node1" presStyleIdx="0" presStyleCnt="3" custScaleX="526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3556D7-DD40-4B74-89B2-AF8060B2AB6B}" type="pres">
      <dgm:prSet presAssocID="{E93DC684-F36B-42F0-852D-6F23ADBD1E43}" presName="descendantText" presStyleLbl="alignAccFollow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0A5893-78DE-4BF7-AB94-B04D7A0555D4}" type="pres">
      <dgm:prSet presAssocID="{052F6BD8-EA0F-4FF3-8B0C-6B2588E923C3}" presName="sp" presStyleCnt="0"/>
      <dgm:spPr/>
    </dgm:pt>
    <dgm:pt modelId="{A72B454B-A96D-4081-918B-AB7672CBD8AF}" type="pres">
      <dgm:prSet presAssocID="{9BEFD760-ED18-465E-88F6-08DC9DD5B657}" presName="linNode" presStyleCnt="0"/>
      <dgm:spPr/>
    </dgm:pt>
    <dgm:pt modelId="{CF7B1983-69A1-47FD-B4F7-DA3482A429FB}" type="pres">
      <dgm:prSet presAssocID="{9BEFD760-ED18-465E-88F6-08DC9DD5B657}" presName="parentText" presStyleLbl="node1" presStyleIdx="1" presStyleCnt="3" custScaleX="526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BAEFD4-A662-49D1-96D4-BD240DFC9628}" type="pres">
      <dgm:prSet presAssocID="{9BEFD760-ED18-465E-88F6-08DC9DD5B657}" presName="descendantText" presStyleLbl="alignAccFollowNode1" presStyleIdx="1" presStyleCnt="3" custLinFactNeighborY="-22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96204D-5D5D-47AF-807A-0D8E6EB45BE8}" type="pres">
      <dgm:prSet presAssocID="{D153571A-3DB7-4693-B22B-AA38390EDE88}" presName="sp" presStyleCnt="0"/>
      <dgm:spPr/>
    </dgm:pt>
    <dgm:pt modelId="{0BE62C1B-877D-4313-BE98-4822471C8ED1}" type="pres">
      <dgm:prSet presAssocID="{D904C97B-66EC-4C72-AD74-44DAA52CD8A9}" presName="linNode" presStyleCnt="0"/>
      <dgm:spPr/>
    </dgm:pt>
    <dgm:pt modelId="{BE910C71-B83F-4826-AE3B-3BAAD02D4659}" type="pres">
      <dgm:prSet presAssocID="{D904C97B-66EC-4C72-AD74-44DAA52CD8A9}" presName="parentText" presStyleLbl="node1" presStyleIdx="2" presStyleCnt="3" custScaleX="526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BC851E-DEC4-45D2-B466-2FAD2F3CAA88}" type="pres">
      <dgm:prSet presAssocID="{D904C97B-66EC-4C72-AD74-44DAA52CD8A9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606C66-EAD8-4B3E-AF97-2795FECA4741}" type="presOf" srcId="{FD23A4FB-0977-4FAF-B8ED-71B65D95C3E2}" destId="{F4BC851E-DEC4-45D2-B466-2FAD2F3CAA88}" srcOrd="0" destOrd="0" presId="urn:microsoft.com/office/officeart/2005/8/layout/vList5"/>
    <dgm:cxn modelId="{D9D9E09E-A3B9-4EAA-B2A1-279FF81810EA}" type="presOf" srcId="{E93DC684-F36B-42F0-852D-6F23ADBD1E43}" destId="{E4BCFA9F-9790-4045-AD46-0D8628155C02}" srcOrd="0" destOrd="0" presId="urn:microsoft.com/office/officeart/2005/8/layout/vList5"/>
    <dgm:cxn modelId="{10D2956B-481A-46D9-81C7-6F69A020951F}" type="presOf" srcId="{166776C8-2E75-4DF7-9E61-EFE77A9019D4}" destId="{B83556D7-DD40-4B74-89B2-AF8060B2AB6B}" srcOrd="0" destOrd="0" presId="urn:microsoft.com/office/officeart/2005/8/layout/vList5"/>
    <dgm:cxn modelId="{4E5F65C5-5F3B-49A7-9C62-94D5DF997715}" type="presOf" srcId="{61936E02-A9C1-40D4-AF53-3B50A3FC6D72}" destId="{B83556D7-DD40-4B74-89B2-AF8060B2AB6B}" srcOrd="0" destOrd="1" presId="urn:microsoft.com/office/officeart/2005/8/layout/vList5"/>
    <dgm:cxn modelId="{8DCE3144-9452-4EA5-86A7-299E7E04E694}" type="presOf" srcId="{D3D2D6CB-6B5A-4194-B057-04D2FF3126F1}" destId="{A41B6981-62CD-4658-B975-19B98390A1FB}" srcOrd="0" destOrd="0" presId="urn:microsoft.com/office/officeart/2005/8/layout/vList5"/>
    <dgm:cxn modelId="{3FE11CBE-6DD7-4874-B7CD-74CC75EABD20}" type="presOf" srcId="{B8D3A304-C29D-48E6-BEAD-2F060519F2BB}" destId="{B83556D7-DD40-4B74-89B2-AF8060B2AB6B}" srcOrd="0" destOrd="2" presId="urn:microsoft.com/office/officeart/2005/8/layout/vList5"/>
    <dgm:cxn modelId="{DAEC8255-4661-488A-8765-D1E9706B444A}" type="presOf" srcId="{9BEFD760-ED18-465E-88F6-08DC9DD5B657}" destId="{CF7B1983-69A1-47FD-B4F7-DA3482A429FB}" srcOrd="0" destOrd="0" presId="urn:microsoft.com/office/officeart/2005/8/layout/vList5"/>
    <dgm:cxn modelId="{478EFDDE-7A43-41F2-872F-62EAF640D661}" srcId="{9BEFD760-ED18-465E-88F6-08DC9DD5B657}" destId="{39257C2B-2023-4D37-A5E2-931485DFA067}" srcOrd="1" destOrd="0" parTransId="{F678115A-144A-46E9-9AC5-C8FA346C84F3}" sibTransId="{23059264-05DB-4AC7-B50B-977B6C2C5BF3}"/>
    <dgm:cxn modelId="{476EB3A0-51EA-4F29-BC22-DAF9BB515EFA}" srcId="{E93DC684-F36B-42F0-852D-6F23ADBD1E43}" destId="{166776C8-2E75-4DF7-9E61-EFE77A9019D4}" srcOrd="0" destOrd="0" parTransId="{6C0BBD64-3B07-4ED2-9D57-0D1A67A6D357}" sibTransId="{871A69E1-A9AC-45DE-B698-6ECEEA5F9B63}"/>
    <dgm:cxn modelId="{381735E2-868D-4CDD-9E66-4B48C9C9927C}" srcId="{E93DC684-F36B-42F0-852D-6F23ADBD1E43}" destId="{61936E02-A9C1-40D4-AF53-3B50A3FC6D72}" srcOrd="1" destOrd="0" parTransId="{E94328B9-53D8-4695-92D0-8F7B26C7472A}" sibTransId="{197F6B3D-CE75-4C66-A081-C62A43F905A3}"/>
    <dgm:cxn modelId="{D5870B86-AC0F-4B5C-AEF9-D745CDF4B616}" srcId="{E93DC684-F36B-42F0-852D-6F23ADBD1E43}" destId="{B8D3A304-C29D-48E6-BEAD-2F060519F2BB}" srcOrd="2" destOrd="0" parTransId="{BFD4CE22-4C3C-40FC-917C-3EA9ABFAB590}" sibTransId="{9E27C131-1EB1-4A29-8B60-7BAFF8DD8F61}"/>
    <dgm:cxn modelId="{E3FF9F6B-B8DA-4F44-AD46-667CF63CBE6B}" type="presOf" srcId="{6569AF32-F724-44B8-BF10-B35E15EFDA17}" destId="{ECBAEFD4-A662-49D1-96D4-BD240DFC9628}" srcOrd="0" destOrd="0" presId="urn:microsoft.com/office/officeart/2005/8/layout/vList5"/>
    <dgm:cxn modelId="{93308BD6-9F17-4CF0-BE45-C4B1A4724211}" type="presOf" srcId="{D904C97B-66EC-4C72-AD74-44DAA52CD8A9}" destId="{BE910C71-B83F-4826-AE3B-3BAAD02D4659}" srcOrd="0" destOrd="0" presId="urn:microsoft.com/office/officeart/2005/8/layout/vList5"/>
    <dgm:cxn modelId="{96C6A0C6-0DE8-48C9-AB8A-E582164CA29E}" type="presOf" srcId="{DB590DA6-95A9-430E-AD3B-CB1C5F8B9C0F}" destId="{F4BC851E-DEC4-45D2-B466-2FAD2F3CAA88}" srcOrd="0" destOrd="1" presId="urn:microsoft.com/office/officeart/2005/8/layout/vList5"/>
    <dgm:cxn modelId="{223B61AF-7A3B-4D26-85D8-445256C1D5CA}" srcId="{D904C97B-66EC-4C72-AD74-44DAA52CD8A9}" destId="{DB590DA6-95A9-430E-AD3B-CB1C5F8B9C0F}" srcOrd="1" destOrd="0" parTransId="{4D2C180C-9441-422C-A3CA-D8D6A15065AA}" sibTransId="{1E321EEF-F5AA-4A14-829A-1B33F49BB40E}"/>
    <dgm:cxn modelId="{736F2BFB-4ADA-4E90-80E8-664B51C04263}" srcId="{D3D2D6CB-6B5A-4194-B057-04D2FF3126F1}" destId="{E93DC684-F36B-42F0-852D-6F23ADBD1E43}" srcOrd="0" destOrd="0" parTransId="{514AE2C8-6466-498C-8CD9-3060F3D68244}" sibTransId="{052F6BD8-EA0F-4FF3-8B0C-6B2588E923C3}"/>
    <dgm:cxn modelId="{C34C6E5E-1203-4107-B35F-56A9C4EEAC60}" type="presOf" srcId="{39257C2B-2023-4D37-A5E2-931485DFA067}" destId="{ECBAEFD4-A662-49D1-96D4-BD240DFC9628}" srcOrd="0" destOrd="1" presId="urn:microsoft.com/office/officeart/2005/8/layout/vList5"/>
    <dgm:cxn modelId="{BCD8C8AF-2B9A-42C8-8516-0F38510437CA}" srcId="{D904C97B-66EC-4C72-AD74-44DAA52CD8A9}" destId="{FD23A4FB-0977-4FAF-B8ED-71B65D95C3E2}" srcOrd="0" destOrd="0" parTransId="{099AD6CD-D43B-4630-B06F-323EF3A981C8}" sibTransId="{00F06225-A8E0-42F1-A291-99FB747F2F8D}"/>
    <dgm:cxn modelId="{2540109A-202C-40F8-9E60-232AF5367AC0}" srcId="{D3D2D6CB-6B5A-4194-B057-04D2FF3126F1}" destId="{D904C97B-66EC-4C72-AD74-44DAA52CD8A9}" srcOrd="2" destOrd="0" parTransId="{81331BB5-7C4F-4E74-AC64-C181828E944F}" sibTransId="{638F5921-50BC-48DD-B086-599BBA51AD24}"/>
    <dgm:cxn modelId="{6C8F3D99-7156-42F0-AD76-7A7EBD3396C3}" srcId="{9BEFD760-ED18-465E-88F6-08DC9DD5B657}" destId="{6569AF32-F724-44B8-BF10-B35E15EFDA17}" srcOrd="0" destOrd="0" parTransId="{9C6176FB-665C-40AB-8642-ECD75B9AE47B}" sibTransId="{456D25F2-3BDF-4378-AB50-F4AB071D9651}"/>
    <dgm:cxn modelId="{911E2626-183B-42A8-BE78-82A89F3FDAB3}" srcId="{D3D2D6CB-6B5A-4194-B057-04D2FF3126F1}" destId="{9BEFD760-ED18-465E-88F6-08DC9DD5B657}" srcOrd="1" destOrd="0" parTransId="{97086A50-64C8-46A7-87B4-64176BC21C90}" sibTransId="{D153571A-3DB7-4693-B22B-AA38390EDE88}"/>
    <dgm:cxn modelId="{7D3C2EDF-CE61-4759-938D-FD14369DC395}" type="presParOf" srcId="{A41B6981-62CD-4658-B975-19B98390A1FB}" destId="{92A61229-597A-47C0-A1BC-3DA1186A32E5}" srcOrd="0" destOrd="0" presId="urn:microsoft.com/office/officeart/2005/8/layout/vList5"/>
    <dgm:cxn modelId="{813EA722-C542-4180-B852-8DF368F69B32}" type="presParOf" srcId="{92A61229-597A-47C0-A1BC-3DA1186A32E5}" destId="{E4BCFA9F-9790-4045-AD46-0D8628155C02}" srcOrd="0" destOrd="0" presId="urn:microsoft.com/office/officeart/2005/8/layout/vList5"/>
    <dgm:cxn modelId="{913A4506-077B-43AC-8C75-866DD2EC43C2}" type="presParOf" srcId="{92A61229-597A-47C0-A1BC-3DA1186A32E5}" destId="{B83556D7-DD40-4B74-89B2-AF8060B2AB6B}" srcOrd="1" destOrd="0" presId="urn:microsoft.com/office/officeart/2005/8/layout/vList5"/>
    <dgm:cxn modelId="{1C11E139-64D1-493B-A2D3-B0B3A99FB467}" type="presParOf" srcId="{A41B6981-62CD-4658-B975-19B98390A1FB}" destId="{1A0A5893-78DE-4BF7-AB94-B04D7A0555D4}" srcOrd="1" destOrd="0" presId="urn:microsoft.com/office/officeart/2005/8/layout/vList5"/>
    <dgm:cxn modelId="{0C067A36-4893-4BE5-A1C5-EF14C08AC630}" type="presParOf" srcId="{A41B6981-62CD-4658-B975-19B98390A1FB}" destId="{A72B454B-A96D-4081-918B-AB7672CBD8AF}" srcOrd="2" destOrd="0" presId="urn:microsoft.com/office/officeart/2005/8/layout/vList5"/>
    <dgm:cxn modelId="{543AD502-4753-4521-B736-77B53828B334}" type="presParOf" srcId="{A72B454B-A96D-4081-918B-AB7672CBD8AF}" destId="{CF7B1983-69A1-47FD-B4F7-DA3482A429FB}" srcOrd="0" destOrd="0" presId="urn:microsoft.com/office/officeart/2005/8/layout/vList5"/>
    <dgm:cxn modelId="{160BE8F2-F5BB-47B4-9018-8365B2AE319C}" type="presParOf" srcId="{A72B454B-A96D-4081-918B-AB7672CBD8AF}" destId="{ECBAEFD4-A662-49D1-96D4-BD240DFC9628}" srcOrd="1" destOrd="0" presId="urn:microsoft.com/office/officeart/2005/8/layout/vList5"/>
    <dgm:cxn modelId="{59064C95-1278-4D87-A36E-F0AFEDA7C282}" type="presParOf" srcId="{A41B6981-62CD-4658-B975-19B98390A1FB}" destId="{F896204D-5D5D-47AF-807A-0D8E6EB45BE8}" srcOrd="3" destOrd="0" presId="urn:microsoft.com/office/officeart/2005/8/layout/vList5"/>
    <dgm:cxn modelId="{312F745B-7820-49C3-A3C1-6081F4EC149E}" type="presParOf" srcId="{A41B6981-62CD-4658-B975-19B98390A1FB}" destId="{0BE62C1B-877D-4313-BE98-4822471C8ED1}" srcOrd="4" destOrd="0" presId="urn:microsoft.com/office/officeart/2005/8/layout/vList5"/>
    <dgm:cxn modelId="{6F9BEA38-5033-47EC-BEA9-F3BBCBAA518D}" type="presParOf" srcId="{0BE62C1B-877D-4313-BE98-4822471C8ED1}" destId="{BE910C71-B83F-4826-AE3B-3BAAD02D4659}" srcOrd="0" destOrd="0" presId="urn:microsoft.com/office/officeart/2005/8/layout/vList5"/>
    <dgm:cxn modelId="{56AA9930-62F8-4B25-AF5C-E9362C6006D5}" type="presParOf" srcId="{0BE62C1B-877D-4313-BE98-4822471C8ED1}" destId="{F4BC851E-DEC4-45D2-B466-2FAD2F3CAA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2D6CB-6B5A-4194-B057-04D2FF3126F1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3DC684-F36B-42F0-852D-6F23ADBD1E43}">
      <dgm:prSet phldrT="[Text]" custT="1"/>
      <dgm:spPr/>
      <dgm:t>
        <a:bodyPr/>
        <a:lstStyle/>
        <a:p>
          <a:r>
            <a:rPr lang="en-IN" sz="1200" dirty="0"/>
            <a:t>Step </a:t>
          </a:r>
          <a:r>
            <a:rPr lang="en-IN" sz="1200" dirty="0" smtClean="0"/>
            <a:t>7 : </a:t>
          </a:r>
          <a:endParaRPr lang="en-IN" sz="1200" dirty="0"/>
        </a:p>
      </dgm:t>
    </dgm:pt>
    <dgm:pt modelId="{514AE2C8-6466-498C-8CD9-3060F3D68244}" type="parTrans" cxnId="{736F2BFB-4ADA-4E90-80E8-664B51C04263}">
      <dgm:prSet/>
      <dgm:spPr/>
      <dgm:t>
        <a:bodyPr/>
        <a:lstStyle/>
        <a:p>
          <a:endParaRPr lang="en-IN" sz="1000"/>
        </a:p>
      </dgm:t>
    </dgm:pt>
    <dgm:pt modelId="{052F6BD8-EA0F-4FF3-8B0C-6B2588E923C3}" type="sibTrans" cxnId="{736F2BFB-4ADA-4E90-80E8-664B51C04263}">
      <dgm:prSet/>
      <dgm:spPr/>
      <dgm:t>
        <a:bodyPr/>
        <a:lstStyle/>
        <a:p>
          <a:endParaRPr lang="en-IN" sz="1000"/>
        </a:p>
      </dgm:t>
    </dgm:pt>
    <dgm:pt modelId="{9BEFD760-ED18-465E-88F6-08DC9DD5B657}">
      <dgm:prSet custT="1"/>
      <dgm:spPr/>
      <dgm:t>
        <a:bodyPr/>
        <a:lstStyle/>
        <a:p>
          <a:r>
            <a:rPr lang="en-IN" sz="1200" dirty="0"/>
            <a:t>Step </a:t>
          </a:r>
          <a:r>
            <a:rPr lang="en-IN" sz="1200" dirty="0" smtClean="0"/>
            <a:t>8 :</a:t>
          </a:r>
          <a:endParaRPr lang="en-IN" sz="1200" dirty="0"/>
        </a:p>
      </dgm:t>
    </dgm:pt>
    <dgm:pt modelId="{97086A50-64C8-46A7-87B4-64176BC21C90}" type="parTrans" cxnId="{911E2626-183B-42A8-BE78-82A89F3FDAB3}">
      <dgm:prSet/>
      <dgm:spPr/>
      <dgm:t>
        <a:bodyPr/>
        <a:lstStyle/>
        <a:p>
          <a:endParaRPr lang="en-IN" sz="1000"/>
        </a:p>
      </dgm:t>
    </dgm:pt>
    <dgm:pt modelId="{D153571A-3DB7-4693-B22B-AA38390EDE88}" type="sibTrans" cxnId="{911E2626-183B-42A8-BE78-82A89F3FDAB3}">
      <dgm:prSet/>
      <dgm:spPr/>
      <dgm:t>
        <a:bodyPr/>
        <a:lstStyle/>
        <a:p>
          <a:endParaRPr lang="en-IN" sz="1000"/>
        </a:p>
      </dgm:t>
    </dgm:pt>
    <dgm:pt modelId="{D904C97B-66EC-4C72-AD74-44DAA52CD8A9}">
      <dgm:prSet custT="1"/>
      <dgm:spPr/>
      <dgm:t>
        <a:bodyPr/>
        <a:lstStyle/>
        <a:p>
          <a:r>
            <a:rPr lang="en-IN" sz="1400" smtClean="0">
              <a:solidFill>
                <a:srgbClr val="FF0000"/>
              </a:solidFill>
            </a:rPr>
            <a:t>For Clarification </a:t>
          </a:r>
          <a:endParaRPr lang="en-IN" sz="1400" dirty="0">
            <a:solidFill>
              <a:srgbClr val="FF0000"/>
            </a:solidFill>
          </a:endParaRPr>
        </a:p>
      </dgm:t>
    </dgm:pt>
    <dgm:pt modelId="{81331BB5-7C4F-4E74-AC64-C181828E944F}" type="parTrans" cxnId="{2540109A-202C-40F8-9E60-232AF5367AC0}">
      <dgm:prSet/>
      <dgm:spPr/>
      <dgm:t>
        <a:bodyPr/>
        <a:lstStyle/>
        <a:p>
          <a:endParaRPr lang="en-IN" sz="1000"/>
        </a:p>
      </dgm:t>
    </dgm:pt>
    <dgm:pt modelId="{638F5921-50BC-48DD-B086-599BBA51AD24}" type="sibTrans" cxnId="{2540109A-202C-40F8-9E60-232AF5367AC0}">
      <dgm:prSet/>
      <dgm:spPr/>
      <dgm:t>
        <a:bodyPr/>
        <a:lstStyle/>
        <a:p>
          <a:endParaRPr lang="en-IN" sz="1000"/>
        </a:p>
      </dgm:t>
    </dgm:pt>
    <dgm:pt modelId="{166776C8-2E75-4DF7-9E61-EFE77A9019D4}">
      <dgm:prSet phldrT="[Text]" custT="1"/>
      <dgm:spPr/>
      <dgm:t>
        <a:bodyPr/>
        <a:lstStyle/>
        <a:p>
          <a:r>
            <a:rPr lang="en-IN" sz="1400" dirty="0" smtClean="0">
              <a:solidFill>
                <a:srgbClr val="FF0000"/>
              </a:solidFill>
            </a:rPr>
            <a:t>Before clicking preview please tick on </a:t>
          </a:r>
          <a:r>
            <a:rPr lang="en-IN" sz="1200" dirty="0" smtClean="0"/>
            <a:t>“ Were you assisted by bank rep” this would help you to connect directly with the rep.  Mentioned the below mentioned details so that you can connect for further queries  </a:t>
          </a:r>
          <a:endParaRPr lang="en-IN" sz="1200" dirty="0"/>
        </a:p>
      </dgm:t>
    </dgm:pt>
    <dgm:pt modelId="{6C0BBD64-3B07-4ED2-9D57-0D1A67A6D357}" type="parTrans" cxnId="{476EB3A0-51EA-4F29-BC22-DAF9BB515EFA}">
      <dgm:prSet/>
      <dgm:spPr/>
      <dgm:t>
        <a:bodyPr/>
        <a:lstStyle/>
        <a:p>
          <a:endParaRPr lang="en-IN" sz="1000"/>
        </a:p>
      </dgm:t>
    </dgm:pt>
    <dgm:pt modelId="{871A69E1-A9AC-45DE-B698-6ECEEA5F9B63}" type="sibTrans" cxnId="{476EB3A0-51EA-4F29-BC22-DAF9BB515EFA}">
      <dgm:prSet/>
      <dgm:spPr/>
      <dgm:t>
        <a:bodyPr/>
        <a:lstStyle/>
        <a:p>
          <a:endParaRPr lang="en-IN" sz="1000"/>
        </a:p>
      </dgm:t>
    </dgm:pt>
    <dgm:pt modelId="{6569AF32-F724-44B8-BF10-B35E15EFDA17}">
      <dgm:prSet custT="1"/>
      <dgm:spPr/>
      <dgm:t>
        <a:bodyPr/>
        <a:lstStyle/>
        <a:p>
          <a:r>
            <a:rPr lang="en-IN" sz="1200" dirty="0" smtClean="0"/>
            <a:t>On submission, you will get the account number &amp; customer ID.  </a:t>
          </a:r>
          <a:endParaRPr lang="en-IN" sz="1200" dirty="0"/>
        </a:p>
      </dgm:t>
    </dgm:pt>
    <dgm:pt modelId="{9C6176FB-665C-40AB-8642-ECD75B9AE47B}" type="parTrans" cxnId="{6C8F3D99-7156-42F0-AD76-7A7EBD3396C3}">
      <dgm:prSet/>
      <dgm:spPr/>
      <dgm:t>
        <a:bodyPr/>
        <a:lstStyle/>
        <a:p>
          <a:endParaRPr lang="en-IN" sz="1000"/>
        </a:p>
      </dgm:t>
    </dgm:pt>
    <dgm:pt modelId="{456D25F2-3BDF-4378-AB50-F4AB071D9651}" type="sibTrans" cxnId="{6C8F3D99-7156-42F0-AD76-7A7EBD3396C3}">
      <dgm:prSet/>
      <dgm:spPr/>
      <dgm:t>
        <a:bodyPr/>
        <a:lstStyle/>
        <a:p>
          <a:endParaRPr lang="en-IN" sz="1000"/>
        </a:p>
      </dgm:t>
    </dgm:pt>
    <dgm:pt modelId="{F941B084-37D0-4997-93D3-17C03808FA74}">
      <dgm:prSet phldrT="[Text]" custT="1"/>
      <dgm:spPr/>
      <dgm:t>
        <a:bodyPr/>
        <a:lstStyle/>
        <a:p>
          <a:r>
            <a:rPr lang="en-IN" sz="1200" dirty="0" smtClean="0"/>
            <a:t>   </a:t>
          </a:r>
          <a:r>
            <a:rPr lang="en-IN" sz="1400" dirty="0" smtClean="0">
              <a:solidFill>
                <a:srgbClr val="FF0000"/>
              </a:solidFill>
            </a:rPr>
            <a:t>LG Code  </a:t>
          </a:r>
          <a:r>
            <a:rPr lang="en-IN" sz="1400" dirty="0" smtClean="0">
              <a:solidFill>
                <a:srgbClr val="FF0000"/>
              </a:solidFill>
            </a:rPr>
            <a:t>: 164261                          </a:t>
          </a:r>
          <a:r>
            <a:rPr lang="en-IN" sz="1400" dirty="0" smtClean="0">
              <a:solidFill>
                <a:srgbClr val="FF0000"/>
              </a:solidFill>
            </a:rPr>
            <a:t>LC Code </a:t>
          </a:r>
          <a:r>
            <a:rPr lang="en-IN" sz="1400" dirty="0" smtClean="0">
              <a:solidFill>
                <a:srgbClr val="FF0000"/>
              </a:solidFill>
            </a:rPr>
            <a:t>: 164261</a:t>
          </a:r>
          <a:endParaRPr lang="en-IN" sz="1400" dirty="0">
            <a:solidFill>
              <a:srgbClr val="FF0000"/>
            </a:solidFill>
          </a:endParaRPr>
        </a:p>
      </dgm:t>
    </dgm:pt>
    <dgm:pt modelId="{37A04F63-61A3-4E6E-BF50-61ADEE3C80C6}" type="parTrans" cxnId="{90645C40-3837-43B3-AF8F-53A4DA5D757C}">
      <dgm:prSet/>
      <dgm:spPr/>
      <dgm:t>
        <a:bodyPr/>
        <a:lstStyle/>
        <a:p>
          <a:endParaRPr lang="en-US"/>
        </a:p>
      </dgm:t>
    </dgm:pt>
    <dgm:pt modelId="{507964C7-7002-41DD-B581-41345B282EEA}" type="sibTrans" cxnId="{90645C40-3837-43B3-AF8F-53A4DA5D757C}">
      <dgm:prSet/>
      <dgm:spPr/>
      <dgm:t>
        <a:bodyPr/>
        <a:lstStyle/>
        <a:p>
          <a:endParaRPr lang="en-US"/>
        </a:p>
      </dgm:t>
    </dgm:pt>
    <dgm:pt modelId="{3A94C345-F0B2-4862-B98F-819E2BC5268F}">
      <dgm:prSet custT="1"/>
      <dgm:spPr/>
      <dgm:t>
        <a:bodyPr/>
        <a:lstStyle/>
        <a:p>
          <a:pPr algn="l"/>
          <a:endParaRPr lang="en-IN" sz="900" dirty="0"/>
        </a:p>
      </dgm:t>
    </dgm:pt>
    <dgm:pt modelId="{32D5F283-0ED2-440D-9FBA-FB78A8721A53}" type="parTrans" cxnId="{0C1AFD07-41E1-4FD7-8D51-1D3F5DE12311}">
      <dgm:prSet/>
      <dgm:spPr/>
      <dgm:t>
        <a:bodyPr/>
        <a:lstStyle/>
        <a:p>
          <a:endParaRPr lang="en-US"/>
        </a:p>
      </dgm:t>
    </dgm:pt>
    <dgm:pt modelId="{6081AA64-8E54-4668-B76A-941985BFDCDB}" type="sibTrans" cxnId="{0C1AFD07-41E1-4FD7-8D51-1D3F5DE12311}">
      <dgm:prSet/>
      <dgm:spPr/>
      <dgm:t>
        <a:bodyPr/>
        <a:lstStyle/>
        <a:p>
          <a:endParaRPr lang="en-US"/>
        </a:p>
      </dgm:t>
    </dgm:pt>
    <dgm:pt modelId="{E780475B-77BA-4E93-9411-4AE0DE1AA1DC}">
      <dgm:prSet custT="1"/>
      <dgm:spPr/>
      <dgm:t>
        <a:bodyPr/>
        <a:lstStyle/>
        <a:p>
          <a:pPr algn="l"/>
          <a:endParaRPr lang="en-IN" sz="1400" dirty="0"/>
        </a:p>
      </dgm:t>
    </dgm:pt>
    <dgm:pt modelId="{AB5D5F71-0C2E-4D1E-B958-1D980D5554A5}" type="parTrans" cxnId="{43A68E15-804C-4EB0-A7C0-0DFA3CD22A72}">
      <dgm:prSet/>
      <dgm:spPr/>
      <dgm:t>
        <a:bodyPr/>
        <a:lstStyle/>
        <a:p>
          <a:endParaRPr lang="en-US"/>
        </a:p>
      </dgm:t>
    </dgm:pt>
    <dgm:pt modelId="{5319FCB3-91BA-4F92-BD07-099F7BCB7558}" type="sibTrans" cxnId="{43A68E15-804C-4EB0-A7C0-0DFA3CD22A72}">
      <dgm:prSet/>
      <dgm:spPr/>
      <dgm:t>
        <a:bodyPr/>
        <a:lstStyle/>
        <a:p>
          <a:endParaRPr lang="en-US"/>
        </a:p>
      </dgm:t>
    </dgm:pt>
    <dgm:pt modelId="{DBCBB839-DBA7-4480-A905-9BD5C7B13C70}">
      <dgm:prSet custT="1"/>
      <dgm:spPr/>
      <dgm:t>
        <a:bodyPr/>
        <a:lstStyle/>
        <a:p>
          <a:pPr algn="l"/>
          <a:r>
            <a:rPr lang="en-IN" sz="1400" dirty="0" smtClean="0">
              <a:solidFill>
                <a:srgbClr val="FF0000"/>
              </a:solidFill>
            </a:rPr>
            <a:t> Name </a:t>
          </a:r>
          <a:r>
            <a:rPr lang="en-IN" sz="1400" dirty="0" smtClean="0">
              <a:solidFill>
                <a:srgbClr val="FF0000"/>
              </a:solidFill>
            </a:rPr>
            <a:t>:                          </a:t>
          </a:r>
          <a:r>
            <a:rPr lang="en-IN" sz="1400" dirty="0" err="1" smtClean="0">
              <a:solidFill>
                <a:srgbClr val="FF0000"/>
              </a:solidFill>
            </a:rPr>
            <a:t>Ajit</a:t>
          </a:r>
          <a:r>
            <a:rPr lang="en-IN" sz="1400" dirty="0" smtClean="0">
              <a:solidFill>
                <a:srgbClr val="FF0000"/>
              </a:solidFill>
            </a:rPr>
            <a:t> Kumar</a:t>
          </a:r>
          <a:endParaRPr lang="en-IN" sz="1400" dirty="0"/>
        </a:p>
      </dgm:t>
    </dgm:pt>
    <dgm:pt modelId="{23DE6E54-22DC-477A-81BF-5CF392A35EF4}" type="parTrans" cxnId="{620E098E-A93D-4167-A3FB-EDBA25F23B9A}">
      <dgm:prSet/>
      <dgm:spPr/>
      <dgm:t>
        <a:bodyPr/>
        <a:lstStyle/>
        <a:p>
          <a:endParaRPr lang="en-US"/>
        </a:p>
      </dgm:t>
    </dgm:pt>
    <dgm:pt modelId="{E3DFD715-208A-4804-B3F7-F4E63C1517DF}" type="sibTrans" cxnId="{620E098E-A93D-4167-A3FB-EDBA25F23B9A}">
      <dgm:prSet/>
      <dgm:spPr/>
      <dgm:t>
        <a:bodyPr/>
        <a:lstStyle/>
        <a:p>
          <a:endParaRPr lang="en-US"/>
        </a:p>
      </dgm:t>
    </dgm:pt>
    <dgm:pt modelId="{C4A96183-0BFE-40A8-82CE-4366987E9D8E}">
      <dgm:prSet custT="1"/>
      <dgm:spPr/>
      <dgm:t>
        <a:bodyPr/>
        <a:lstStyle/>
        <a:p>
          <a:r>
            <a:rPr lang="en-IN" sz="1200" dirty="0" smtClean="0"/>
            <a:t> Log into </a:t>
          </a:r>
          <a:r>
            <a:rPr lang="en-IN" sz="1200" dirty="0" err="1" smtClean="0"/>
            <a:t>netbanking</a:t>
          </a:r>
          <a:r>
            <a:rPr lang="en-IN" sz="1200" dirty="0" smtClean="0"/>
            <a:t> and opt for forgot password &amp; generate </a:t>
          </a:r>
          <a:r>
            <a:rPr lang="en-IN" sz="1200" dirty="0" err="1" smtClean="0"/>
            <a:t>Ipin</a:t>
          </a:r>
          <a:r>
            <a:rPr lang="en-IN" sz="1200" dirty="0" smtClean="0"/>
            <a:t> using </a:t>
          </a:r>
          <a:r>
            <a:rPr lang="en-IN" sz="1200" b="1" dirty="0" smtClean="0">
              <a:solidFill>
                <a:srgbClr val="FF0000"/>
              </a:solidFill>
            </a:rPr>
            <a:t>OTP on mobile and email</a:t>
          </a:r>
          <a:endParaRPr lang="en-IN" sz="1200" b="1" dirty="0">
            <a:solidFill>
              <a:srgbClr val="FF0000"/>
            </a:solidFill>
          </a:endParaRPr>
        </a:p>
      </dgm:t>
    </dgm:pt>
    <dgm:pt modelId="{85EEF750-C7BC-4A22-AE8B-ABA17C7E041B}" type="parTrans" cxnId="{DF54BA2C-BDCA-4387-B733-2D70D5A8DE28}">
      <dgm:prSet/>
      <dgm:spPr/>
      <dgm:t>
        <a:bodyPr/>
        <a:lstStyle/>
        <a:p>
          <a:endParaRPr lang="en-US"/>
        </a:p>
      </dgm:t>
    </dgm:pt>
    <dgm:pt modelId="{33B1F058-1B31-464D-8FD2-20301672443A}" type="sibTrans" cxnId="{DF54BA2C-BDCA-4387-B733-2D70D5A8DE28}">
      <dgm:prSet/>
      <dgm:spPr/>
      <dgm:t>
        <a:bodyPr/>
        <a:lstStyle/>
        <a:p>
          <a:endParaRPr lang="en-US"/>
        </a:p>
      </dgm:t>
    </dgm:pt>
    <dgm:pt modelId="{7C7F3E34-A50B-49ED-BBF0-F6BAA6A8B496}">
      <dgm:prSet custT="1"/>
      <dgm:spPr/>
      <dgm:t>
        <a:bodyPr/>
        <a:lstStyle/>
        <a:p>
          <a:r>
            <a:rPr lang="en-IN" sz="1200" b="1" dirty="0" smtClean="0">
              <a:solidFill>
                <a:srgbClr val="FF0000"/>
              </a:solidFill>
            </a:rPr>
            <a:t> Third party transfer to be able to do online transactions  would get activated in 48 hrs.  </a:t>
          </a:r>
          <a:endParaRPr lang="en-IN" sz="1200" b="1" dirty="0">
            <a:solidFill>
              <a:srgbClr val="FF0000"/>
            </a:solidFill>
          </a:endParaRPr>
        </a:p>
      </dgm:t>
    </dgm:pt>
    <dgm:pt modelId="{247D9DD2-3E5C-4DBE-AB78-40216C2C842A}" type="parTrans" cxnId="{1A0E9661-3597-4916-AF77-6CF597F6FF9F}">
      <dgm:prSet/>
      <dgm:spPr/>
      <dgm:t>
        <a:bodyPr/>
        <a:lstStyle/>
        <a:p>
          <a:endParaRPr lang="en-US"/>
        </a:p>
      </dgm:t>
    </dgm:pt>
    <dgm:pt modelId="{1646F524-F047-4462-A722-6256CF91DA6F}" type="sibTrans" cxnId="{1A0E9661-3597-4916-AF77-6CF597F6FF9F}">
      <dgm:prSet/>
      <dgm:spPr/>
      <dgm:t>
        <a:bodyPr/>
        <a:lstStyle/>
        <a:p>
          <a:endParaRPr lang="en-US"/>
        </a:p>
      </dgm:t>
    </dgm:pt>
    <dgm:pt modelId="{4D035259-544D-4A77-9D1A-E2448502A3E4}">
      <dgm:prSet custT="1"/>
      <dgm:spPr/>
      <dgm:t>
        <a:bodyPr/>
        <a:lstStyle/>
        <a:p>
          <a:r>
            <a:rPr lang="en-IN" sz="1200" b="1" dirty="0" smtClean="0">
              <a:solidFill>
                <a:srgbClr val="FF0000"/>
              </a:solidFill>
            </a:rPr>
            <a:t>Transfer funds in your account to get started </a:t>
          </a:r>
          <a:endParaRPr lang="en-IN" sz="1200" b="1" dirty="0">
            <a:solidFill>
              <a:srgbClr val="FF0000"/>
            </a:solidFill>
          </a:endParaRPr>
        </a:p>
      </dgm:t>
    </dgm:pt>
    <dgm:pt modelId="{36C8EC72-DE70-4E2E-9F3B-A399DA416600}" type="parTrans" cxnId="{F28FC734-04A2-41D9-9EB3-FE186B67F0E3}">
      <dgm:prSet/>
      <dgm:spPr/>
      <dgm:t>
        <a:bodyPr/>
        <a:lstStyle/>
        <a:p>
          <a:endParaRPr lang="en-IN"/>
        </a:p>
      </dgm:t>
    </dgm:pt>
    <dgm:pt modelId="{5CABA247-27CC-4560-A3B0-E96125457A6D}" type="sibTrans" cxnId="{F28FC734-04A2-41D9-9EB3-FE186B67F0E3}">
      <dgm:prSet/>
      <dgm:spPr/>
      <dgm:t>
        <a:bodyPr/>
        <a:lstStyle/>
        <a:p>
          <a:endParaRPr lang="en-IN"/>
        </a:p>
      </dgm:t>
    </dgm:pt>
    <dgm:pt modelId="{1BADDA85-C89E-4BCC-8E09-7586A39402EF}">
      <dgm:prSet custT="1"/>
      <dgm:spPr/>
      <dgm:t>
        <a:bodyPr/>
        <a:lstStyle/>
        <a:p>
          <a:pPr algn="l"/>
          <a:r>
            <a:rPr lang="en-IN" sz="1400" dirty="0" smtClean="0">
              <a:solidFill>
                <a:srgbClr val="FF0000"/>
              </a:solidFill>
            </a:rPr>
            <a:t> Mobile Number </a:t>
          </a:r>
          <a:r>
            <a:rPr lang="en-IN" sz="1400" dirty="0" smtClean="0">
              <a:solidFill>
                <a:srgbClr val="FF0000"/>
              </a:solidFill>
            </a:rPr>
            <a:t>:         7676011444</a:t>
          </a:r>
          <a:endParaRPr lang="en-IN" sz="1400" dirty="0"/>
        </a:p>
      </dgm:t>
    </dgm:pt>
    <dgm:pt modelId="{E1911B48-0542-4E4C-B67F-D0A1F708A4C6}" type="parTrans" cxnId="{7A939F33-D166-42A8-B77A-A30B799395FD}">
      <dgm:prSet/>
      <dgm:spPr/>
      <dgm:t>
        <a:bodyPr/>
        <a:lstStyle/>
        <a:p>
          <a:endParaRPr lang="en-US"/>
        </a:p>
      </dgm:t>
    </dgm:pt>
    <dgm:pt modelId="{057E8CB8-F350-49FA-896A-29AA269FFC86}" type="sibTrans" cxnId="{7A939F33-D166-42A8-B77A-A30B799395FD}">
      <dgm:prSet/>
      <dgm:spPr/>
      <dgm:t>
        <a:bodyPr/>
        <a:lstStyle/>
        <a:p>
          <a:endParaRPr lang="en-US"/>
        </a:p>
      </dgm:t>
    </dgm:pt>
    <dgm:pt modelId="{88A08FBD-5123-4B85-8AC1-A0F209B7BEA5}">
      <dgm:prSet custT="1"/>
      <dgm:spPr/>
      <dgm:t>
        <a:bodyPr/>
        <a:lstStyle/>
        <a:p>
          <a:pPr algn="l"/>
          <a:r>
            <a:rPr lang="en-IN" sz="1400" dirty="0" smtClean="0">
              <a:solidFill>
                <a:srgbClr val="FF0000"/>
              </a:solidFill>
            </a:rPr>
            <a:t>Email ID </a:t>
          </a:r>
          <a:r>
            <a:rPr lang="en-IN" sz="1400" dirty="0" smtClean="0">
              <a:solidFill>
                <a:srgbClr val="FF0000"/>
              </a:solidFill>
            </a:rPr>
            <a:t>:                        Parvathy.Parasuram@hdfcbank.com   </a:t>
          </a:r>
          <a:endParaRPr lang="en-IN" sz="1400" dirty="0"/>
        </a:p>
      </dgm:t>
    </dgm:pt>
    <dgm:pt modelId="{CDB7B64C-14E1-4E28-9700-B1289EAACECF}" type="parTrans" cxnId="{A1E0D024-2531-49B3-907C-7A8D588B734B}">
      <dgm:prSet/>
      <dgm:spPr/>
      <dgm:t>
        <a:bodyPr/>
        <a:lstStyle/>
        <a:p>
          <a:endParaRPr lang="en-US"/>
        </a:p>
      </dgm:t>
    </dgm:pt>
    <dgm:pt modelId="{32E10888-C305-4151-8BF5-20736CC7CE91}" type="sibTrans" cxnId="{A1E0D024-2531-49B3-907C-7A8D588B734B}">
      <dgm:prSet/>
      <dgm:spPr/>
      <dgm:t>
        <a:bodyPr/>
        <a:lstStyle/>
        <a:p>
          <a:endParaRPr lang="en-US"/>
        </a:p>
      </dgm:t>
    </dgm:pt>
    <dgm:pt modelId="{67A942DB-F9CE-4534-A8B6-C16AFEC0F6D8}">
      <dgm:prSet custT="1"/>
      <dgm:spPr/>
      <dgm:t>
        <a:bodyPr/>
        <a:lstStyle/>
        <a:p>
          <a:pPr algn="l"/>
          <a:r>
            <a:rPr lang="en-IN" sz="1400" dirty="0" smtClean="0"/>
            <a:t>Alternate contact :       Parvathy (9379889432)</a:t>
          </a:r>
          <a:endParaRPr lang="en-IN" sz="1400" dirty="0"/>
        </a:p>
      </dgm:t>
    </dgm:pt>
    <dgm:pt modelId="{45E45594-0A1D-4654-BE0E-313E5B6DEC7E}" type="parTrans" cxnId="{60034EDD-141A-44DD-8F6B-0BBCAB3DDE60}">
      <dgm:prSet/>
      <dgm:spPr/>
    </dgm:pt>
    <dgm:pt modelId="{1146F9D3-EAE2-45E3-B3C1-3490DB104452}" type="sibTrans" cxnId="{60034EDD-141A-44DD-8F6B-0BBCAB3DDE60}">
      <dgm:prSet/>
      <dgm:spPr/>
    </dgm:pt>
    <dgm:pt modelId="{A41B6981-62CD-4658-B975-19B98390A1FB}" type="pres">
      <dgm:prSet presAssocID="{D3D2D6CB-6B5A-4194-B057-04D2FF3126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2A61229-597A-47C0-A1BC-3DA1186A32E5}" type="pres">
      <dgm:prSet presAssocID="{E93DC684-F36B-42F0-852D-6F23ADBD1E43}" presName="linNode" presStyleCnt="0"/>
      <dgm:spPr/>
    </dgm:pt>
    <dgm:pt modelId="{E4BCFA9F-9790-4045-AD46-0D8628155C02}" type="pres">
      <dgm:prSet presAssocID="{E93DC684-F36B-42F0-852D-6F23ADBD1E43}" presName="parentText" presStyleLbl="node1" presStyleIdx="0" presStyleCnt="3" custScaleX="526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3556D7-DD40-4B74-89B2-AF8060B2AB6B}" type="pres">
      <dgm:prSet presAssocID="{E93DC684-F36B-42F0-852D-6F23ADBD1E43}" presName="descendantText" presStyleLbl="alignAccFollow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0A5893-78DE-4BF7-AB94-B04D7A0555D4}" type="pres">
      <dgm:prSet presAssocID="{052F6BD8-EA0F-4FF3-8B0C-6B2588E923C3}" presName="sp" presStyleCnt="0"/>
      <dgm:spPr/>
    </dgm:pt>
    <dgm:pt modelId="{A72B454B-A96D-4081-918B-AB7672CBD8AF}" type="pres">
      <dgm:prSet presAssocID="{9BEFD760-ED18-465E-88F6-08DC9DD5B657}" presName="linNode" presStyleCnt="0"/>
      <dgm:spPr/>
    </dgm:pt>
    <dgm:pt modelId="{CF7B1983-69A1-47FD-B4F7-DA3482A429FB}" type="pres">
      <dgm:prSet presAssocID="{9BEFD760-ED18-465E-88F6-08DC9DD5B657}" presName="parentText" presStyleLbl="node1" presStyleIdx="1" presStyleCnt="3" custScaleX="526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BAEFD4-A662-49D1-96D4-BD240DFC9628}" type="pres">
      <dgm:prSet presAssocID="{9BEFD760-ED18-465E-88F6-08DC9DD5B657}" presName="descendantText" presStyleLbl="alignAccFollowNode1" presStyleIdx="1" presStyleCnt="3" custLinFactNeighborY="-11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96204D-5D5D-47AF-807A-0D8E6EB45BE8}" type="pres">
      <dgm:prSet presAssocID="{D153571A-3DB7-4693-B22B-AA38390EDE88}" presName="sp" presStyleCnt="0"/>
      <dgm:spPr/>
    </dgm:pt>
    <dgm:pt modelId="{0BE62C1B-877D-4313-BE98-4822471C8ED1}" type="pres">
      <dgm:prSet presAssocID="{D904C97B-66EC-4C72-AD74-44DAA52CD8A9}" presName="linNode" presStyleCnt="0"/>
      <dgm:spPr/>
    </dgm:pt>
    <dgm:pt modelId="{BE910C71-B83F-4826-AE3B-3BAAD02D4659}" type="pres">
      <dgm:prSet presAssocID="{D904C97B-66EC-4C72-AD74-44DAA52CD8A9}" presName="parentText" presStyleLbl="node1" presStyleIdx="2" presStyleCnt="3" custScaleX="526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BC851E-DEC4-45D2-B466-2FAD2F3CAA88}" type="pres">
      <dgm:prSet presAssocID="{D904C97B-66EC-4C72-AD74-44DAA52CD8A9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3FF9F6B-B8DA-4F44-AD46-667CF63CBE6B}" type="presOf" srcId="{6569AF32-F724-44B8-BF10-B35E15EFDA17}" destId="{ECBAEFD4-A662-49D1-96D4-BD240DFC9628}" srcOrd="0" destOrd="0" presId="urn:microsoft.com/office/officeart/2005/8/layout/vList5"/>
    <dgm:cxn modelId="{0A2A15EE-941A-46F7-8F82-7D3B4A607E4C}" type="presOf" srcId="{F941B084-37D0-4997-93D3-17C03808FA74}" destId="{B83556D7-DD40-4B74-89B2-AF8060B2AB6B}" srcOrd="0" destOrd="1" presId="urn:microsoft.com/office/officeart/2005/8/layout/vList5"/>
    <dgm:cxn modelId="{1A0E9661-3597-4916-AF77-6CF597F6FF9F}" srcId="{9BEFD760-ED18-465E-88F6-08DC9DD5B657}" destId="{7C7F3E34-A50B-49ED-BBF0-F6BAA6A8B496}" srcOrd="2" destOrd="0" parTransId="{247D9DD2-3E5C-4DBE-AB78-40216C2C842A}" sibTransId="{1646F524-F047-4462-A722-6256CF91DA6F}"/>
    <dgm:cxn modelId="{43A68E15-804C-4EB0-A7C0-0DFA3CD22A72}" srcId="{D904C97B-66EC-4C72-AD74-44DAA52CD8A9}" destId="{E780475B-77BA-4E93-9411-4AE0DE1AA1DC}" srcOrd="0" destOrd="0" parTransId="{AB5D5F71-0C2E-4D1E-B958-1D980D5554A5}" sibTransId="{5319FCB3-91BA-4F92-BD07-099F7BCB7558}"/>
    <dgm:cxn modelId="{620E098E-A93D-4167-A3FB-EDBA25F23B9A}" srcId="{D904C97B-66EC-4C72-AD74-44DAA52CD8A9}" destId="{DBCBB839-DBA7-4480-A905-9BD5C7B13C70}" srcOrd="1" destOrd="0" parTransId="{23DE6E54-22DC-477A-81BF-5CF392A35EF4}" sibTransId="{E3DFD715-208A-4804-B3F7-F4E63C1517DF}"/>
    <dgm:cxn modelId="{B8C6C1B5-C829-462B-80B3-A2ECEDEFE2EB}" type="presOf" srcId="{3A94C345-F0B2-4862-B98F-819E2BC5268F}" destId="{F4BC851E-DEC4-45D2-B466-2FAD2F3CAA88}" srcOrd="0" destOrd="5" presId="urn:microsoft.com/office/officeart/2005/8/layout/vList5"/>
    <dgm:cxn modelId="{1959D11D-8512-4CD1-8175-7CF485E499B1}" type="presOf" srcId="{7C7F3E34-A50B-49ED-BBF0-F6BAA6A8B496}" destId="{ECBAEFD4-A662-49D1-96D4-BD240DFC9628}" srcOrd="0" destOrd="2" presId="urn:microsoft.com/office/officeart/2005/8/layout/vList5"/>
    <dgm:cxn modelId="{736F2BFB-4ADA-4E90-80E8-664B51C04263}" srcId="{D3D2D6CB-6B5A-4194-B057-04D2FF3126F1}" destId="{E93DC684-F36B-42F0-852D-6F23ADBD1E43}" srcOrd="0" destOrd="0" parTransId="{514AE2C8-6466-498C-8CD9-3060F3D68244}" sibTransId="{052F6BD8-EA0F-4FF3-8B0C-6B2588E923C3}"/>
    <dgm:cxn modelId="{0C1AFD07-41E1-4FD7-8D51-1D3F5DE12311}" srcId="{D904C97B-66EC-4C72-AD74-44DAA52CD8A9}" destId="{3A94C345-F0B2-4862-B98F-819E2BC5268F}" srcOrd="5" destOrd="0" parTransId="{32D5F283-0ED2-440D-9FBA-FB78A8721A53}" sibTransId="{6081AA64-8E54-4668-B76A-941985BFDCDB}"/>
    <dgm:cxn modelId="{911E2626-183B-42A8-BE78-82A89F3FDAB3}" srcId="{D3D2D6CB-6B5A-4194-B057-04D2FF3126F1}" destId="{9BEFD760-ED18-465E-88F6-08DC9DD5B657}" srcOrd="1" destOrd="0" parTransId="{97086A50-64C8-46A7-87B4-64176BC21C90}" sibTransId="{D153571A-3DB7-4693-B22B-AA38390EDE88}"/>
    <dgm:cxn modelId="{476EB3A0-51EA-4F29-BC22-DAF9BB515EFA}" srcId="{E93DC684-F36B-42F0-852D-6F23ADBD1E43}" destId="{166776C8-2E75-4DF7-9E61-EFE77A9019D4}" srcOrd="0" destOrd="0" parTransId="{6C0BBD64-3B07-4ED2-9D57-0D1A67A6D357}" sibTransId="{871A69E1-A9AC-45DE-B698-6ECEEA5F9B63}"/>
    <dgm:cxn modelId="{93308BD6-9F17-4CF0-BE45-C4B1A4724211}" type="presOf" srcId="{D904C97B-66EC-4C72-AD74-44DAA52CD8A9}" destId="{BE910C71-B83F-4826-AE3B-3BAAD02D4659}" srcOrd="0" destOrd="0" presId="urn:microsoft.com/office/officeart/2005/8/layout/vList5"/>
    <dgm:cxn modelId="{D9D9E09E-A3B9-4EAA-B2A1-279FF81810EA}" type="presOf" srcId="{E93DC684-F36B-42F0-852D-6F23ADBD1E43}" destId="{E4BCFA9F-9790-4045-AD46-0D8628155C02}" srcOrd="0" destOrd="0" presId="urn:microsoft.com/office/officeart/2005/8/layout/vList5"/>
    <dgm:cxn modelId="{6C8F3D99-7156-42F0-AD76-7A7EBD3396C3}" srcId="{9BEFD760-ED18-465E-88F6-08DC9DD5B657}" destId="{6569AF32-F724-44B8-BF10-B35E15EFDA17}" srcOrd="0" destOrd="0" parTransId="{9C6176FB-665C-40AB-8642-ECD75B9AE47B}" sibTransId="{456D25F2-3BDF-4378-AB50-F4AB071D9651}"/>
    <dgm:cxn modelId="{9E5A76DB-6222-43A8-A56E-8046F0DF7CE9}" type="presOf" srcId="{C4A96183-0BFE-40A8-82CE-4366987E9D8E}" destId="{ECBAEFD4-A662-49D1-96D4-BD240DFC9628}" srcOrd="0" destOrd="1" presId="urn:microsoft.com/office/officeart/2005/8/layout/vList5"/>
    <dgm:cxn modelId="{A1E0D024-2531-49B3-907C-7A8D588B734B}" srcId="{D904C97B-66EC-4C72-AD74-44DAA52CD8A9}" destId="{88A08FBD-5123-4B85-8AC1-A0F209B7BEA5}" srcOrd="4" destOrd="0" parTransId="{CDB7B64C-14E1-4E28-9700-B1289EAACECF}" sibTransId="{32E10888-C305-4151-8BF5-20736CC7CE91}"/>
    <dgm:cxn modelId="{90645C40-3837-43B3-AF8F-53A4DA5D757C}" srcId="{E93DC684-F36B-42F0-852D-6F23ADBD1E43}" destId="{F941B084-37D0-4997-93D3-17C03808FA74}" srcOrd="1" destOrd="0" parTransId="{37A04F63-61A3-4E6E-BF50-61ADEE3C80C6}" sibTransId="{507964C7-7002-41DD-B581-41345B282EEA}"/>
    <dgm:cxn modelId="{657C20EE-FAC9-4402-9B1F-7C02A32788B3}" type="presOf" srcId="{E780475B-77BA-4E93-9411-4AE0DE1AA1DC}" destId="{F4BC851E-DEC4-45D2-B466-2FAD2F3CAA88}" srcOrd="0" destOrd="0" presId="urn:microsoft.com/office/officeart/2005/8/layout/vList5"/>
    <dgm:cxn modelId="{8DCE3144-9452-4EA5-86A7-299E7E04E694}" type="presOf" srcId="{D3D2D6CB-6B5A-4194-B057-04D2FF3126F1}" destId="{A41B6981-62CD-4658-B975-19B98390A1FB}" srcOrd="0" destOrd="0" presId="urn:microsoft.com/office/officeart/2005/8/layout/vList5"/>
    <dgm:cxn modelId="{7ABBE326-EDB2-4B1E-BCFF-640EB136784B}" type="presOf" srcId="{1BADDA85-C89E-4BCC-8E09-7586A39402EF}" destId="{F4BC851E-DEC4-45D2-B466-2FAD2F3CAA88}" srcOrd="0" destOrd="2" presId="urn:microsoft.com/office/officeart/2005/8/layout/vList5"/>
    <dgm:cxn modelId="{D2E6834A-5637-4441-A010-548CD04F2317}" type="presOf" srcId="{DBCBB839-DBA7-4480-A905-9BD5C7B13C70}" destId="{F4BC851E-DEC4-45D2-B466-2FAD2F3CAA88}" srcOrd="0" destOrd="1" presId="urn:microsoft.com/office/officeart/2005/8/layout/vList5"/>
    <dgm:cxn modelId="{8395AC0E-3A8D-4F53-B23F-43741257CA60}" type="presOf" srcId="{4D035259-544D-4A77-9D1A-E2448502A3E4}" destId="{ECBAEFD4-A662-49D1-96D4-BD240DFC9628}" srcOrd="0" destOrd="3" presId="urn:microsoft.com/office/officeart/2005/8/layout/vList5"/>
    <dgm:cxn modelId="{10D2956B-481A-46D9-81C7-6F69A020951F}" type="presOf" srcId="{166776C8-2E75-4DF7-9E61-EFE77A9019D4}" destId="{B83556D7-DD40-4B74-89B2-AF8060B2AB6B}" srcOrd="0" destOrd="0" presId="urn:microsoft.com/office/officeart/2005/8/layout/vList5"/>
    <dgm:cxn modelId="{BD4608FA-4E68-4170-98A7-0E8EFECD5306}" type="presOf" srcId="{67A942DB-F9CE-4534-A8B6-C16AFEC0F6D8}" destId="{F4BC851E-DEC4-45D2-B466-2FAD2F3CAA88}" srcOrd="0" destOrd="3" presId="urn:microsoft.com/office/officeart/2005/8/layout/vList5"/>
    <dgm:cxn modelId="{2540109A-202C-40F8-9E60-232AF5367AC0}" srcId="{D3D2D6CB-6B5A-4194-B057-04D2FF3126F1}" destId="{D904C97B-66EC-4C72-AD74-44DAA52CD8A9}" srcOrd="2" destOrd="0" parTransId="{81331BB5-7C4F-4E74-AC64-C181828E944F}" sibTransId="{638F5921-50BC-48DD-B086-599BBA51AD24}"/>
    <dgm:cxn modelId="{7A939F33-D166-42A8-B77A-A30B799395FD}" srcId="{D904C97B-66EC-4C72-AD74-44DAA52CD8A9}" destId="{1BADDA85-C89E-4BCC-8E09-7586A39402EF}" srcOrd="2" destOrd="0" parTransId="{E1911B48-0542-4E4C-B67F-D0A1F708A4C6}" sibTransId="{057E8CB8-F350-49FA-896A-29AA269FFC86}"/>
    <dgm:cxn modelId="{A583DFB3-8788-44C3-9AFB-59D5BBFAEF1A}" type="presOf" srcId="{88A08FBD-5123-4B85-8AC1-A0F209B7BEA5}" destId="{F4BC851E-DEC4-45D2-B466-2FAD2F3CAA88}" srcOrd="0" destOrd="4" presId="urn:microsoft.com/office/officeart/2005/8/layout/vList5"/>
    <dgm:cxn modelId="{60034EDD-141A-44DD-8F6B-0BBCAB3DDE60}" srcId="{D904C97B-66EC-4C72-AD74-44DAA52CD8A9}" destId="{67A942DB-F9CE-4534-A8B6-C16AFEC0F6D8}" srcOrd="3" destOrd="0" parTransId="{45E45594-0A1D-4654-BE0E-313E5B6DEC7E}" sibTransId="{1146F9D3-EAE2-45E3-B3C1-3490DB104452}"/>
    <dgm:cxn modelId="{F28FC734-04A2-41D9-9EB3-FE186B67F0E3}" srcId="{9BEFD760-ED18-465E-88F6-08DC9DD5B657}" destId="{4D035259-544D-4A77-9D1A-E2448502A3E4}" srcOrd="3" destOrd="0" parTransId="{36C8EC72-DE70-4E2E-9F3B-A399DA416600}" sibTransId="{5CABA247-27CC-4560-A3B0-E96125457A6D}"/>
    <dgm:cxn modelId="{DF54BA2C-BDCA-4387-B733-2D70D5A8DE28}" srcId="{9BEFD760-ED18-465E-88F6-08DC9DD5B657}" destId="{C4A96183-0BFE-40A8-82CE-4366987E9D8E}" srcOrd="1" destOrd="0" parTransId="{85EEF750-C7BC-4A22-AE8B-ABA17C7E041B}" sibTransId="{33B1F058-1B31-464D-8FD2-20301672443A}"/>
    <dgm:cxn modelId="{DAEC8255-4661-488A-8765-D1E9706B444A}" type="presOf" srcId="{9BEFD760-ED18-465E-88F6-08DC9DD5B657}" destId="{CF7B1983-69A1-47FD-B4F7-DA3482A429FB}" srcOrd="0" destOrd="0" presId="urn:microsoft.com/office/officeart/2005/8/layout/vList5"/>
    <dgm:cxn modelId="{7D3C2EDF-CE61-4759-938D-FD14369DC395}" type="presParOf" srcId="{A41B6981-62CD-4658-B975-19B98390A1FB}" destId="{92A61229-597A-47C0-A1BC-3DA1186A32E5}" srcOrd="0" destOrd="0" presId="urn:microsoft.com/office/officeart/2005/8/layout/vList5"/>
    <dgm:cxn modelId="{813EA722-C542-4180-B852-8DF368F69B32}" type="presParOf" srcId="{92A61229-597A-47C0-A1BC-3DA1186A32E5}" destId="{E4BCFA9F-9790-4045-AD46-0D8628155C02}" srcOrd="0" destOrd="0" presId="urn:microsoft.com/office/officeart/2005/8/layout/vList5"/>
    <dgm:cxn modelId="{913A4506-077B-43AC-8C75-866DD2EC43C2}" type="presParOf" srcId="{92A61229-597A-47C0-A1BC-3DA1186A32E5}" destId="{B83556D7-DD40-4B74-89B2-AF8060B2AB6B}" srcOrd="1" destOrd="0" presId="urn:microsoft.com/office/officeart/2005/8/layout/vList5"/>
    <dgm:cxn modelId="{1C11E139-64D1-493B-A2D3-B0B3A99FB467}" type="presParOf" srcId="{A41B6981-62CD-4658-B975-19B98390A1FB}" destId="{1A0A5893-78DE-4BF7-AB94-B04D7A0555D4}" srcOrd="1" destOrd="0" presId="urn:microsoft.com/office/officeart/2005/8/layout/vList5"/>
    <dgm:cxn modelId="{0C067A36-4893-4BE5-A1C5-EF14C08AC630}" type="presParOf" srcId="{A41B6981-62CD-4658-B975-19B98390A1FB}" destId="{A72B454B-A96D-4081-918B-AB7672CBD8AF}" srcOrd="2" destOrd="0" presId="urn:microsoft.com/office/officeart/2005/8/layout/vList5"/>
    <dgm:cxn modelId="{543AD502-4753-4521-B736-77B53828B334}" type="presParOf" srcId="{A72B454B-A96D-4081-918B-AB7672CBD8AF}" destId="{CF7B1983-69A1-47FD-B4F7-DA3482A429FB}" srcOrd="0" destOrd="0" presId="urn:microsoft.com/office/officeart/2005/8/layout/vList5"/>
    <dgm:cxn modelId="{160BE8F2-F5BB-47B4-9018-8365B2AE319C}" type="presParOf" srcId="{A72B454B-A96D-4081-918B-AB7672CBD8AF}" destId="{ECBAEFD4-A662-49D1-96D4-BD240DFC9628}" srcOrd="1" destOrd="0" presId="urn:microsoft.com/office/officeart/2005/8/layout/vList5"/>
    <dgm:cxn modelId="{59064C95-1278-4D87-A36E-F0AFEDA7C282}" type="presParOf" srcId="{A41B6981-62CD-4658-B975-19B98390A1FB}" destId="{F896204D-5D5D-47AF-807A-0D8E6EB45BE8}" srcOrd="3" destOrd="0" presId="urn:microsoft.com/office/officeart/2005/8/layout/vList5"/>
    <dgm:cxn modelId="{312F745B-7820-49C3-A3C1-6081F4EC149E}" type="presParOf" srcId="{A41B6981-62CD-4658-B975-19B98390A1FB}" destId="{0BE62C1B-877D-4313-BE98-4822471C8ED1}" srcOrd="4" destOrd="0" presId="urn:microsoft.com/office/officeart/2005/8/layout/vList5"/>
    <dgm:cxn modelId="{6F9BEA38-5033-47EC-BEA9-F3BBCBAA518D}" type="presParOf" srcId="{0BE62C1B-877D-4313-BE98-4822471C8ED1}" destId="{BE910C71-B83F-4826-AE3B-3BAAD02D4659}" srcOrd="0" destOrd="0" presId="urn:microsoft.com/office/officeart/2005/8/layout/vList5"/>
    <dgm:cxn modelId="{56AA9930-62F8-4B25-AF5C-E9362C6006D5}" type="presParOf" srcId="{0BE62C1B-877D-4313-BE98-4822471C8ED1}" destId="{F4BC851E-DEC4-45D2-B466-2FAD2F3CAA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56D7-DD40-4B74-89B2-AF8060B2AB6B}">
      <dsp:nvSpPr>
        <dsp:cNvPr id="0" name=""/>
        <dsp:cNvSpPr/>
      </dsp:nvSpPr>
      <dsp:spPr>
        <a:xfrm rot="5400000">
          <a:off x="4239131" y="-1871782"/>
          <a:ext cx="1141673" cy="5174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Enter the mobile number &amp; verify your OTP 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Select KYC document type </a:t>
          </a:r>
          <a:r>
            <a:rPr lang="en-IN" sz="1200" kern="1200" dirty="0" err="1" smtClean="0"/>
            <a:t>Aadhar</a:t>
          </a:r>
          <a:r>
            <a:rPr lang="en-IN" sz="1200" kern="1200" dirty="0" smtClean="0"/>
            <a:t> &amp; agree  to the terms &amp; condition 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Enter the </a:t>
          </a:r>
          <a:r>
            <a:rPr lang="en-IN" sz="1200" kern="1200" dirty="0" err="1" smtClean="0"/>
            <a:t>aadhar</a:t>
          </a:r>
          <a:r>
            <a:rPr lang="en-IN" sz="1200" kern="1200" dirty="0" smtClean="0"/>
            <a:t> number in document number tab &amp; verify </a:t>
          </a:r>
          <a:r>
            <a:rPr lang="en-IN" sz="1200" kern="1200" dirty="0" err="1" smtClean="0"/>
            <a:t>Aadhar</a:t>
          </a:r>
          <a:r>
            <a:rPr lang="en-IN" sz="1200" kern="1200" dirty="0" smtClean="0"/>
            <a:t> OTP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solidFill>
                <a:srgbClr val="FF0000"/>
              </a:solidFill>
            </a:rPr>
            <a:t>Note : If any document other than </a:t>
          </a:r>
          <a:r>
            <a:rPr lang="en-IN" sz="1200" b="1" kern="1200" dirty="0" err="1" smtClean="0">
              <a:solidFill>
                <a:srgbClr val="FF0000"/>
              </a:solidFill>
            </a:rPr>
            <a:t>aadhar</a:t>
          </a:r>
          <a:r>
            <a:rPr lang="en-IN" sz="1200" b="1" kern="1200" dirty="0" smtClean="0">
              <a:solidFill>
                <a:srgbClr val="FF0000"/>
              </a:solidFill>
            </a:rPr>
            <a:t> is selected then you will have to visit the nearest branch to generate the account number</a:t>
          </a:r>
          <a:r>
            <a:rPr lang="en-IN" sz="1200" b="1" kern="1200" dirty="0" smtClean="0">
              <a:solidFill>
                <a:schemeClr val="accent1">
                  <a:lumMod val="75000"/>
                </a:schemeClr>
              </a:solidFill>
            </a:rPr>
            <a:t>. </a:t>
          </a:r>
          <a:endParaRPr lang="en-IN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222477" y="200604"/>
        <a:ext cx="5119249" cy="1030209"/>
      </dsp:txXfrm>
    </dsp:sp>
    <dsp:sp modelId="{E4BCFA9F-9790-4045-AD46-0D8628155C02}">
      <dsp:nvSpPr>
        <dsp:cNvPr id="0" name=""/>
        <dsp:cNvSpPr/>
      </dsp:nvSpPr>
      <dsp:spPr>
        <a:xfrm>
          <a:off x="688448" y="2162"/>
          <a:ext cx="1534029" cy="1427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Step </a:t>
          </a:r>
          <a:r>
            <a:rPr lang="en-IN" sz="1200" kern="1200" dirty="0" smtClean="0"/>
            <a:t>1 </a:t>
          </a:r>
          <a:endParaRPr lang="en-IN" sz="1200" kern="1200" dirty="0"/>
        </a:p>
      </dsp:txBody>
      <dsp:txXfrm>
        <a:off x="758113" y="71827"/>
        <a:ext cx="1394699" cy="1287762"/>
      </dsp:txXfrm>
    </dsp:sp>
    <dsp:sp modelId="{ECBAEFD4-A662-49D1-96D4-BD240DFC9628}">
      <dsp:nvSpPr>
        <dsp:cNvPr id="0" name=""/>
        <dsp:cNvSpPr/>
      </dsp:nvSpPr>
      <dsp:spPr>
        <a:xfrm rot="5400000">
          <a:off x="4239131" y="-399457"/>
          <a:ext cx="1141673" cy="5174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Select </a:t>
          </a:r>
          <a:r>
            <a:rPr lang="en-IN" sz="1200" b="1" kern="1200" dirty="0" smtClean="0"/>
            <a:t>Corporate Salary Regular</a:t>
          </a:r>
          <a:r>
            <a:rPr lang="en-IN" sz="1200" kern="1200" dirty="0" smtClean="0"/>
            <a:t> in account type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Choose employer Name : </a:t>
          </a:r>
          <a:r>
            <a:rPr lang="en-IN" sz="1200" kern="1200" dirty="0" smtClean="0">
              <a:solidFill>
                <a:srgbClr val="FF0000"/>
              </a:solidFill>
            </a:rPr>
            <a:t>( </a:t>
          </a:r>
          <a:r>
            <a:rPr lang="en-IN" sz="1200" kern="1200" dirty="0" smtClean="0">
              <a:solidFill>
                <a:srgbClr val="FF0000"/>
              </a:solidFill>
            </a:rPr>
            <a:t>choose from drop down only )</a:t>
          </a:r>
          <a:endParaRPr lang="en-IN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Select the nearest branch in the </a:t>
          </a:r>
          <a:r>
            <a:rPr lang="en-IN" sz="1200" kern="1200" dirty="0" smtClean="0">
              <a:solidFill>
                <a:srgbClr val="FF0000"/>
              </a:solidFill>
            </a:rPr>
            <a:t>City where you would be working</a:t>
          </a:r>
          <a:r>
            <a:rPr lang="en-IN" sz="1200" kern="1200" dirty="0" smtClean="0"/>
            <a:t>*                  </a:t>
          </a:r>
          <a:r>
            <a:rPr lang="en-IN" sz="1200" kern="1200" dirty="0" smtClean="0">
              <a:solidFill>
                <a:srgbClr val="FF0000"/>
              </a:solidFill>
            </a:rPr>
            <a:t>( choose from drop down only )</a:t>
          </a:r>
          <a:endParaRPr lang="en-IN" sz="1200" kern="1200" dirty="0"/>
        </a:p>
      </dsp:txBody>
      <dsp:txXfrm rot="-5400000">
        <a:off x="2222477" y="1672929"/>
        <a:ext cx="5119249" cy="1030209"/>
      </dsp:txXfrm>
    </dsp:sp>
    <dsp:sp modelId="{CF7B1983-69A1-47FD-B4F7-DA3482A429FB}">
      <dsp:nvSpPr>
        <dsp:cNvPr id="0" name=""/>
        <dsp:cNvSpPr/>
      </dsp:nvSpPr>
      <dsp:spPr>
        <a:xfrm>
          <a:off x="688448" y="1500608"/>
          <a:ext cx="1534029" cy="1427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/>
            <a:t>Step 2:</a:t>
          </a:r>
        </a:p>
      </dsp:txBody>
      <dsp:txXfrm>
        <a:off x="758113" y="1570273"/>
        <a:ext cx="1394699" cy="1287762"/>
      </dsp:txXfrm>
    </dsp:sp>
    <dsp:sp modelId="{F4BC851E-DEC4-45D2-B466-2FAD2F3CAA88}">
      <dsp:nvSpPr>
        <dsp:cNvPr id="0" name=""/>
        <dsp:cNvSpPr/>
      </dsp:nvSpPr>
      <dsp:spPr>
        <a:xfrm rot="5400000">
          <a:off x="4239131" y="1125111"/>
          <a:ext cx="1141673" cy="5174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 </a:t>
          </a:r>
          <a:r>
            <a:rPr lang="en-IN" sz="1200" kern="1200" dirty="0" smtClean="0"/>
            <a:t> Upload your passport size photograph 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 </a:t>
          </a:r>
          <a:r>
            <a:rPr lang="en-IN" sz="1200" kern="1200" dirty="0" smtClean="0"/>
            <a:t> Fill the basic personal details  including email ID  &amp; proceed </a:t>
          </a:r>
          <a:endParaRPr lang="en-IN" sz="900" kern="1200" dirty="0"/>
        </a:p>
      </dsp:txBody>
      <dsp:txXfrm rot="-5400000">
        <a:off x="2222477" y="3197497"/>
        <a:ext cx="5119249" cy="1030209"/>
      </dsp:txXfrm>
    </dsp:sp>
    <dsp:sp modelId="{BE910C71-B83F-4826-AE3B-3BAAD02D4659}">
      <dsp:nvSpPr>
        <dsp:cNvPr id="0" name=""/>
        <dsp:cNvSpPr/>
      </dsp:nvSpPr>
      <dsp:spPr>
        <a:xfrm>
          <a:off x="688448" y="2999055"/>
          <a:ext cx="1534029" cy="1427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/>
            <a:t>Step 3 :</a:t>
          </a:r>
        </a:p>
      </dsp:txBody>
      <dsp:txXfrm>
        <a:off x="758113" y="3068720"/>
        <a:ext cx="1394699" cy="1287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56D7-DD40-4B74-89B2-AF8060B2AB6B}">
      <dsp:nvSpPr>
        <dsp:cNvPr id="0" name=""/>
        <dsp:cNvSpPr/>
      </dsp:nvSpPr>
      <dsp:spPr>
        <a:xfrm rot="5400000">
          <a:off x="4239131" y="-1871782"/>
          <a:ext cx="1141673" cy="5174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Residency status  choose  resident Indian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err="1" smtClean="0">
              <a:solidFill>
                <a:srgbClr val="FF0000"/>
              </a:solidFill>
            </a:rPr>
            <a:t>Incase</a:t>
          </a:r>
          <a:r>
            <a:rPr lang="en-IN" sz="1200" kern="1200" dirty="0" smtClean="0">
              <a:solidFill>
                <a:srgbClr val="FF0000"/>
              </a:solidFill>
            </a:rPr>
            <a:t> City &amp; State is not appearing in the pre filled address then choose from the drop down. Note : Don’t edit other details from pre filled data.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>
              <a:solidFill>
                <a:schemeClr val="tx1"/>
              </a:solidFill>
            </a:rPr>
            <a:t>If your City name is not appearing in the drop down then mention the district name</a:t>
          </a:r>
          <a:endParaRPr lang="en-IN" sz="1200" kern="1200" dirty="0">
            <a:solidFill>
              <a:srgbClr val="FF0000"/>
            </a:solidFill>
          </a:endParaRPr>
        </a:p>
      </dsp:txBody>
      <dsp:txXfrm rot="-5400000">
        <a:off x="2222477" y="200604"/>
        <a:ext cx="5119249" cy="1030209"/>
      </dsp:txXfrm>
    </dsp:sp>
    <dsp:sp modelId="{E4BCFA9F-9790-4045-AD46-0D8628155C02}">
      <dsp:nvSpPr>
        <dsp:cNvPr id="0" name=""/>
        <dsp:cNvSpPr/>
      </dsp:nvSpPr>
      <dsp:spPr>
        <a:xfrm>
          <a:off x="688448" y="2162"/>
          <a:ext cx="1534029" cy="1427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Step </a:t>
          </a:r>
          <a:r>
            <a:rPr lang="en-IN" sz="1200" kern="1200" dirty="0" smtClean="0"/>
            <a:t>4 </a:t>
          </a:r>
          <a:endParaRPr lang="en-IN" sz="1200" kern="1200" dirty="0"/>
        </a:p>
      </dsp:txBody>
      <dsp:txXfrm>
        <a:off x="758113" y="71827"/>
        <a:ext cx="1394699" cy="1287762"/>
      </dsp:txXfrm>
    </dsp:sp>
    <dsp:sp modelId="{ECBAEFD4-A662-49D1-96D4-BD240DFC9628}">
      <dsp:nvSpPr>
        <dsp:cNvPr id="0" name=""/>
        <dsp:cNvSpPr/>
      </dsp:nvSpPr>
      <dsp:spPr>
        <a:xfrm rot="5400000">
          <a:off x="4239131" y="-399457"/>
          <a:ext cx="1141673" cy="5174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If your permanent address is different from the </a:t>
          </a:r>
          <a:r>
            <a:rPr lang="en-IN" sz="1200" kern="1200" dirty="0" err="1" smtClean="0"/>
            <a:t>aadhar</a:t>
          </a:r>
          <a:r>
            <a:rPr lang="en-IN" sz="1200" kern="1200" dirty="0" smtClean="0"/>
            <a:t> address then you can mention the same &amp; address proof is </a:t>
          </a:r>
          <a:r>
            <a:rPr lang="en-IN" sz="1200" kern="1200" dirty="0" smtClean="0">
              <a:solidFill>
                <a:srgbClr val="FF0000"/>
              </a:solidFill>
            </a:rPr>
            <a:t>not </a:t>
          </a:r>
          <a:r>
            <a:rPr lang="en-IN" sz="1200" kern="1200" dirty="0" smtClean="0"/>
            <a:t>required 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Occupation Details of your new job to be filled. </a:t>
          </a:r>
          <a:endParaRPr lang="en-IN" sz="1200" kern="1200" dirty="0"/>
        </a:p>
      </dsp:txBody>
      <dsp:txXfrm rot="-5400000">
        <a:off x="2222477" y="1672929"/>
        <a:ext cx="5119249" cy="1030209"/>
      </dsp:txXfrm>
    </dsp:sp>
    <dsp:sp modelId="{CF7B1983-69A1-47FD-B4F7-DA3482A429FB}">
      <dsp:nvSpPr>
        <dsp:cNvPr id="0" name=""/>
        <dsp:cNvSpPr/>
      </dsp:nvSpPr>
      <dsp:spPr>
        <a:xfrm>
          <a:off x="688448" y="1500608"/>
          <a:ext cx="1534029" cy="1427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Step </a:t>
          </a:r>
          <a:r>
            <a:rPr lang="en-IN" sz="1200" kern="1200" dirty="0" smtClean="0"/>
            <a:t>5:</a:t>
          </a:r>
          <a:endParaRPr lang="en-IN" sz="1200" kern="1200" dirty="0"/>
        </a:p>
      </dsp:txBody>
      <dsp:txXfrm>
        <a:off x="758113" y="1570273"/>
        <a:ext cx="1394699" cy="1287762"/>
      </dsp:txXfrm>
    </dsp:sp>
    <dsp:sp modelId="{F4BC851E-DEC4-45D2-B466-2FAD2F3CAA88}">
      <dsp:nvSpPr>
        <dsp:cNvPr id="0" name=""/>
        <dsp:cNvSpPr/>
      </dsp:nvSpPr>
      <dsp:spPr>
        <a:xfrm rot="5400000">
          <a:off x="4239131" y="1125111"/>
          <a:ext cx="1141673" cy="5174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 </a:t>
          </a:r>
          <a:r>
            <a:rPr lang="en-IN" sz="1200" kern="1200" dirty="0" smtClean="0"/>
            <a:t>  Nominee details to be mandatorily captured &amp; </a:t>
          </a:r>
          <a:r>
            <a:rPr lang="en-IN" sz="1200" kern="1200" dirty="0" err="1" smtClean="0"/>
            <a:t>incase</a:t>
          </a:r>
          <a:r>
            <a:rPr lang="en-IN" sz="1200" kern="1200" dirty="0" smtClean="0"/>
            <a:t> of minor then guardian details to be filled. </a:t>
          </a:r>
          <a:endParaRPr lang="en-IN" sz="9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Extended KYC </a:t>
          </a:r>
          <a:r>
            <a:rPr lang="en-IN" sz="1200" kern="1200" dirty="0" err="1" smtClean="0"/>
            <a:t>incase</a:t>
          </a:r>
          <a:r>
            <a:rPr lang="en-IN" sz="1200" kern="1200" dirty="0" smtClean="0"/>
            <a:t> your city of birth is not appearing mention the district name.  </a:t>
          </a:r>
          <a:endParaRPr lang="en-IN" sz="900" kern="1200" dirty="0"/>
        </a:p>
      </dsp:txBody>
      <dsp:txXfrm rot="-5400000">
        <a:off x="2222477" y="3197497"/>
        <a:ext cx="5119249" cy="1030209"/>
      </dsp:txXfrm>
    </dsp:sp>
    <dsp:sp modelId="{BE910C71-B83F-4826-AE3B-3BAAD02D4659}">
      <dsp:nvSpPr>
        <dsp:cNvPr id="0" name=""/>
        <dsp:cNvSpPr/>
      </dsp:nvSpPr>
      <dsp:spPr>
        <a:xfrm>
          <a:off x="688448" y="2999055"/>
          <a:ext cx="1534029" cy="1427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Step </a:t>
          </a:r>
          <a:r>
            <a:rPr lang="en-IN" sz="1200" kern="1200" dirty="0" smtClean="0"/>
            <a:t>6 </a:t>
          </a:r>
          <a:r>
            <a:rPr lang="en-IN" sz="1200" kern="1200" dirty="0"/>
            <a:t>:</a:t>
          </a:r>
        </a:p>
      </dsp:txBody>
      <dsp:txXfrm>
        <a:off x="758113" y="3068720"/>
        <a:ext cx="1394699" cy="1287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56D7-DD40-4B74-89B2-AF8060B2AB6B}">
      <dsp:nvSpPr>
        <dsp:cNvPr id="0" name=""/>
        <dsp:cNvSpPr/>
      </dsp:nvSpPr>
      <dsp:spPr>
        <a:xfrm rot="5400000">
          <a:off x="4239131" y="-1871782"/>
          <a:ext cx="1141673" cy="5174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>
              <a:solidFill>
                <a:srgbClr val="FF0000"/>
              </a:solidFill>
            </a:rPr>
            <a:t>Before clicking preview please tick on </a:t>
          </a:r>
          <a:r>
            <a:rPr lang="en-IN" sz="1200" kern="1200" dirty="0" smtClean="0"/>
            <a:t>“ Were you assisted by bank rep” this would help you to connect directly with the rep.  Mentioned the below mentioned details so that you can connect for further queries  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   </a:t>
          </a:r>
          <a:r>
            <a:rPr lang="en-IN" sz="1400" kern="1200" dirty="0" smtClean="0">
              <a:solidFill>
                <a:srgbClr val="FF0000"/>
              </a:solidFill>
            </a:rPr>
            <a:t>LG Code  </a:t>
          </a:r>
          <a:r>
            <a:rPr lang="en-IN" sz="1400" kern="1200" dirty="0" smtClean="0">
              <a:solidFill>
                <a:srgbClr val="FF0000"/>
              </a:solidFill>
            </a:rPr>
            <a:t>: 164261                          </a:t>
          </a:r>
          <a:r>
            <a:rPr lang="en-IN" sz="1400" kern="1200" dirty="0" smtClean="0">
              <a:solidFill>
                <a:srgbClr val="FF0000"/>
              </a:solidFill>
            </a:rPr>
            <a:t>LC Code </a:t>
          </a:r>
          <a:r>
            <a:rPr lang="en-IN" sz="1400" kern="1200" dirty="0" smtClean="0">
              <a:solidFill>
                <a:srgbClr val="FF0000"/>
              </a:solidFill>
            </a:rPr>
            <a:t>: 164261</a:t>
          </a:r>
          <a:endParaRPr lang="en-IN" sz="1400" kern="1200" dirty="0">
            <a:solidFill>
              <a:srgbClr val="FF0000"/>
            </a:solidFill>
          </a:endParaRPr>
        </a:p>
      </dsp:txBody>
      <dsp:txXfrm rot="-5400000">
        <a:off x="2222477" y="200604"/>
        <a:ext cx="5119249" cy="1030209"/>
      </dsp:txXfrm>
    </dsp:sp>
    <dsp:sp modelId="{E4BCFA9F-9790-4045-AD46-0D8628155C02}">
      <dsp:nvSpPr>
        <dsp:cNvPr id="0" name=""/>
        <dsp:cNvSpPr/>
      </dsp:nvSpPr>
      <dsp:spPr>
        <a:xfrm>
          <a:off x="688448" y="2162"/>
          <a:ext cx="1534029" cy="1427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Step </a:t>
          </a:r>
          <a:r>
            <a:rPr lang="en-IN" sz="1200" kern="1200" dirty="0" smtClean="0"/>
            <a:t>7 : </a:t>
          </a:r>
          <a:endParaRPr lang="en-IN" sz="1200" kern="1200" dirty="0"/>
        </a:p>
      </dsp:txBody>
      <dsp:txXfrm>
        <a:off x="758113" y="71827"/>
        <a:ext cx="1394699" cy="1287762"/>
      </dsp:txXfrm>
    </dsp:sp>
    <dsp:sp modelId="{ECBAEFD4-A662-49D1-96D4-BD240DFC9628}">
      <dsp:nvSpPr>
        <dsp:cNvPr id="0" name=""/>
        <dsp:cNvSpPr/>
      </dsp:nvSpPr>
      <dsp:spPr>
        <a:xfrm rot="5400000">
          <a:off x="4239131" y="-386396"/>
          <a:ext cx="1141673" cy="5174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On submission, you will get the account number &amp; customer ID.  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 Log into </a:t>
          </a:r>
          <a:r>
            <a:rPr lang="en-IN" sz="1200" kern="1200" dirty="0" err="1" smtClean="0"/>
            <a:t>netbanking</a:t>
          </a:r>
          <a:r>
            <a:rPr lang="en-IN" sz="1200" kern="1200" dirty="0" smtClean="0"/>
            <a:t> and opt for forgot password &amp; generate </a:t>
          </a:r>
          <a:r>
            <a:rPr lang="en-IN" sz="1200" kern="1200" dirty="0" err="1" smtClean="0"/>
            <a:t>Ipin</a:t>
          </a:r>
          <a:r>
            <a:rPr lang="en-IN" sz="1200" kern="1200" dirty="0" smtClean="0"/>
            <a:t> using </a:t>
          </a:r>
          <a:r>
            <a:rPr lang="en-IN" sz="1200" b="1" kern="1200" dirty="0" smtClean="0">
              <a:solidFill>
                <a:srgbClr val="FF0000"/>
              </a:solidFill>
            </a:rPr>
            <a:t>OTP on mobile and email</a:t>
          </a:r>
          <a:endParaRPr lang="en-IN" sz="1200" b="1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solidFill>
                <a:srgbClr val="FF0000"/>
              </a:solidFill>
            </a:rPr>
            <a:t> Third party transfer to be able to do online transactions  would get activated in 48 hrs.  </a:t>
          </a:r>
          <a:endParaRPr lang="en-IN" sz="1200" b="1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solidFill>
                <a:srgbClr val="FF0000"/>
              </a:solidFill>
            </a:rPr>
            <a:t>Transfer funds in your account to get started </a:t>
          </a:r>
          <a:endParaRPr lang="en-IN" sz="1200" b="1" kern="1200" dirty="0">
            <a:solidFill>
              <a:srgbClr val="FF0000"/>
            </a:solidFill>
          </a:endParaRPr>
        </a:p>
      </dsp:txBody>
      <dsp:txXfrm rot="-5400000">
        <a:off x="2222477" y="1685990"/>
        <a:ext cx="5119249" cy="1030209"/>
      </dsp:txXfrm>
    </dsp:sp>
    <dsp:sp modelId="{CF7B1983-69A1-47FD-B4F7-DA3482A429FB}">
      <dsp:nvSpPr>
        <dsp:cNvPr id="0" name=""/>
        <dsp:cNvSpPr/>
      </dsp:nvSpPr>
      <dsp:spPr>
        <a:xfrm>
          <a:off x="688448" y="1500608"/>
          <a:ext cx="1534029" cy="1427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Step </a:t>
          </a:r>
          <a:r>
            <a:rPr lang="en-IN" sz="1200" kern="1200" dirty="0" smtClean="0"/>
            <a:t>8 :</a:t>
          </a:r>
          <a:endParaRPr lang="en-IN" sz="1200" kern="1200" dirty="0"/>
        </a:p>
      </dsp:txBody>
      <dsp:txXfrm>
        <a:off x="758113" y="1570273"/>
        <a:ext cx="1394699" cy="1287762"/>
      </dsp:txXfrm>
    </dsp:sp>
    <dsp:sp modelId="{F4BC851E-DEC4-45D2-B466-2FAD2F3CAA88}">
      <dsp:nvSpPr>
        <dsp:cNvPr id="0" name=""/>
        <dsp:cNvSpPr/>
      </dsp:nvSpPr>
      <dsp:spPr>
        <a:xfrm rot="5400000">
          <a:off x="4239131" y="1125111"/>
          <a:ext cx="1141673" cy="5174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>
              <a:solidFill>
                <a:srgbClr val="FF0000"/>
              </a:solidFill>
            </a:rPr>
            <a:t> Name </a:t>
          </a:r>
          <a:r>
            <a:rPr lang="en-IN" sz="1400" kern="1200" dirty="0" smtClean="0">
              <a:solidFill>
                <a:srgbClr val="FF0000"/>
              </a:solidFill>
            </a:rPr>
            <a:t>:                          </a:t>
          </a:r>
          <a:r>
            <a:rPr lang="en-IN" sz="1400" kern="1200" dirty="0" err="1" smtClean="0">
              <a:solidFill>
                <a:srgbClr val="FF0000"/>
              </a:solidFill>
            </a:rPr>
            <a:t>Ajit</a:t>
          </a:r>
          <a:r>
            <a:rPr lang="en-IN" sz="1400" kern="1200" dirty="0" smtClean="0">
              <a:solidFill>
                <a:srgbClr val="FF0000"/>
              </a:solidFill>
            </a:rPr>
            <a:t> Kumar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>
              <a:solidFill>
                <a:srgbClr val="FF0000"/>
              </a:solidFill>
            </a:rPr>
            <a:t> Mobile Number </a:t>
          </a:r>
          <a:r>
            <a:rPr lang="en-IN" sz="1400" kern="1200" dirty="0" smtClean="0">
              <a:solidFill>
                <a:srgbClr val="FF0000"/>
              </a:solidFill>
            </a:rPr>
            <a:t>:         7676011444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Alternate contact :       Parvathy (9379889432)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>
              <a:solidFill>
                <a:srgbClr val="FF0000"/>
              </a:solidFill>
            </a:rPr>
            <a:t>Email ID </a:t>
          </a:r>
          <a:r>
            <a:rPr lang="en-IN" sz="1400" kern="1200" dirty="0" smtClean="0">
              <a:solidFill>
                <a:srgbClr val="FF0000"/>
              </a:solidFill>
            </a:rPr>
            <a:t>:                        Parvathy.Parasuram@hdfcbank.com   </a:t>
          </a:r>
          <a:endParaRPr lang="en-IN" sz="14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900" kern="1200" dirty="0"/>
        </a:p>
      </dsp:txBody>
      <dsp:txXfrm rot="-5400000">
        <a:off x="2222477" y="3197497"/>
        <a:ext cx="5119249" cy="1030209"/>
      </dsp:txXfrm>
    </dsp:sp>
    <dsp:sp modelId="{BE910C71-B83F-4826-AE3B-3BAAD02D4659}">
      <dsp:nvSpPr>
        <dsp:cNvPr id="0" name=""/>
        <dsp:cNvSpPr/>
      </dsp:nvSpPr>
      <dsp:spPr>
        <a:xfrm>
          <a:off x="688448" y="2999055"/>
          <a:ext cx="1534029" cy="14270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>
              <a:solidFill>
                <a:srgbClr val="FF0000"/>
              </a:solidFill>
            </a:rPr>
            <a:t>For Clarification </a:t>
          </a:r>
          <a:endParaRPr lang="en-IN" sz="1400" kern="1200" dirty="0">
            <a:solidFill>
              <a:srgbClr val="FF0000"/>
            </a:solidFill>
          </a:endParaRPr>
        </a:p>
      </dsp:txBody>
      <dsp:txXfrm>
        <a:off x="758113" y="3068720"/>
        <a:ext cx="1394699" cy="1287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8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4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2971800"/>
            <a:ext cx="5994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5642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47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4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9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8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1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F7CA-7CB5-4354-A3B7-0264113BA406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4AFC-662C-45DC-8E28-00688764A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2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5718" y="141367"/>
            <a:ext cx="662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Salary Account Opening  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47409" y="1676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85109" y="1815738"/>
            <a:ext cx="8360228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HDFC BANK 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Virtual ready to use account number with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cardless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ATM withdrawal &amp; 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online transfers . Account comes with a limit on daily balance of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upto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Rs.1 lakh – which can be changed anytime by visiting the nearest branch along with your original 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Aadhar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 &amp; KYC documents. Only Indian Residents can open this account 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Important  points to Note </a:t>
            </a:r>
            <a:endParaRPr lang="en-IN" sz="1400" b="1" dirty="0" smtClean="0">
              <a:solidFill>
                <a:schemeClr val="accent1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Aadhar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number will be validated  with OTP ( OTP will be on the mobile associated with the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Aadhar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Mailing /Communication Address would be as per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Aadhar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 same can be changed at a later date )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Passport size photo (Soft copy to be uploaded )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Follow the steps in Slide 2 &amp; 3 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Click on the below link and  to activate your account: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Account Opening Link :  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</a:rPr>
              <a:t>­­­­­­­­­­­­­­­­­­­</a:t>
            </a:r>
            <a:r>
              <a:rPr lang="en-IN" sz="1400" u="sng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IN" sz="1400" u="sng" dirty="0" smtClean="0">
                <a:solidFill>
                  <a:schemeClr val="accent1">
                    <a:lumMod val="50000"/>
                  </a:schemeClr>
                </a:solidFill>
              </a:rPr>
              <a:t>apply.hdfcbank.com/vivid/s_account_newuiux?LGCode=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164261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­­­­­­­­­­­­­­­­­­­</a:t>
            </a:r>
            <a:endParaRPr lang="en-IN" sz="14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5718" y="141367"/>
            <a:ext cx="662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Online Salary Account Opening 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47409" y="1676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33311576"/>
              </p:ext>
            </p:extLst>
          </p:nvPr>
        </p:nvGraphicFramePr>
        <p:xfrm>
          <a:off x="1867989" y="1737359"/>
          <a:ext cx="8085908" cy="442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4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5718" y="141367"/>
            <a:ext cx="662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Online Salary Account Opening 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47409" y="1676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13812502"/>
              </p:ext>
            </p:extLst>
          </p:nvPr>
        </p:nvGraphicFramePr>
        <p:xfrm>
          <a:off x="1867989" y="1737359"/>
          <a:ext cx="8085908" cy="442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5718" y="141367"/>
            <a:ext cx="662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Online Salary Account Opening 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47409" y="1676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54029347"/>
              </p:ext>
            </p:extLst>
          </p:nvPr>
        </p:nvGraphicFramePr>
        <p:xfrm>
          <a:off x="1867989" y="1737359"/>
          <a:ext cx="8085908" cy="442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520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HDFC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</dc:creator>
  <cp:lastModifiedBy>Parvathy Parasuram</cp:lastModifiedBy>
  <cp:revision>55</cp:revision>
  <dcterms:created xsi:type="dcterms:W3CDTF">2020-03-31T09:59:28Z</dcterms:created>
  <dcterms:modified xsi:type="dcterms:W3CDTF">2020-04-15T10:55:48Z</dcterms:modified>
</cp:coreProperties>
</file>