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ewcoustomercpareport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0F8865D-7220-422F-9BCD-4BCE8FC8481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new coustomer cpa report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A141683-C746-4C29-99A9-116E0B8AE2B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5/31/2022 7:20:51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BB0400DD-124A-40BF-A5B1-B9C32DC3C0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600075"/>
            <a:ext cx="63627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26242779-C0EF-4B6B-BE31-419FDAA911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595312"/>
            <a:ext cx="66865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70C3DBC6-BF46-4DAB-A190-265539E124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25" y="728662"/>
            <a:ext cx="38671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01FCB08A-A84F-4D5B-B249-3B98D3857F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5" y="728662"/>
            <a:ext cx="72961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7EF5C90A-32F5-491E-98C0-E6A10BF37C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595312"/>
            <a:ext cx="67437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658D219F-4117-4AE8-9CD8-FAE1F420CB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646"/>
            <a:ext cx="12192000" cy="516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7217CFE6-ADAE-437D-8D5A-120643C7A2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2462212"/>
            <a:ext cx="29527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9431A1EB-BEC5-4E03-8ACB-E966EB656B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0" y="733425"/>
            <a:ext cx="56007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2022-05-31T19:20:51Z</dcterms:created>
  <dcterms:modified xsi:type="dcterms:W3CDTF">2022-05-31T19:20:51Z</dcterms:modified>
</cp:coreProperties>
</file>