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sldIdLst>
    <p:sldId id="4778" r:id="rId2"/>
    <p:sldId id="1010" r:id="rId3"/>
    <p:sldId id="4780" r:id="rId4"/>
    <p:sldId id="4787" r:id="rId5"/>
    <p:sldId id="4779" r:id="rId6"/>
    <p:sldId id="4781" r:id="rId7"/>
    <p:sldId id="4782" r:id="rId8"/>
    <p:sldId id="4783" r:id="rId9"/>
    <p:sldId id="4784" r:id="rId10"/>
    <p:sldId id="4785" r:id="rId11"/>
    <p:sldId id="4786" r:id="rId12"/>
    <p:sldId id="4788" r:id="rId13"/>
    <p:sldId id="4789" r:id="rId14"/>
    <p:sldId id="275"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Light" panose="02000000000000000000" pitchFamily="2" charset="0"/>
      <p:regular r:id="rId25"/>
      <p:italic r:id="rId26"/>
    </p:embeddedFont>
    <p:embeddedFont>
      <p:font typeface="Roboto Medium" panose="02000000000000000000" pitchFamily="2" charset="0"/>
      <p:regular r:id="rId27"/>
      <p: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87"/>
            <p14:sldId id="4779"/>
            <p14:sldId id="4781"/>
            <p14:sldId id="4782"/>
            <p14:sldId id="4783"/>
            <p14:sldId id="4784"/>
            <p14:sldId id="4785"/>
            <p14:sldId id="4786"/>
            <p14:sldId id="4788"/>
            <p14:sldId id="4789"/>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4" d="100"/>
          <a:sy n="74" d="100"/>
        </p:scale>
        <p:origin x="1330" y="6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D44965-9ADD-4F66-8345-E8D742E08FD4}"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C98DC862-B0A9-4C10-AC3C-4B854FCFF599}">
      <dgm:prSet/>
      <dgm:spPr/>
      <dgm:t>
        <a:bodyPr/>
        <a:lstStyle/>
        <a:p>
          <a:r>
            <a:rPr lang="en-AU" dirty="0"/>
            <a:t>Here we cleared data with very deep understanding of data set removed outliers and items that  are not about chips</a:t>
          </a:r>
          <a:endParaRPr lang="en-US" dirty="0"/>
        </a:p>
      </dgm:t>
    </dgm:pt>
    <dgm:pt modelId="{C4CD2CA2-FEBC-4179-A433-485785A483A2}" type="parTrans" cxnId="{8B353225-700A-4D77-8551-5D051748E9EE}">
      <dgm:prSet/>
      <dgm:spPr/>
      <dgm:t>
        <a:bodyPr/>
        <a:lstStyle/>
        <a:p>
          <a:endParaRPr lang="en-US"/>
        </a:p>
      </dgm:t>
    </dgm:pt>
    <dgm:pt modelId="{ECD5FD69-8091-4862-A628-1F63C967EECB}" type="sibTrans" cxnId="{8B353225-700A-4D77-8551-5D051748E9EE}">
      <dgm:prSet/>
      <dgm:spPr/>
      <dgm:t>
        <a:bodyPr/>
        <a:lstStyle/>
        <a:p>
          <a:endParaRPr lang="en-US"/>
        </a:p>
      </dgm:t>
    </dgm:pt>
    <dgm:pt modelId="{CB6223A7-C139-45F9-A09D-62C8DB4F7E6F}" type="pres">
      <dgm:prSet presAssocID="{AFD44965-9ADD-4F66-8345-E8D742E08FD4}" presName="Name0" presStyleCnt="0">
        <dgm:presLayoutVars>
          <dgm:dir/>
          <dgm:resizeHandles val="exact"/>
        </dgm:presLayoutVars>
      </dgm:prSet>
      <dgm:spPr/>
    </dgm:pt>
    <dgm:pt modelId="{F4AD7E7E-A6C8-4F0B-824A-4E527DE2ACCB}" type="pres">
      <dgm:prSet presAssocID="{AFD44965-9ADD-4F66-8345-E8D742E08FD4}" presName="cycle" presStyleCnt="0"/>
      <dgm:spPr/>
    </dgm:pt>
    <dgm:pt modelId="{2E1BCE7B-6772-4C09-B2A8-3F6503338B9C}" type="pres">
      <dgm:prSet presAssocID="{C98DC862-B0A9-4C10-AC3C-4B854FCFF599}" presName="nodeFirstNode" presStyleLbl="node1" presStyleIdx="0" presStyleCnt="1">
        <dgm:presLayoutVars>
          <dgm:bulletEnabled val="1"/>
        </dgm:presLayoutVars>
      </dgm:prSet>
      <dgm:spPr/>
    </dgm:pt>
  </dgm:ptLst>
  <dgm:cxnLst>
    <dgm:cxn modelId="{EB8C1B25-85F8-48E2-92B2-620F3E2A2583}" type="presOf" srcId="{AFD44965-9ADD-4F66-8345-E8D742E08FD4}" destId="{CB6223A7-C139-45F9-A09D-62C8DB4F7E6F}" srcOrd="0" destOrd="0" presId="urn:microsoft.com/office/officeart/2005/8/layout/cycle3"/>
    <dgm:cxn modelId="{8B353225-700A-4D77-8551-5D051748E9EE}" srcId="{AFD44965-9ADD-4F66-8345-E8D742E08FD4}" destId="{C98DC862-B0A9-4C10-AC3C-4B854FCFF599}" srcOrd="0" destOrd="0" parTransId="{C4CD2CA2-FEBC-4179-A433-485785A483A2}" sibTransId="{ECD5FD69-8091-4862-A628-1F63C967EECB}"/>
    <dgm:cxn modelId="{6CA513D8-05E7-4DD6-8AFB-FFD2867A4137}" type="presOf" srcId="{C98DC862-B0A9-4C10-AC3C-4B854FCFF599}" destId="{2E1BCE7B-6772-4C09-B2A8-3F6503338B9C}" srcOrd="0" destOrd="0" presId="urn:microsoft.com/office/officeart/2005/8/layout/cycle3"/>
    <dgm:cxn modelId="{49E65B82-3772-42EF-9174-73C41651B196}" type="presParOf" srcId="{CB6223A7-C139-45F9-A09D-62C8DB4F7E6F}" destId="{F4AD7E7E-A6C8-4F0B-824A-4E527DE2ACCB}" srcOrd="0" destOrd="0" presId="urn:microsoft.com/office/officeart/2005/8/layout/cycle3"/>
    <dgm:cxn modelId="{17DE5964-F6A7-4621-B23A-669EBF5EDC96}" type="presParOf" srcId="{F4AD7E7E-A6C8-4F0B-824A-4E527DE2ACCB}" destId="{2E1BCE7B-6772-4C09-B2A8-3F6503338B9C}" srcOrd="0"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6E0A4E-4C16-44B9-8CB4-32FDB5D75315}" type="doc">
      <dgm:prSet loTypeId="urn:microsoft.com/office/officeart/2005/8/layout/hProcess9" loCatId="process" qsTypeId="urn:microsoft.com/office/officeart/2005/8/quickstyle/simple1" qsCatId="simple" csTypeId="urn:microsoft.com/office/officeart/2005/8/colors/accent1_2" csCatId="accent1" phldr="1"/>
      <dgm:spPr/>
    </dgm:pt>
    <dgm:pt modelId="{C95FED6F-146C-4D50-8280-05E37BE6936F}">
      <dgm:prSet phldrT="[Text]"/>
      <dgm:spPr/>
      <dgm:t>
        <a:bodyPr/>
        <a:lstStyle/>
        <a:p>
          <a:r>
            <a:rPr lang="en-US" dirty="0"/>
            <a:t>Here for you I have divided dataset in four groups with machine to understand market better</a:t>
          </a:r>
        </a:p>
      </dgm:t>
    </dgm:pt>
    <dgm:pt modelId="{F4C4105E-B258-4BF7-8D25-9F518AD752C5}" type="parTrans" cxnId="{20632DA5-F38F-41DE-8157-246EB8BB34D3}">
      <dgm:prSet/>
      <dgm:spPr/>
      <dgm:t>
        <a:bodyPr/>
        <a:lstStyle/>
        <a:p>
          <a:endParaRPr lang="en-US"/>
        </a:p>
      </dgm:t>
    </dgm:pt>
    <dgm:pt modelId="{5B7188DC-F5AE-4085-8175-82896E45BAC8}" type="sibTrans" cxnId="{20632DA5-F38F-41DE-8157-246EB8BB34D3}">
      <dgm:prSet/>
      <dgm:spPr/>
      <dgm:t>
        <a:bodyPr/>
        <a:lstStyle/>
        <a:p>
          <a:endParaRPr lang="en-US"/>
        </a:p>
      </dgm:t>
    </dgm:pt>
    <dgm:pt modelId="{A6ED3A69-50F8-44BF-B918-6C7F37FE9E1F}" type="pres">
      <dgm:prSet presAssocID="{796E0A4E-4C16-44B9-8CB4-32FDB5D75315}" presName="CompostProcess" presStyleCnt="0">
        <dgm:presLayoutVars>
          <dgm:dir/>
          <dgm:resizeHandles val="exact"/>
        </dgm:presLayoutVars>
      </dgm:prSet>
      <dgm:spPr/>
    </dgm:pt>
    <dgm:pt modelId="{CCC1EE1A-23AE-4474-B8C0-CB0F0D919BCC}" type="pres">
      <dgm:prSet presAssocID="{796E0A4E-4C16-44B9-8CB4-32FDB5D75315}" presName="arrow" presStyleLbl="bgShp" presStyleIdx="0" presStyleCnt="1"/>
      <dgm:spPr/>
    </dgm:pt>
    <dgm:pt modelId="{44D8EDC8-DDDC-4B05-9B62-51BDC576F12D}" type="pres">
      <dgm:prSet presAssocID="{796E0A4E-4C16-44B9-8CB4-32FDB5D75315}" presName="linearProcess" presStyleCnt="0"/>
      <dgm:spPr/>
    </dgm:pt>
    <dgm:pt modelId="{258350FA-BB10-4FDA-A9C3-4F4CB8F053C6}" type="pres">
      <dgm:prSet presAssocID="{C95FED6F-146C-4D50-8280-05E37BE6936F}" presName="textNode" presStyleLbl="node1" presStyleIdx="0" presStyleCnt="1">
        <dgm:presLayoutVars>
          <dgm:bulletEnabled val="1"/>
        </dgm:presLayoutVars>
      </dgm:prSet>
      <dgm:spPr/>
    </dgm:pt>
  </dgm:ptLst>
  <dgm:cxnLst>
    <dgm:cxn modelId="{B1EE816D-4FC2-498A-9DEB-F3F123F0B40A}" type="presOf" srcId="{C95FED6F-146C-4D50-8280-05E37BE6936F}" destId="{258350FA-BB10-4FDA-A9C3-4F4CB8F053C6}" srcOrd="0" destOrd="0" presId="urn:microsoft.com/office/officeart/2005/8/layout/hProcess9"/>
    <dgm:cxn modelId="{1394CD4E-5B38-4A44-9F24-73F21C40D504}" type="presOf" srcId="{796E0A4E-4C16-44B9-8CB4-32FDB5D75315}" destId="{A6ED3A69-50F8-44BF-B918-6C7F37FE9E1F}" srcOrd="0" destOrd="0" presId="urn:microsoft.com/office/officeart/2005/8/layout/hProcess9"/>
    <dgm:cxn modelId="{20632DA5-F38F-41DE-8157-246EB8BB34D3}" srcId="{796E0A4E-4C16-44B9-8CB4-32FDB5D75315}" destId="{C95FED6F-146C-4D50-8280-05E37BE6936F}" srcOrd="0" destOrd="0" parTransId="{F4C4105E-B258-4BF7-8D25-9F518AD752C5}" sibTransId="{5B7188DC-F5AE-4085-8175-82896E45BAC8}"/>
    <dgm:cxn modelId="{951A407D-97A8-412E-8CDE-508A736FA283}" type="presParOf" srcId="{A6ED3A69-50F8-44BF-B918-6C7F37FE9E1F}" destId="{CCC1EE1A-23AE-4474-B8C0-CB0F0D919BCC}" srcOrd="0" destOrd="0" presId="urn:microsoft.com/office/officeart/2005/8/layout/hProcess9"/>
    <dgm:cxn modelId="{D3A12D70-8A03-4DA5-B791-B4F29330C9A3}" type="presParOf" srcId="{A6ED3A69-50F8-44BF-B918-6C7F37FE9E1F}" destId="{44D8EDC8-DDDC-4B05-9B62-51BDC576F12D}" srcOrd="1" destOrd="0" presId="urn:microsoft.com/office/officeart/2005/8/layout/hProcess9"/>
    <dgm:cxn modelId="{99CFF013-AE67-400E-9962-06ADD430F117}" type="presParOf" srcId="{44D8EDC8-DDDC-4B05-9B62-51BDC576F12D}" destId="{258350FA-BB10-4FDA-A9C3-4F4CB8F053C6}"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BCE7B-6772-4C09-B2A8-3F6503338B9C}">
      <dsp:nvSpPr>
        <dsp:cNvPr id="0" name=""/>
        <dsp:cNvSpPr/>
      </dsp:nvSpPr>
      <dsp:spPr>
        <a:xfrm>
          <a:off x="2072926" y="587"/>
          <a:ext cx="3435135" cy="17175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Here we cleared data with very deep understanding of data set removed outliers and items that  are not about chips</a:t>
          </a:r>
          <a:endParaRPr lang="en-US" sz="2000" kern="1200" dirty="0"/>
        </a:p>
      </dsp:txBody>
      <dsp:txXfrm>
        <a:off x="2156771" y="84432"/>
        <a:ext cx="3267445" cy="1549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1EE1A-23AE-4474-B8C0-CB0F0D919BCC}">
      <dsp:nvSpPr>
        <dsp:cNvPr id="0" name=""/>
        <dsp:cNvSpPr/>
      </dsp:nvSpPr>
      <dsp:spPr>
        <a:xfrm>
          <a:off x="568574" y="0"/>
          <a:ext cx="6443840" cy="171874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8350FA-BB10-4FDA-A9C3-4F4CB8F053C6}">
      <dsp:nvSpPr>
        <dsp:cNvPr id="0" name=""/>
        <dsp:cNvSpPr/>
      </dsp:nvSpPr>
      <dsp:spPr>
        <a:xfrm>
          <a:off x="1326673" y="515622"/>
          <a:ext cx="4927642" cy="6874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Here for you I have divided dataset in four groups with machine to understand market better</a:t>
          </a:r>
        </a:p>
      </dsp:txBody>
      <dsp:txXfrm>
        <a:off x="1360234" y="549183"/>
        <a:ext cx="4860520" cy="62037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3/06/2022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14</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pic>
        <p:nvPicPr>
          <p:cNvPr id="15" name="Graphic 14" descr="Bar chart">
            <a:extLst>
              <a:ext uri="{FF2B5EF4-FFF2-40B4-BE49-F238E27FC236}">
                <a16:creationId xmlns:a16="http://schemas.microsoft.com/office/drawing/2014/main" id="{B6218B74-4021-8DD2-004D-DB6CF9AD4D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724" y="4567238"/>
            <a:ext cx="914400" cy="914400"/>
          </a:xfrm>
          <a:prstGeom prst="rect">
            <a:avLst/>
          </a:prstGeom>
        </p:spPr>
      </p:pic>
      <p:pic>
        <p:nvPicPr>
          <p:cNvPr id="17" name="Graphic 16" descr="Presentation with pie chart">
            <a:extLst>
              <a:ext uri="{FF2B5EF4-FFF2-40B4-BE49-F238E27FC236}">
                <a16:creationId xmlns:a16="http://schemas.microsoft.com/office/drawing/2014/main" id="{851553EA-D213-3CF5-542D-B5FB9F575A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45377" y="4567238"/>
            <a:ext cx="914400" cy="914400"/>
          </a:xfrm>
          <a:prstGeom prst="rect">
            <a:avLst/>
          </a:prstGeom>
        </p:spPr>
      </p:pic>
      <p:pic>
        <p:nvPicPr>
          <p:cNvPr id="19" name="Graphic 18" descr="Eye">
            <a:extLst>
              <a:ext uri="{FF2B5EF4-FFF2-40B4-BE49-F238E27FC236}">
                <a16:creationId xmlns:a16="http://schemas.microsoft.com/office/drawing/2014/main" id="{504B84A0-B43B-09FA-7268-655C90F0B0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17889" y="4567238"/>
            <a:ext cx="914400" cy="914400"/>
          </a:xfrm>
          <a:prstGeom prst="rect">
            <a:avLst/>
          </a:prstGeom>
        </p:spPr>
      </p:pic>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6F26C81-2860-579C-3EF4-ECC799A52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13" y="716973"/>
            <a:ext cx="5580331" cy="4540828"/>
          </a:xfrm>
          <a:prstGeom prst="rect">
            <a:avLst/>
          </a:prstGeom>
        </p:spPr>
      </p:pic>
      <p:pic>
        <p:nvPicPr>
          <p:cNvPr id="11" name="Picture 10">
            <a:extLst>
              <a:ext uri="{FF2B5EF4-FFF2-40B4-BE49-F238E27FC236}">
                <a16:creationId xmlns:a16="http://schemas.microsoft.com/office/drawing/2014/main" id="{368578A1-3A62-A1CE-CC3E-AB95BC6C8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764" y="716973"/>
            <a:ext cx="5683827" cy="4270665"/>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Average unit per customer</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7A5B38CC-C013-92C2-9DB6-674B82BF4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526" y="1080344"/>
            <a:ext cx="9363075" cy="500062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05DD53-EA6F-A5C3-6355-B46AA333FBB9}"/>
              </a:ext>
            </a:extLst>
          </p:cNvPr>
          <p:cNvSpPr>
            <a:spLocks noGrp="1"/>
          </p:cNvSpPr>
          <p:nvPr>
            <p:ph type="body" sz="quarter" idx="10"/>
          </p:nvPr>
        </p:nvSpPr>
        <p:spPr/>
        <p:txBody>
          <a:bodyPr/>
          <a:lstStyle/>
          <a:p>
            <a:r>
              <a:rPr lang="en-US" dirty="0"/>
              <a:t>The analysis of market </a:t>
            </a:r>
          </a:p>
        </p:txBody>
      </p:sp>
      <p:pic>
        <p:nvPicPr>
          <p:cNvPr id="4" name="Picture 3">
            <a:extLst>
              <a:ext uri="{FF2B5EF4-FFF2-40B4-BE49-F238E27FC236}">
                <a16:creationId xmlns:a16="http://schemas.microsoft.com/office/drawing/2014/main" id="{43661D31-979B-9C0D-1CB3-FF2C9D0BE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75" y="1028389"/>
            <a:ext cx="10393224" cy="5126858"/>
          </a:xfrm>
          <a:prstGeom prst="rect">
            <a:avLst/>
          </a:prstGeom>
        </p:spPr>
      </p:pic>
    </p:spTree>
    <p:extLst>
      <p:ext uri="{BB962C8B-B14F-4D97-AF65-F5344CB8AC3E}">
        <p14:creationId xmlns:p14="http://schemas.microsoft.com/office/powerpoint/2010/main" val="337340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9976F4-C926-7808-9631-B256E7D2140A}"/>
              </a:ext>
            </a:extLst>
          </p:cNvPr>
          <p:cNvSpPr>
            <a:spLocks noGrp="1"/>
          </p:cNvSpPr>
          <p:nvPr>
            <p:ph type="body" sz="quarter" idx="10"/>
          </p:nvPr>
        </p:nvSpPr>
        <p:spPr>
          <a:xfrm>
            <a:off x="1176193" y="255944"/>
            <a:ext cx="10479600" cy="824400"/>
          </a:xfrm>
        </p:spPr>
        <p:txBody>
          <a:bodyPr/>
          <a:lstStyle/>
          <a:p>
            <a:r>
              <a:rPr lang="en-US" dirty="0"/>
              <a:t>Analysis of numbers</a:t>
            </a:r>
          </a:p>
        </p:txBody>
      </p:sp>
      <p:pic>
        <p:nvPicPr>
          <p:cNvPr id="4" name="Picture 3">
            <a:extLst>
              <a:ext uri="{FF2B5EF4-FFF2-40B4-BE49-F238E27FC236}">
                <a16:creationId xmlns:a16="http://schemas.microsoft.com/office/drawing/2014/main" id="{B4B3CEBB-8A32-ECFE-D43B-F39635FEA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255" y="737755"/>
            <a:ext cx="11263745" cy="5864301"/>
          </a:xfrm>
          <a:prstGeom prst="rect">
            <a:avLst/>
          </a:prstGeom>
        </p:spPr>
      </p:pic>
    </p:spTree>
    <p:extLst>
      <p:ext uri="{BB962C8B-B14F-4D97-AF65-F5344CB8AC3E}">
        <p14:creationId xmlns:p14="http://schemas.microsoft.com/office/powerpoint/2010/main" val="249275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8" name="Diagram 7">
            <a:extLst>
              <a:ext uri="{FF2B5EF4-FFF2-40B4-BE49-F238E27FC236}">
                <a16:creationId xmlns:a16="http://schemas.microsoft.com/office/drawing/2014/main" id="{96D03890-CF9F-4282-8150-11704871A70E}"/>
              </a:ext>
            </a:extLst>
          </p:cNvPr>
          <p:cNvGraphicFramePr/>
          <p:nvPr>
            <p:extLst>
              <p:ext uri="{D42A27DB-BD31-4B8C-83A1-F6EECF244321}">
                <p14:modId xmlns:p14="http://schemas.microsoft.com/office/powerpoint/2010/main" val="277390852"/>
              </p:ext>
            </p:extLst>
          </p:nvPr>
        </p:nvGraphicFramePr>
        <p:xfrm>
          <a:off x="4095585" y="1967887"/>
          <a:ext cx="7580989" cy="1718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4287779F-F171-F6E1-FEEE-70BF11E5DFE2}"/>
              </a:ext>
            </a:extLst>
          </p:cNvPr>
          <p:cNvGraphicFramePr/>
          <p:nvPr>
            <p:extLst>
              <p:ext uri="{D42A27DB-BD31-4B8C-83A1-F6EECF244321}">
                <p14:modId xmlns:p14="http://schemas.microsoft.com/office/powerpoint/2010/main" val="3322883346"/>
              </p:ext>
            </p:extLst>
          </p:nvPr>
        </p:nvGraphicFramePr>
        <p:xfrm>
          <a:off x="4095585" y="4158466"/>
          <a:ext cx="7580989" cy="17187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5F6C40-B5B5-3903-4FD3-0A15F519B635}"/>
              </a:ext>
            </a:extLst>
          </p:cNvPr>
          <p:cNvSpPr>
            <a:spLocks noGrp="1"/>
          </p:cNvSpPr>
          <p:nvPr>
            <p:ph type="body" sz="quarter" idx="10"/>
          </p:nvPr>
        </p:nvSpPr>
        <p:spPr/>
        <p:txBody>
          <a:bodyPr/>
          <a:lstStyle/>
          <a:p>
            <a:r>
              <a:rPr lang="en-US" dirty="0"/>
              <a:t>For better understanding of market we have divided data in 4 groups with k means algorithm</a:t>
            </a:r>
          </a:p>
        </p:txBody>
      </p:sp>
      <p:pic>
        <p:nvPicPr>
          <p:cNvPr id="4" name="Picture 3">
            <a:extLst>
              <a:ext uri="{FF2B5EF4-FFF2-40B4-BE49-F238E27FC236}">
                <a16:creationId xmlns:a16="http://schemas.microsoft.com/office/drawing/2014/main" id="{1F2A3799-E692-1BE6-B7B0-1393C90D7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348" y="1453278"/>
            <a:ext cx="6730158" cy="4533333"/>
          </a:xfrm>
          <a:prstGeom prst="rect">
            <a:avLst/>
          </a:prstGeom>
        </p:spPr>
      </p:pic>
    </p:spTree>
    <p:extLst>
      <p:ext uri="{BB962C8B-B14F-4D97-AF65-F5344CB8AC3E}">
        <p14:creationId xmlns:p14="http://schemas.microsoft.com/office/powerpoint/2010/main" val="89387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Clearly we can observe the sales through out the year</a:t>
            </a:r>
          </a:p>
        </p:txBody>
      </p:sp>
      <p:pic>
        <p:nvPicPr>
          <p:cNvPr id="3" name="Picture 2">
            <a:extLst>
              <a:ext uri="{FF2B5EF4-FFF2-40B4-BE49-F238E27FC236}">
                <a16:creationId xmlns:a16="http://schemas.microsoft.com/office/drawing/2014/main" id="{35E663FE-E2E4-88B0-0D1C-5337479E9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744" y="1148196"/>
            <a:ext cx="8896062" cy="4852554"/>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In last slide we realized sales where high in 12</a:t>
            </a:r>
            <a:r>
              <a:rPr lang="en-AU" baseline="30000" dirty="0"/>
              <a:t>th</a:t>
            </a:r>
            <a:r>
              <a:rPr lang="en-AU" dirty="0"/>
              <a:t> month </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4BF567FA-1617-684F-599E-5B7A819A25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3616" y="1215426"/>
            <a:ext cx="9363075" cy="5000625"/>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2" name="Picture 11">
            <a:extLst>
              <a:ext uri="{FF2B5EF4-FFF2-40B4-BE49-F238E27FC236}">
                <a16:creationId xmlns:a16="http://schemas.microsoft.com/office/drawing/2014/main" id="{0A013D38-CF72-FDFA-F721-710E9DAEE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0313" y="245773"/>
            <a:ext cx="7408073" cy="6366453"/>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6354</TotalTime>
  <Words>336</Words>
  <Application>Microsoft Office PowerPoint</Application>
  <PresentationFormat>Widescreen</PresentationFormat>
  <Paragraphs>36</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Roboto</vt:lpstr>
      <vt:lpstr>Roboto Light</vt:lpstr>
      <vt:lpstr>Calibri</vt:lpstr>
      <vt:lpstr>Roboto Medium</vt:lpstr>
      <vt:lpstr>Office Theme</vt:lpstr>
      <vt:lpstr>Category review: Chips</vt:lpstr>
      <vt:lpstr>PowerPoint Presentation</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pagariyaabhishek18@gmail.com</cp:lastModifiedBy>
  <cp:revision>465</cp:revision>
  <dcterms:created xsi:type="dcterms:W3CDTF">2018-02-07T23:23:24Z</dcterms:created>
  <dcterms:modified xsi:type="dcterms:W3CDTF">2022-06-03T06:26:58Z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