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35" autoAdjust="0"/>
    <p:restoredTop sz="94660"/>
  </p:normalViewPr>
  <p:slideViewPr>
    <p:cSldViewPr snapToGrid="0">
      <p:cViewPr>
        <p:scale>
          <a:sx n="75" d="100"/>
          <a:sy n="75" d="100"/>
        </p:scale>
        <p:origin x="-54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DD84B4-52D2-4E58-9D1A-FE937CA47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9657E2-D76F-470F-9631-F98BBEF1B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A16822-1514-44A2-9E1D-2A5DFAA0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A676-9014-4EBE-8527-62AD5365A78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A87F06-677C-4699-BEEE-79FDFF06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7C11C8-143F-4032-89F4-2CE8BCFF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DD79-C969-4B4F-B6A3-A3A87B72B3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340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A6037-C677-4262-8F06-E6317530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012F90-EA31-4A4D-A4DC-EC3A8E17A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506084-EED3-4C61-8436-5D55671E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A676-9014-4EBE-8527-62AD5365A78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6F0C58-DB73-4B71-A4D9-BC222477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7ECC0E-8251-4634-B002-443F3885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DD79-C969-4B4F-B6A3-A3A87B72B3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255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B6F376E-BD29-4A2B-82A4-D2A2378A4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95D95A-659E-4437-8655-F9C81EF85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D1CA33-0BCB-4478-B652-A01F4B5D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A676-9014-4EBE-8527-62AD5365A78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674B0A-D225-4BAA-9952-46B1B568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F09141-CDE5-4534-B504-9E13B915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DD79-C969-4B4F-B6A3-A3A87B72B3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470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F3579F-0A43-4D96-B1D0-BB94AD60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BA61FB-20BC-4856-BAF8-E94363CD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683A54-CD72-4F9B-84BA-CE96DC38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A676-9014-4EBE-8527-62AD5365A78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56CFE3-4067-4CFF-A2BB-75726A6E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99EDA3-60F5-41CD-A310-2095539E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DD79-C969-4B4F-B6A3-A3A87B72B3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337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2489E9-E721-4BCA-B284-752BC033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5BC830-1E75-44B0-91EB-EC07480B6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66DD93-25ED-472B-99A2-2D7C279C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A676-9014-4EBE-8527-62AD5365A78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01189F-ECDB-4036-B071-259593BA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B0DDA4-F621-4C0F-B2AC-B724F200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DD79-C969-4B4F-B6A3-A3A87B72B3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56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87AC4F-0375-482C-8C7B-590B109E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1862E2-61C4-4916-BD59-0F5DF85DB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9B0FF6-BDC7-4D02-B339-ACB6C9A18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DBC061-95BF-46A4-88AA-B0B65BB5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A676-9014-4EBE-8527-62AD5365A78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7501D4-7A40-4D05-8EE0-279D25DF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6B9E4F-085E-4692-AF37-E190A2D2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DD79-C969-4B4F-B6A3-A3A87B72B3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44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CA8BAE-E3A4-4F6C-B136-D70CC568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13CCAF-0FE9-43AE-B7E4-F73E02FA0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22971-A912-4579-8B9E-A85449588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E88E42C-602B-4BBB-92DF-6D81C645E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8175ED9-AA8E-4EBE-AE50-A45EEC36A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6140A8-EB54-4A66-BC63-25F775BF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A676-9014-4EBE-8527-62AD5365A78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3E30399-BCE0-4AB3-AC6A-2CE11605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4FCFAB3-FD02-4BD1-AEFE-FDB67F00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DD79-C969-4B4F-B6A3-A3A87B72B3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847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E945D-3541-451C-A682-E0C3B04B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15A037-7388-49C4-91E6-8CF7C3BC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A676-9014-4EBE-8527-62AD5365A78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66FE68-AB2E-42F3-AE92-DFDAA4ED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E9A419-18FE-4D08-839B-6C43D996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DD79-C969-4B4F-B6A3-A3A87B72B3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440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CCEB7D-8F89-4375-ADBC-16EDA40C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A676-9014-4EBE-8527-62AD5365A78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18CE844-68A3-406A-9A93-AABF5515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7627C4-7FC5-4938-8B0C-C4F79793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DD79-C969-4B4F-B6A3-A3A87B72B3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325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AE3ED-6FEB-4B62-AAAD-451E3442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3AA075-1296-45A1-B472-E5B794D4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0E9FB5-D352-4A79-952F-F41D0070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3E93020-C845-4009-9D5E-C857C68F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A676-9014-4EBE-8527-62AD5365A78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78062E-5433-46B3-BF87-D74EE721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CC5CBC-20ED-4310-9A98-C2246161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DD79-C969-4B4F-B6A3-A3A87B72B3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07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0EFE33-4359-4390-B2F5-2A78FB0C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7B5112-ACC8-4CE6-9878-37293ECD9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0FB1D2-192F-4C0B-ABFB-8048CB2D0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603D47-F46B-4E04-B756-D412FCDA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A676-9014-4EBE-8527-62AD5365A78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DC95D4-0001-48E3-B270-2F16333C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173BE2-ED53-47DE-A3F9-FAAC00F6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DD79-C969-4B4F-B6A3-A3A87B72B3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659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5A82C15-6B2B-4E48-ABA9-4A8E0E19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794945-856D-4D41-B34C-1C5A3C13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DEBE2D-BF9E-4475-98CE-9F9130FB9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EA676-9014-4EBE-8527-62AD5365A78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545305-868B-492E-ACB3-179295E65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86B686-02C1-4A0A-BA46-9F89BCED8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DD79-C969-4B4F-B6A3-A3A87B72B3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5990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xter-app-dot-hack-mindbenders.an.r.appspo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1FBEF5-6117-4CB8-BF4C-AA2551AE8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u="sng" dirty="0" smtClean="0">
                <a:solidFill>
                  <a:srgbClr val="002060"/>
                </a:solidFill>
              </a:rPr>
              <a:t>Dexter</a:t>
            </a:r>
            <a:r>
              <a:rPr lang="en-IN" sz="4800" b="1" u="sng" dirty="0" smtClean="0">
                <a:solidFill>
                  <a:srgbClr val="002060"/>
                </a:solidFill>
              </a:rPr>
              <a:t> Application</a:t>
            </a:r>
            <a:br>
              <a:rPr lang="en-IN" sz="4800" b="1" u="sng" dirty="0" smtClean="0">
                <a:solidFill>
                  <a:srgbClr val="002060"/>
                </a:solidFill>
              </a:rPr>
            </a:br>
            <a:endParaRPr lang="en-IN" sz="48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5EB11F-AF02-41F5-9942-072A1CFBD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u="sng" dirty="0" smtClean="0"/>
              <a:t>DB </a:t>
            </a:r>
            <a:r>
              <a:rPr lang="en-IN" sz="4800" u="sng" dirty="0" err="1" smtClean="0"/>
              <a:t>Hackathon</a:t>
            </a:r>
            <a:r>
              <a:rPr lang="en-IN" sz="4800" u="sng" dirty="0" smtClean="0"/>
              <a:t> 2021</a:t>
            </a:r>
            <a:endParaRPr lang="en-IN" sz="4800" dirty="0" smtClean="0"/>
          </a:p>
          <a:p>
            <a:r>
              <a:rPr lang="en-IN" sz="4800" dirty="0" err="1" smtClean="0"/>
              <a:t>MindBenders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xmlns="" val="7956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CCA518-8B80-4B30-9FC1-A8646D86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4A4B16-F103-4FA6-9B5C-F5B68CB1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Today everyone is moving toward digitalization</a:t>
            </a:r>
          </a:p>
          <a:p>
            <a:r>
              <a:rPr lang="en-IN" dirty="0"/>
              <a:t>One of the important thing we use now-a-days a digital payment method instead of banknotes.</a:t>
            </a:r>
          </a:p>
          <a:p>
            <a:r>
              <a:rPr lang="en-IN" dirty="0" err="1"/>
              <a:t>E.g</a:t>
            </a:r>
            <a:r>
              <a:rPr lang="en-IN" dirty="0"/>
              <a:t> Google pay, amazon pay, </a:t>
            </a:r>
            <a:r>
              <a:rPr lang="en-IN" dirty="0" err="1"/>
              <a:t>paytm</a:t>
            </a:r>
            <a:r>
              <a:rPr lang="en-IN" dirty="0"/>
              <a:t> etc.</a:t>
            </a:r>
          </a:p>
          <a:p>
            <a:r>
              <a:rPr lang="en-IN" dirty="0"/>
              <a:t>None of them have support or way to make payment for people who have difficulty to view things.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293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GCP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Deployment: App Engine</a:t>
            </a:r>
          </a:p>
          <a:p>
            <a:endParaRPr lang="en-US" dirty="0" smtClean="0"/>
          </a:p>
          <a:p>
            <a:r>
              <a:rPr lang="en-US" dirty="0" smtClean="0"/>
              <a:t>Version Control: Google Source Repositories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Google Cloud SDK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BEB91-7A90-43CA-B217-2E215963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Dexter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84DD62-3343-4E73-B1A3-00AC7DD8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pPr>
              <a:buNone/>
            </a:pPr>
            <a:r>
              <a:rPr lang="en-IN" dirty="0" smtClean="0"/>
              <a:t>Digital Assistant :Dexter.</a:t>
            </a:r>
          </a:p>
          <a:p>
            <a:r>
              <a:rPr lang="en-IN" dirty="0" smtClean="0"/>
              <a:t>URL:</a:t>
            </a:r>
          </a:p>
          <a:p>
            <a:pPr>
              <a:buNone/>
            </a:pPr>
            <a:r>
              <a:rPr lang="en-IN" dirty="0" smtClean="0">
                <a:hlinkClick r:id="rId2"/>
              </a:rPr>
              <a:t>https</a:t>
            </a:r>
            <a:r>
              <a:rPr lang="en-IN" dirty="0" smtClean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dexter-app-dot-hack-mindbenders.an.r.appspot.com</a:t>
            </a:r>
            <a:endParaRPr lang="en-IN" dirty="0" smtClean="0"/>
          </a:p>
          <a:p>
            <a:pPr>
              <a:buNone/>
            </a:pPr>
            <a:endParaRPr lang="en-IN" dirty="0"/>
          </a:p>
          <a:p>
            <a:r>
              <a:rPr lang="en-IN" dirty="0"/>
              <a:t>It will be layer on top of any digital payment gateway.</a:t>
            </a:r>
          </a:p>
          <a:p>
            <a:r>
              <a:rPr lang="en-IN" dirty="0"/>
              <a:t>It is an interactive way of making payment which uses voice as a medium to communicate with the user.</a:t>
            </a:r>
          </a:p>
        </p:txBody>
      </p:sp>
    </p:spTree>
    <p:extLst>
      <p:ext uri="{BB962C8B-B14F-4D97-AF65-F5344CB8AC3E}">
        <p14:creationId xmlns:p14="http://schemas.microsoft.com/office/powerpoint/2010/main" xmlns="" val="33841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1FD75F-C983-4C93-82CC-BEB96905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Additional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980E6B-C501-46F0-B21E-0E1C2BC0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Along with the security questions mode showed in the video, we can have additional following </a:t>
            </a:r>
            <a:r>
              <a:rPr lang="en-IN" dirty="0" smtClean="0"/>
              <a:t>security </a:t>
            </a:r>
            <a:r>
              <a:rPr lang="en-IN" dirty="0"/>
              <a:t>to be implemented in the app</a:t>
            </a:r>
          </a:p>
          <a:p>
            <a:pPr lvl="1"/>
            <a:r>
              <a:rPr lang="en-IN" dirty="0"/>
              <a:t>Not allowing transaction of more than 2000 rupees. </a:t>
            </a:r>
          </a:p>
          <a:p>
            <a:pPr lvl="1"/>
            <a:r>
              <a:rPr lang="en-IN" dirty="0"/>
              <a:t>Adding fingerprint scanner as an addition security layer.</a:t>
            </a:r>
          </a:p>
          <a:p>
            <a:pPr lvl="1"/>
            <a:r>
              <a:rPr lang="en-IN" dirty="0"/>
              <a:t>Analysing and monitoring the transaction pattern for that specific user using GCP </a:t>
            </a:r>
            <a:r>
              <a:rPr lang="en-IN" dirty="0" smtClean="0"/>
              <a:t>AI/ML </a:t>
            </a:r>
            <a:r>
              <a:rPr lang="en-IN" dirty="0"/>
              <a:t>services and restricting any transaction which does not follow that specific pattern.</a:t>
            </a:r>
          </a:p>
        </p:txBody>
      </p:sp>
    </p:spTree>
    <p:extLst>
      <p:ext uri="{BB962C8B-B14F-4D97-AF65-F5344CB8AC3E}">
        <p14:creationId xmlns:p14="http://schemas.microsoft.com/office/powerpoint/2010/main" xmlns="" val="36207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006353" cy="53582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Dexter Flowchart 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8895" y="0"/>
            <a:ext cx="5862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53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E2425-5CD6-4293-B85E-2D0A31D7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Thanks 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458A12-F88A-4888-AC0A-C737ACBF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 us know your feedback.</a:t>
            </a:r>
          </a:p>
        </p:txBody>
      </p:sp>
    </p:spTree>
    <p:extLst>
      <p:ext uri="{BB962C8B-B14F-4D97-AF65-F5344CB8AC3E}">
        <p14:creationId xmlns:p14="http://schemas.microsoft.com/office/powerpoint/2010/main" xmlns="" val="14955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197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Dexter Application </vt:lpstr>
      <vt:lpstr>Background</vt:lpstr>
      <vt:lpstr>GCP Features</vt:lpstr>
      <vt:lpstr>Dexter Application</vt:lpstr>
      <vt:lpstr>Additional security</vt:lpstr>
      <vt:lpstr>Dexter Flowchart </vt:lpstr>
      <vt:lpstr>Thanks all…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Hackathon 2021</dc:title>
  <dc:creator>Mahesh More</dc:creator>
  <cp:lastModifiedBy>admin</cp:lastModifiedBy>
  <cp:revision>19</cp:revision>
  <dcterms:created xsi:type="dcterms:W3CDTF">2021-02-24T08:08:15Z</dcterms:created>
  <dcterms:modified xsi:type="dcterms:W3CDTF">2021-02-26T11:32:33Z</dcterms:modified>
</cp:coreProperties>
</file>