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47B2-291F-4FA0-A970-B1A399D677D8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C6C6B67-EAE0-4403-A07C-877B4359856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69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47B2-291F-4FA0-A970-B1A399D677D8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6B67-EAE0-4403-A07C-877B4359856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51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47B2-291F-4FA0-A970-B1A399D677D8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6B67-EAE0-4403-A07C-877B4359856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43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47B2-291F-4FA0-A970-B1A399D677D8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6B67-EAE0-4403-A07C-877B4359856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73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47B2-291F-4FA0-A970-B1A399D677D8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6B67-EAE0-4403-A07C-877B4359856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17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47B2-291F-4FA0-A970-B1A399D677D8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6B67-EAE0-4403-A07C-877B4359856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01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47B2-291F-4FA0-A970-B1A399D677D8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6B67-EAE0-4403-A07C-877B4359856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49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47B2-291F-4FA0-A970-B1A399D677D8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6B67-EAE0-4403-A07C-877B4359856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41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47B2-291F-4FA0-A970-B1A399D677D8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6B67-EAE0-4403-A07C-877B43598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38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47B2-291F-4FA0-A970-B1A399D677D8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6B67-EAE0-4403-A07C-877B4359856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36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57147B2-291F-4FA0-A970-B1A399D677D8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6B67-EAE0-4403-A07C-877B4359856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95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147B2-291F-4FA0-A970-B1A399D677D8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6C6B67-EAE0-4403-A07C-877B4359856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7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098" y="1816769"/>
            <a:ext cx="9822873" cy="1801090"/>
          </a:xfrm>
        </p:spPr>
        <p:txBody>
          <a:bodyPr>
            <a:normAutofit fontScale="90000"/>
          </a:bodyPr>
          <a:lstStyle/>
          <a:p>
            <a:r>
              <a:rPr lang="en-IN" sz="7200" dirty="0"/>
              <a:t>Battle of Neighbourhoods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166211"/>
          </a:xfrm>
        </p:spPr>
        <p:txBody>
          <a:bodyPr>
            <a:normAutofit/>
          </a:bodyPr>
          <a:lstStyle/>
          <a:p>
            <a:r>
              <a:rPr lang="en-IN" dirty="0"/>
              <a:t>Neighbourhoods of Toronto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Abhishek Purohit</a:t>
            </a:r>
          </a:p>
        </p:txBody>
      </p:sp>
    </p:spTree>
    <p:extLst>
      <p:ext uri="{BB962C8B-B14F-4D97-AF65-F5344CB8AC3E}">
        <p14:creationId xmlns:p14="http://schemas.microsoft.com/office/powerpoint/2010/main" val="49831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200" dirty="0"/>
              <a:t>A chain of restaurant owners in Ontario, Canada want to expand their business in other cities. Currently they have their restaurants open in cities like Ottawa, Brampton and Hamilton.</a:t>
            </a:r>
          </a:p>
          <a:p>
            <a:r>
              <a:rPr lang="en-IN" sz="2200" dirty="0"/>
              <a:t>They figured out that they would make much more profit by opening up a restaurant in Toronto city.</a:t>
            </a:r>
          </a:p>
          <a:p>
            <a:r>
              <a:rPr lang="en-IN" sz="2200" dirty="0"/>
              <a:t>They are having trouble figuring out which place to choose within Toronto for their new restaurant.</a:t>
            </a:r>
          </a:p>
          <a:p>
            <a:r>
              <a:rPr lang="en-IN" sz="2200" dirty="0"/>
              <a:t>We have to help them figure out which place to choose where their business will be good and they have a competitive advantage.</a:t>
            </a:r>
          </a:p>
        </p:txBody>
      </p:sp>
    </p:spTree>
    <p:extLst>
      <p:ext uri="{BB962C8B-B14F-4D97-AF65-F5344CB8AC3E}">
        <p14:creationId xmlns:p14="http://schemas.microsoft.com/office/powerpoint/2010/main" val="372036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acquisition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07864"/>
          </a:xfrm>
        </p:spPr>
        <p:txBody>
          <a:bodyPr>
            <a:normAutofit lnSpcReduction="10000"/>
          </a:bodyPr>
          <a:lstStyle/>
          <a:p>
            <a:r>
              <a:rPr lang="en-IN" sz="1900" dirty="0"/>
              <a:t>First Dataset: List of all the neighbourhoods in Toronto: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900" dirty="0"/>
              <a:t>Data source: </a:t>
            </a:r>
            <a:r>
              <a:rPr lang="en-IN" sz="1900" dirty="0">
                <a:hlinkClick r:id="rId2"/>
              </a:rPr>
              <a:t>https://en.wikipedia.org/wiki/List_of_postal_codes_of_Canada:_M</a:t>
            </a:r>
            <a:endParaRPr lang="en-IN" sz="1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900" dirty="0"/>
              <a:t>The dataset consists of 5 columns: : Postal Code, Borough, Neighbourhood, Latitude and Longitude and 39 rows having 39 unique neighbourhoods of Toronto and 4 unique Boroughs.</a:t>
            </a:r>
          </a:p>
          <a:p>
            <a:r>
              <a:rPr lang="en-IN" sz="1900" b="1" dirty="0"/>
              <a:t> </a:t>
            </a:r>
            <a:r>
              <a:rPr lang="en-IN" sz="1900" dirty="0"/>
              <a:t>Second Dataset: List of different venues in the neighbourhoods of Toronto: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900" dirty="0"/>
              <a:t>Used the Foursquare location data to explore different venues in each neighbourhood of Toronto.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900" dirty="0"/>
              <a:t>Used the geographical coordinates from the above dataset to generate this location dataset</a:t>
            </a:r>
            <a:r>
              <a:rPr lang="en-IN" sz="1800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418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200" dirty="0"/>
              <a:t>Used K-Means clustering algorithm to make clusters of the Neighbourhood dataset so that the analysis of all the neighbourhoods is easy.</a:t>
            </a:r>
          </a:p>
          <a:p>
            <a:r>
              <a:rPr lang="en-IN" sz="2200" dirty="0"/>
              <a:t>Created 5 clusters out of which only one was to be selected for further analysis.</a:t>
            </a:r>
          </a:p>
          <a:p>
            <a:r>
              <a:rPr lang="en-IN" sz="2200" dirty="0"/>
              <a:t>Cluster with label 3 was selected as it had lowest Restaurant/Neighbourhood ratio for that cluster.</a:t>
            </a:r>
          </a:p>
          <a:p>
            <a:r>
              <a:rPr lang="en-IN" sz="2200" dirty="0"/>
              <a:t>Then after further analysis, only 4 neighbourhoods remained which were perfect for opening up a new restaurant.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8765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 of Toronto city with all its neighbourhoods marked on the map: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82754B0-F5D1-4C21-97C5-492136FD5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27" y="2016125"/>
            <a:ext cx="6149671" cy="3449638"/>
          </a:xfrm>
        </p:spPr>
      </p:pic>
    </p:spTree>
    <p:extLst>
      <p:ext uri="{BB962C8B-B14F-4D97-AF65-F5344CB8AC3E}">
        <p14:creationId xmlns:p14="http://schemas.microsoft.com/office/powerpoint/2010/main" val="2937823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05" y="427793"/>
            <a:ext cx="9095873" cy="1278466"/>
          </a:xfrm>
        </p:spPr>
        <p:txBody>
          <a:bodyPr/>
          <a:lstStyle/>
          <a:p>
            <a:r>
              <a:rPr lang="en-IN" sz="3600" dirty="0"/>
              <a:t>Map after assigning clusters to each neighbourhood: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962525" y="5247249"/>
            <a:ext cx="10038409" cy="1177615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chemeClr val="accent1"/>
                </a:solidFill>
              </a:rPr>
              <a:t>Different colour of neighbourhoods represent belonging to a different cluster.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34E6C4-A89C-45F7-8D56-6F81C7953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18" y="1787149"/>
            <a:ext cx="8841324" cy="3333492"/>
          </a:xfrm>
        </p:spPr>
      </p:pic>
    </p:spTree>
    <p:extLst>
      <p:ext uri="{BB962C8B-B14F-4D97-AF65-F5344CB8AC3E}">
        <p14:creationId xmlns:p14="http://schemas.microsoft.com/office/powerpoint/2010/main" val="224480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1556" y="776162"/>
            <a:ext cx="6537356" cy="884196"/>
          </a:xfrm>
        </p:spPr>
        <p:txBody>
          <a:bodyPr>
            <a:noAutofit/>
          </a:bodyPr>
          <a:lstStyle/>
          <a:p>
            <a:r>
              <a:rPr lang="en-IN" sz="3600" dirty="0"/>
              <a:t>Map representing final 4 neighbourhoods suitable for restaurant opening: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65302" y="3235569"/>
            <a:ext cx="6537356" cy="1125416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accent1"/>
                </a:solidFill>
              </a:rPr>
              <a:t>The 4 neighbourhoods are depicted by 4 blue dots in the above map.</a:t>
            </a:r>
          </a:p>
          <a:p>
            <a:endParaRPr lang="en-IN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3F12176-7A7C-4558-B0BD-4899B2C5904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0" r="293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22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000" dirty="0"/>
              <a:t>Purpose of this project was to identify neighbourhoods in </a:t>
            </a:r>
            <a:r>
              <a:rPr lang="en-IN" sz="2000" b="1" dirty="0"/>
              <a:t>Toronto</a:t>
            </a:r>
            <a:r>
              <a:rPr lang="en-IN" sz="2000" dirty="0"/>
              <a:t> which have low number of restaurants in order to aid stakeholders in narrowing down the search for optimal location for a new restaurant. </a:t>
            </a:r>
          </a:p>
          <a:p>
            <a:r>
              <a:rPr lang="en-IN" sz="2000" dirty="0"/>
              <a:t>By calculating restaurant density distribution from Foursquare data we have first identified the most common nearby venues of each neighbourhood. </a:t>
            </a:r>
          </a:p>
          <a:p>
            <a:r>
              <a:rPr lang="en-IN" sz="2000" dirty="0"/>
              <a:t>Then with the help of clustering techniques and further analysis we were able to narrow down our analysis to 4 neighbourhoods which were good for opening up a new restaurant. </a:t>
            </a:r>
          </a:p>
          <a:p>
            <a:r>
              <a:rPr lang="en-IN" sz="2000" dirty="0"/>
              <a:t>This concludes this project of </a:t>
            </a:r>
            <a:r>
              <a:rPr lang="en-IN" sz="2000" b="1" dirty="0"/>
              <a:t>Battle of Neighbourhoods.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901090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</TotalTime>
  <Words>446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</vt:lpstr>
      <vt:lpstr>Gallery</vt:lpstr>
      <vt:lpstr>Battle of Neighbourhoods</vt:lpstr>
      <vt:lpstr>Introduction</vt:lpstr>
      <vt:lpstr>Data acquisition</vt:lpstr>
      <vt:lpstr>Methodology and Analysis</vt:lpstr>
      <vt:lpstr>Map of Toronto city with all its neighbourhoods marked on the map:</vt:lpstr>
      <vt:lpstr>Map after assigning clusters to each neighbourhood: </vt:lpstr>
      <vt:lpstr>Map representing final 4 neighbourhoods suitable for restaurant opening:</vt:lpstr>
      <vt:lpstr>Conclusion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Neighbourhoods</dc:title>
  <dc:creator>Akshat Singhal</dc:creator>
  <cp:lastModifiedBy>Abhishek Purohit</cp:lastModifiedBy>
  <cp:revision>7</cp:revision>
  <dcterms:created xsi:type="dcterms:W3CDTF">2019-06-27T09:22:17Z</dcterms:created>
  <dcterms:modified xsi:type="dcterms:W3CDTF">2020-08-16T10:21:14Z</dcterms:modified>
</cp:coreProperties>
</file>