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9" r:id="rId3"/>
    <p:sldId id="260" r:id="rId4"/>
    <p:sldId id="262" r:id="rId5"/>
    <p:sldId id="261" r:id="rId6"/>
    <p:sldId id="264" r:id="rId7"/>
    <p:sldId id="263" r:id="rId8"/>
    <p:sldId id="265" r:id="rId9"/>
    <p:sldId id="267"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5A9504-25E9-496E-997D-6938264E4445}" v="3983" dt="2021-08-13T13:06:21.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4921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9830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7569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05058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6134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109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4982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66978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03993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6359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8/13/2021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79545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8/13/2021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99218963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76080" y="426449"/>
            <a:ext cx="4519191" cy="1554570"/>
          </a:xfrm>
        </p:spPr>
        <p:txBody>
          <a:bodyPr>
            <a:normAutofit fontScale="90000"/>
          </a:bodyPr>
          <a:lstStyle/>
          <a:p>
            <a:r>
              <a:rPr lang="en-US" dirty="0">
                <a:latin typeface="Arial"/>
                <a:cs typeface="Calibri Light"/>
              </a:rPr>
              <a:t>GLA University Mathura</a:t>
            </a:r>
            <a:endParaRPr lang="en-US" dirty="0">
              <a:latin typeface="Arial"/>
            </a:endParaRPr>
          </a:p>
        </p:txBody>
      </p:sp>
      <p:sp>
        <p:nvSpPr>
          <p:cNvPr id="3" name="Subtitle 2"/>
          <p:cNvSpPr>
            <a:spLocks noGrp="1"/>
          </p:cNvSpPr>
          <p:nvPr>
            <p:ph type="subTitle" idx="1"/>
          </p:nvPr>
        </p:nvSpPr>
        <p:spPr>
          <a:xfrm>
            <a:off x="1256060" y="2212173"/>
            <a:ext cx="5566353" cy="1344798"/>
          </a:xfrm>
        </p:spPr>
        <p:txBody>
          <a:bodyPr vert="horz" lIns="91440" tIns="45720" rIns="91440" bIns="45720" rtlCol="0" anchor="t">
            <a:normAutofit/>
          </a:bodyPr>
          <a:lstStyle/>
          <a:p>
            <a:r>
              <a:rPr lang="en-US" sz="1700" dirty="0">
                <a:latin typeface="Arial"/>
                <a:cs typeface="Calibri"/>
              </a:rPr>
              <a:t>Department of computer engineering and applications</a:t>
            </a:r>
            <a:endParaRPr lang="en-US" sz="1700" dirty="0">
              <a:latin typeface="Arial"/>
            </a:endParaRPr>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4" descr="Logo&#10;&#10;Description automatically generated">
            <a:extLst>
              <a:ext uri="{FF2B5EF4-FFF2-40B4-BE49-F238E27FC236}">
                <a16:creationId xmlns:a16="http://schemas.microsoft.com/office/drawing/2014/main" id="{C1E64CED-F303-494A-B64D-C9957FC2ABCF}"/>
              </a:ext>
            </a:extLst>
          </p:cNvPr>
          <p:cNvPicPr>
            <a:picLocks noChangeAspect="1"/>
          </p:cNvPicPr>
          <p:nvPr/>
        </p:nvPicPr>
        <p:blipFill>
          <a:blip r:embed="rId2"/>
          <a:stretch>
            <a:fillRect/>
          </a:stretch>
        </p:blipFill>
        <p:spPr>
          <a:xfrm>
            <a:off x="8100495" y="426976"/>
            <a:ext cx="2951447" cy="2879964"/>
          </a:xfrm>
          <a:prstGeom prst="rect">
            <a:avLst/>
          </a:prstGeom>
        </p:spPr>
      </p:pic>
      <p:sp>
        <p:nvSpPr>
          <p:cNvPr id="5" name="TextBox 4">
            <a:extLst>
              <a:ext uri="{FF2B5EF4-FFF2-40B4-BE49-F238E27FC236}">
                <a16:creationId xmlns:a16="http://schemas.microsoft.com/office/drawing/2014/main" id="{ECFB6511-6F38-41E0-8023-F942BAEC2F6A}"/>
              </a:ext>
            </a:extLst>
          </p:cNvPr>
          <p:cNvSpPr txBox="1"/>
          <p:nvPr/>
        </p:nvSpPr>
        <p:spPr>
          <a:xfrm>
            <a:off x="857535" y="5656996"/>
            <a:ext cx="340284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Presented By:-</a:t>
            </a:r>
          </a:p>
          <a:p>
            <a:r>
              <a:rPr lang="en-US" sz="2000" dirty="0">
                <a:latin typeface="Arial"/>
                <a:cs typeface="Arial"/>
              </a:rPr>
              <a:t>Abhishek Yadav</a:t>
            </a:r>
          </a:p>
          <a:p>
            <a:r>
              <a:rPr lang="en-US" sz="2000" dirty="0">
                <a:latin typeface="Arial"/>
                <a:cs typeface="Arial"/>
              </a:rPr>
              <a:t>Nikunj Khandelwal</a:t>
            </a:r>
          </a:p>
        </p:txBody>
      </p:sp>
      <p:sp>
        <p:nvSpPr>
          <p:cNvPr id="6" name="TextBox 5">
            <a:extLst>
              <a:ext uri="{FF2B5EF4-FFF2-40B4-BE49-F238E27FC236}">
                <a16:creationId xmlns:a16="http://schemas.microsoft.com/office/drawing/2014/main" id="{6879C465-837C-4FF1-BD27-D7F0B6D6558A}"/>
              </a:ext>
            </a:extLst>
          </p:cNvPr>
          <p:cNvSpPr txBox="1"/>
          <p:nvPr/>
        </p:nvSpPr>
        <p:spPr>
          <a:xfrm>
            <a:off x="7938022" y="5652020"/>
            <a:ext cx="31265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Calibri"/>
              </a:rPr>
              <a:t>Supervised By:-</a:t>
            </a:r>
          </a:p>
          <a:p>
            <a:r>
              <a:rPr lang="en-US" sz="2000" dirty="0">
                <a:latin typeface="Arial"/>
                <a:cs typeface="Calibri"/>
              </a:rPr>
              <a:t>Mr. Ashutosh Shankadhar</a:t>
            </a:r>
          </a:p>
        </p:txBody>
      </p:sp>
      <p:sp>
        <p:nvSpPr>
          <p:cNvPr id="12" name="TextBox 11">
            <a:extLst>
              <a:ext uri="{FF2B5EF4-FFF2-40B4-BE49-F238E27FC236}">
                <a16:creationId xmlns:a16="http://schemas.microsoft.com/office/drawing/2014/main" id="{C9CED5EA-DAA5-4DE5-B94F-66EDB64A16D1}"/>
              </a:ext>
            </a:extLst>
          </p:cNvPr>
          <p:cNvSpPr txBox="1"/>
          <p:nvPr/>
        </p:nvSpPr>
        <p:spPr>
          <a:xfrm>
            <a:off x="3041177" y="4098877"/>
            <a:ext cx="6530452"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Arial"/>
                <a:cs typeface="Arial"/>
              </a:rPr>
              <a:t>Manufacturer Rating Prediction System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7FBF324D-F8CB-4195-AD54-F7B6CD938B57}"/>
              </a:ext>
            </a:extLst>
          </p:cNvPr>
          <p:cNvSpPr txBox="1"/>
          <p:nvPr/>
        </p:nvSpPr>
        <p:spPr>
          <a:xfrm>
            <a:off x="319088" y="581024"/>
            <a:ext cx="9732165" cy="10310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Sans-Serif"/>
              <a:buChar char="•"/>
            </a:pPr>
            <a:endParaRPr lang="en-US" dirty="0">
              <a:ea typeface="+mn-lt"/>
              <a:cs typeface="+mn-lt"/>
            </a:endParaRPr>
          </a:p>
          <a:p>
            <a:pPr marL="342900" indent="-342900">
              <a:buFont typeface="Arial,Sans-Serif"/>
              <a:buChar char="•"/>
            </a:pPr>
            <a:r>
              <a:rPr lang="en-US" sz="2500">
                <a:latin typeface="Arial"/>
                <a:cs typeface="Arial"/>
              </a:rPr>
              <a:t>Now we have drawn the histogram to predict the highest rating.</a:t>
            </a:r>
            <a:endParaRPr lang="en-US" sz="2500">
              <a:latin typeface="Arial"/>
              <a:ea typeface="+mn-lt"/>
              <a:cs typeface="+mn-lt"/>
            </a:endParaRPr>
          </a:p>
          <a:p>
            <a:endParaRPr lang="en-US" dirty="0"/>
          </a:p>
        </p:txBody>
      </p:sp>
      <p:pic>
        <p:nvPicPr>
          <p:cNvPr id="3" name="Picture 3">
            <a:extLst>
              <a:ext uri="{FF2B5EF4-FFF2-40B4-BE49-F238E27FC236}">
                <a16:creationId xmlns:a16="http://schemas.microsoft.com/office/drawing/2014/main" id="{328F55C7-9FC8-4102-A268-5FC166B09EA6}"/>
              </a:ext>
            </a:extLst>
          </p:cNvPr>
          <p:cNvPicPr>
            <a:picLocks noChangeAspect="1"/>
          </p:cNvPicPr>
          <p:nvPr/>
        </p:nvPicPr>
        <p:blipFill>
          <a:blip r:embed="rId2"/>
          <a:stretch>
            <a:fillRect/>
          </a:stretch>
        </p:blipFill>
        <p:spPr>
          <a:xfrm>
            <a:off x="2045495" y="1497986"/>
            <a:ext cx="6100761" cy="5100281"/>
          </a:xfrm>
          <a:prstGeom prst="rect">
            <a:avLst/>
          </a:prstGeom>
        </p:spPr>
      </p:pic>
    </p:spTree>
    <p:extLst>
      <p:ext uri="{BB962C8B-B14F-4D97-AF65-F5344CB8AC3E}">
        <p14:creationId xmlns:p14="http://schemas.microsoft.com/office/powerpoint/2010/main" val="110156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9FEC8FDC-19D4-4FED-BB9B-DAEF9F3BEBDD}"/>
              </a:ext>
            </a:extLst>
          </p:cNvPr>
          <p:cNvSpPr txBox="1"/>
          <p:nvPr/>
        </p:nvSpPr>
        <p:spPr>
          <a:xfrm>
            <a:off x="5260181" y="271462"/>
            <a:ext cx="274319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000" b="1">
                <a:latin typeface="Arial"/>
                <a:cs typeface="Arial"/>
              </a:rPr>
              <a:t>Results</a:t>
            </a:r>
          </a:p>
        </p:txBody>
      </p:sp>
      <p:sp>
        <p:nvSpPr>
          <p:cNvPr id="3" name="TextBox 2">
            <a:extLst>
              <a:ext uri="{FF2B5EF4-FFF2-40B4-BE49-F238E27FC236}">
                <a16:creationId xmlns:a16="http://schemas.microsoft.com/office/drawing/2014/main" id="{C8EEFFF8-27B5-42CF-BB8F-C9E7025B1FA4}"/>
              </a:ext>
            </a:extLst>
          </p:cNvPr>
          <p:cNvSpPr txBox="1"/>
          <p:nvPr/>
        </p:nvSpPr>
        <p:spPr>
          <a:xfrm>
            <a:off x="1247776" y="1223962"/>
            <a:ext cx="869632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500">
                <a:latin typeface="Arial"/>
                <a:cs typeface="Arial"/>
              </a:rPr>
              <a:t> From above histogram we predicted the highest rating of the cereals and got the ouput of 93 .</a:t>
            </a:r>
            <a:endParaRPr lang="en-US" dirty="0">
              <a:latin typeface="Avenir Next LT Pro"/>
              <a:cs typeface="Arial"/>
            </a:endParaRPr>
          </a:p>
        </p:txBody>
      </p:sp>
      <p:sp>
        <p:nvSpPr>
          <p:cNvPr id="4" name="TextBox 3">
            <a:extLst>
              <a:ext uri="{FF2B5EF4-FFF2-40B4-BE49-F238E27FC236}">
                <a16:creationId xmlns:a16="http://schemas.microsoft.com/office/drawing/2014/main" id="{1D0297CC-D176-4252-AA5E-9875D64AECAC}"/>
              </a:ext>
            </a:extLst>
          </p:cNvPr>
          <p:cNvSpPr txBox="1"/>
          <p:nvPr/>
        </p:nvSpPr>
        <p:spPr>
          <a:xfrm>
            <a:off x="4438650" y="4843463"/>
            <a:ext cx="3862386"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500" b="1">
                <a:latin typeface="Arial"/>
                <a:cs typeface="Arial"/>
              </a:rPr>
              <a:t>THANKYOU</a:t>
            </a:r>
            <a:endParaRPr lang="en-US" sz="4500" b="1" dirty="0">
              <a:latin typeface="Arial"/>
              <a:cs typeface="Arial"/>
            </a:endParaRPr>
          </a:p>
        </p:txBody>
      </p:sp>
    </p:spTree>
    <p:extLst>
      <p:ext uri="{BB962C8B-B14F-4D97-AF65-F5344CB8AC3E}">
        <p14:creationId xmlns:p14="http://schemas.microsoft.com/office/powerpoint/2010/main" val="309013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id="{CC229C63-FFD2-4F37-AEAD-8AD9AE2B6F75}"/>
              </a:ext>
            </a:extLst>
          </p:cNvPr>
          <p:cNvSpPr txBox="1"/>
          <p:nvPr/>
        </p:nvSpPr>
        <p:spPr>
          <a:xfrm>
            <a:off x="721057" y="1607628"/>
            <a:ext cx="6633344"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Arial"/>
                <a:ea typeface="+mn-lt"/>
                <a:cs typeface="+mn-lt"/>
              </a:rPr>
              <a:t> Outline of this project</a:t>
            </a:r>
          </a:p>
          <a:p>
            <a:pPr marL="457200" indent="-457200">
              <a:buFont typeface="Arial"/>
              <a:buChar char="•"/>
            </a:pPr>
            <a:endParaRPr lang="en-US" sz="2800" dirty="0">
              <a:latin typeface="Arial"/>
              <a:cs typeface="Arial"/>
            </a:endParaRPr>
          </a:p>
          <a:p>
            <a:pPr marL="457200" indent="-457200">
              <a:buFont typeface="Arial"/>
              <a:buChar char="•"/>
            </a:pPr>
            <a:r>
              <a:rPr lang="en-US" sz="2800" dirty="0">
                <a:latin typeface="Arial"/>
                <a:cs typeface="Arial"/>
              </a:rPr>
              <a:t>Hardware and Software requirements</a:t>
            </a:r>
          </a:p>
          <a:p>
            <a:pPr marL="457200" indent="-457200">
              <a:buFont typeface="Arial"/>
              <a:buChar char="•"/>
            </a:pPr>
            <a:endParaRPr lang="en-US" sz="2800" dirty="0">
              <a:latin typeface="Arial"/>
              <a:cs typeface="Arial"/>
            </a:endParaRPr>
          </a:p>
          <a:p>
            <a:pPr marL="457200" indent="-457200">
              <a:buFont typeface="Arial"/>
              <a:buChar char="•"/>
            </a:pPr>
            <a:r>
              <a:rPr lang="en-US" sz="2800" dirty="0">
                <a:latin typeface="Arial"/>
                <a:cs typeface="Arial"/>
              </a:rPr>
              <a:t>Dataset Required</a:t>
            </a:r>
          </a:p>
          <a:p>
            <a:pPr marL="457200" indent="-457200">
              <a:buFont typeface="Arial"/>
              <a:buChar char="•"/>
            </a:pPr>
            <a:endParaRPr lang="en-US" sz="2800" dirty="0">
              <a:latin typeface="Arial"/>
              <a:cs typeface="Arial"/>
            </a:endParaRPr>
          </a:p>
          <a:p>
            <a:pPr marL="457200" indent="-457200">
              <a:buFont typeface="Arial"/>
              <a:buChar char="•"/>
            </a:pPr>
            <a:r>
              <a:rPr lang="en-US" sz="2800" dirty="0">
                <a:latin typeface="Arial"/>
                <a:cs typeface="Arial"/>
              </a:rPr>
              <a:t>Method Used</a:t>
            </a:r>
          </a:p>
          <a:p>
            <a:pPr marL="457200" indent="-457200">
              <a:buFont typeface="Arial"/>
              <a:buChar char="•"/>
            </a:pPr>
            <a:endParaRPr lang="en-US" sz="2800" dirty="0">
              <a:latin typeface="Arial"/>
              <a:cs typeface="Arial"/>
            </a:endParaRPr>
          </a:p>
          <a:p>
            <a:pPr marL="457200" indent="-457200">
              <a:buFont typeface="Arial"/>
              <a:buChar char="•"/>
            </a:pPr>
            <a:r>
              <a:rPr lang="en-US" sz="2800" dirty="0">
                <a:latin typeface="Arial"/>
                <a:ea typeface="+mn-lt"/>
                <a:cs typeface="+mn-lt"/>
              </a:rPr>
              <a:t>Analysis of dataset</a:t>
            </a:r>
          </a:p>
          <a:p>
            <a:pPr marL="457200" indent="-457200">
              <a:buFont typeface="Arial"/>
              <a:buChar char="•"/>
            </a:pPr>
            <a:endParaRPr lang="en-US" sz="2800" dirty="0">
              <a:latin typeface="Arial"/>
              <a:ea typeface="+mn-lt"/>
              <a:cs typeface="+mn-lt"/>
            </a:endParaRPr>
          </a:p>
          <a:p>
            <a:pPr marL="457200" indent="-457200">
              <a:buFont typeface="Arial"/>
              <a:buChar char="•"/>
            </a:pPr>
            <a:r>
              <a:rPr lang="en-US" sz="2800" dirty="0">
                <a:latin typeface="Arial"/>
                <a:ea typeface="+mn-lt"/>
                <a:cs typeface="+mn-lt"/>
              </a:rPr>
              <a:t>Results </a:t>
            </a:r>
          </a:p>
          <a:p>
            <a:pPr marL="457200" indent="-457200">
              <a:buFont typeface="Arial"/>
              <a:buChar char="•"/>
            </a:pPr>
            <a:endParaRPr lang="en-US" sz="2800" dirty="0"/>
          </a:p>
          <a:p>
            <a:endParaRPr lang="en-US" sz="2800" dirty="0"/>
          </a:p>
          <a:p>
            <a:endParaRPr lang="en-US" sz="2800" dirty="0"/>
          </a:p>
        </p:txBody>
      </p:sp>
      <p:sp>
        <p:nvSpPr>
          <p:cNvPr id="11" name="TextBox 10">
            <a:extLst>
              <a:ext uri="{FF2B5EF4-FFF2-40B4-BE49-F238E27FC236}">
                <a16:creationId xmlns:a16="http://schemas.microsoft.com/office/drawing/2014/main" id="{BFD8EB9A-3218-40E0-9A43-B5AC283BDE87}"/>
              </a:ext>
            </a:extLst>
          </p:cNvPr>
          <p:cNvSpPr txBox="1"/>
          <p:nvPr/>
        </p:nvSpPr>
        <p:spPr>
          <a:xfrm>
            <a:off x="3336878" y="232012"/>
            <a:ext cx="8964304"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Arial"/>
                <a:cs typeface="Arial"/>
              </a:rPr>
              <a:t>Overview of the presentation</a:t>
            </a:r>
          </a:p>
        </p:txBody>
      </p:sp>
    </p:spTree>
    <p:extLst>
      <p:ext uri="{BB962C8B-B14F-4D97-AF65-F5344CB8AC3E}">
        <p14:creationId xmlns:p14="http://schemas.microsoft.com/office/powerpoint/2010/main" val="206409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id="{CC229C63-FFD2-4F37-AEAD-8AD9AE2B6F75}"/>
              </a:ext>
            </a:extLst>
          </p:cNvPr>
          <p:cNvSpPr txBox="1"/>
          <p:nvPr/>
        </p:nvSpPr>
        <p:spPr>
          <a:xfrm>
            <a:off x="3562920" y="242852"/>
            <a:ext cx="521650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Arial"/>
                <a:cs typeface="Arial"/>
              </a:rPr>
              <a:t>Overview of the Project</a:t>
            </a:r>
          </a:p>
          <a:p>
            <a:pPr marL="457200" indent="-457200">
              <a:buFont typeface="Arial"/>
              <a:buChar char="•"/>
            </a:pPr>
            <a:endParaRPr lang="en-US" sz="3500" dirty="0">
              <a:latin typeface="Avenir Next LT Pro"/>
              <a:cs typeface="Arial"/>
            </a:endParaRPr>
          </a:p>
          <a:p>
            <a:endParaRPr lang="en-US" sz="3500" dirty="0"/>
          </a:p>
          <a:p>
            <a:endParaRPr lang="en-US" sz="3500" dirty="0"/>
          </a:p>
        </p:txBody>
      </p:sp>
      <p:sp>
        <p:nvSpPr>
          <p:cNvPr id="3" name="TextBox 2">
            <a:extLst>
              <a:ext uri="{FF2B5EF4-FFF2-40B4-BE49-F238E27FC236}">
                <a16:creationId xmlns:a16="http://schemas.microsoft.com/office/drawing/2014/main" id="{4016BEFD-C061-44C2-B38F-8D8A0DF16865}"/>
              </a:ext>
            </a:extLst>
          </p:cNvPr>
          <p:cNvSpPr txBox="1"/>
          <p:nvPr/>
        </p:nvSpPr>
        <p:spPr>
          <a:xfrm>
            <a:off x="393192" y="1788353"/>
            <a:ext cx="11242838"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latin typeface="Arial"/>
                <a:cs typeface="Arial"/>
              </a:rPr>
              <a:t> Nowadays , manufacturers are completely dependent on the rating of their products if there product is good they will have huge profit otherwise they have to close their business. In this project  we are predicting the rating of the manufacturers items so that manufactures can know what is the rating of their product  in nowadays scenario .</a:t>
            </a:r>
          </a:p>
        </p:txBody>
      </p:sp>
    </p:spTree>
    <p:extLst>
      <p:ext uri="{BB962C8B-B14F-4D97-AF65-F5344CB8AC3E}">
        <p14:creationId xmlns:p14="http://schemas.microsoft.com/office/powerpoint/2010/main" val="223383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CCD7BE89-CE60-4C5D-86D3-CC6553BFC07F}"/>
              </a:ext>
            </a:extLst>
          </p:cNvPr>
          <p:cNvSpPr txBox="1"/>
          <p:nvPr/>
        </p:nvSpPr>
        <p:spPr>
          <a:xfrm>
            <a:off x="3640933" y="259555"/>
            <a:ext cx="611266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latin typeface="Arial"/>
                <a:cs typeface="Arial"/>
              </a:rPr>
              <a:t>Hardware and Software Required</a:t>
            </a:r>
          </a:p>
        </p:txBody>
      </p:sp>
      <p:sp>
        <p:nvSpPr>
          <p:cNvPr id="3" name="TextBox 2">
            <a:extLst>
              <a:ext uri="{FF2B5EF4-FFF2-40B4-BE49-F238E27FC236}">
                <a16:creationId xmlns:a16="http://schemas.microsoft.com/office/drawing/2014/main" id="{30AFD27A-7E28-4ECF-95BD-F30800BF95AE}"/>
              </a:ext>
            </a:extLst>
          </p:cNvPr>
          <p:cNvSpPr txBox="1"/>
          <p:nvPr/>
        </p:nvSpPr>
        <p:spPr>
          <a:xfrm>
            <a:off x="140495" y="1271587"/>
            <a:ext cx="9029697" cy="5093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500" dirty="0">
                <a:latin typeface="Arial"/>
                <a:cs typeface="Arial"/>
              </a:rPr>
              <a:t> Hardware Requirements</a:t>
            </a:r>
          </a:p>
          <a:p>
            <a:pPr marL="342900" indent="-342900">
              <a:buFont typeface="Wingdings"/>
              <a:buChar char="Ø"/>
            </a:pPr>
            <a:endParaRPr lang="en-US" sz="2500" dirty="0">
              <a:latin typeface="Arial"/>
              <a:cs typeface="Arial"/>
            </a:endParaRPr>
          </a:p>
          <a:p>
            <a:pPr marL="457200" indent="-457200">
              <a:buFont typeface="Arial"/>
              <a:buChar char="•"/>
            </a:pPr>
            <a:r>
              <a:rPr lang="en-US" sz="2500" dirty="0">
                <a:latin typeface="Arial"/>
                <a:cs typeface="Arial"/>
              </a:rPr>
              <a:t>Processor –Intel I5/ AMD Ryzen 5</a:t>
            </a:r>
          </a:p>
          <a:p>
            <a:pPr marL="457200" indent="-457200">
              <a:buFont typeface="Arial"/>
              <a:buChar char="•"/>
            </a:pPr>
            <a:r>
              <a:rPr lang="en-US" sz="2500" dirty="0">
                <a:latin typeface="Arial"/>
                <a:cs typeface="Arial"/>
              </a:rPr>
              <a:t>Operating System – Windows 8/10 , Linux or Mac OS</a:t>
            </a:r>
          </a:p>
          <a:p>
            <a:pPr marL="457200" indent="-457200">
              <a:buFont typeface="Arial"/>
              <a:buChar char="•"/>
            </a:pPr>
            <a:endParaRPr lang="en-US" sz="2500" dirty="0">
              <a:latin typeface="Arial"/>
              <a:cs typeface="Arial"/>
            </a:endParaRPr>
          </a:p>
          <a:p>
            <a:pPr marL="457200" indent="-457200">
              <a:buFont typeface="Arial"/>
              <a:buChar char="•"/>
            </a:pPr>
            <a:r>
              <a:rPr lang="en-US" sz="2500" dirty="0">
                <a:latin typeface="Arial"/>
                <a:cs typeface="Arial"/>
              </a:rPr>
              <a:t>RAM – 4GB(Minimum)</a:t>
            </a:r>
          </a:p>
          <a:p>
            <a:pPr marL="457200" indent="-457200">
              <a:buFont typeface="Arial"/>
              <a:buChar char="•"/>
            </a:pPr>
            <a:r>
              <a:rPr lang="en-US" sz="2500" dirty="0">
                <a:latin typeface="Arial"/>
                <a:cs typeface="Arial"/>
              </a:rPr>
              <a:t>HDD – 64GB</a:t>
            </a:r>
          </a:p>
          <a:p>
            <a:pPr marL="457200" indent="-457200">
              <a:buFont typeface="Arial"/>
              <a:buChar char="•"/>
            </a:pPr>
            <a:r>
              <a:rPr lang="en-US" sz="2500" dirty="0">
                <a:latin typeface="Arial"/>
                <a:cs typeface="Arial"/>
              </a:rPr>
              <a:t>A PC having all above configuration</a:t>
            </a:r>
          </a:p>
          <a:p>
            <a:pPr marL="457200" indent="-457200">
              <a:buFont typeface="Arial"/>
              <a:buChar char="•"/>
            </a:pPr>
            <a:endParaRPr lang="en-US" sz="2500" dirty="0">
              <a:latin typeface="Arial"/>
              <a:cs typeface="Arial"/>
            </a:endParaRPr>
          </a:p>
          <a:p>
            <a:pPr marL="457200" indent="-457200">
              <a:buFont typeface="Wingdings"/>
              <a:buChar char="Ø"/>
            </a:pPr>
            <a:r>
              <a:rPr lang="en-US" sz="2500" dirty="0">
                <a:latin typeface="Arial"/>
                <a:cs typeface="Arial"/>
              </a:rPr>
              <a:t> Software Requirements</a:t>
            </a:r>
          </a:p>
          <a:p>
            <a:pPr marL="457200" indent="-457200">
              <a:buFont typeface="Arial"/>
              <a:buChar char="•"/>
            </a:pPr>
            <a:r>
              <a:rPr lang="en-US" sz="2500" dirty="0">
                <a:latin typeface="Arial"/>
                <a:cs typeface="Arial"/>
              </a:rPr>
              <a:t>Jupyter Notebook /Google Collaboratory</a:t>
            </a:r>
          </a:p>
          <a:p>
            <a:pPr marL="457200" indent="-457200">
              <a:buFont typeface="Arial"/>
              <a:buChar char="•"/>
            </a:pPr>
            <a:r>
              <a:rPr lang="en-US" sz="2500" dirty="0">
                <a:latin typeface="Arial"/>
                <a:cs typeface="Arial"/>
              </a:rPr>
              <a:t>MS Excel (For dataset)</a:t>
            </a:r>
          </a:p>
          <a:p>
            <a:pPr marL="342900" indent="-342900">
              <a:buFont typeface="Wingdings"/>
              <a:buChar char="§"/>
            </a:pPr>
            <a:endParaRPr lang="en-US" sz="2500" dirty="0">
              <a:latin typeface="Arial"/>
              <a:cs typeface="Arial"/>
            </a:endParaRPr>
          </a:p>
        </p:txBody>
      </p:sp>
    </p:spTree>
    <p:extLst>
      <p:ext uri="{BB962C8B-B14F-4D97-AF65-F5344CB8AC3E}">
        <p14:creationId xmlns:p14="http://schemas.microsoft.com/office/powerpoint/2010/main" val="309661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6" name="Rectangle 235">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812332E-7270-4FF4-99D8-4E6E1BC32EDC}"/>
              </a:ext>
            </a:extLst>
          </p:cNvPr>
          <p:cNvSpPr txBox="1"/>
          <p:nvPr/>
        </p:nvSpPr>
        <p:spPr>
          <a:xfrm>
            <a:off x="1194618" y="472767"/>
            <a:ext cx="9905999" cy="8787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spcBef>
                <a:spcPct val="0"/>
              </a:spcBef>
              <a:spcAft>
                <a:spcPts val="600"/>
              </a:spcAft>
            </a:pPr>
            <a:r>
              <a:rPr lang="en-US" sz="3000" b="1" dirty="0">
                <a:solidFill>
                  <a:schemeClr val="tx2"/>
                </a:solidFill>
                <a:latin typeface="Arial"/>
                <a:ea typeface="+mj-ea"/>
                <a:cs typeface="Arial"/>
              </a:rPr>
              <a:t>Dataset Required</a:t>
            </a:r>
          </a:p>
        </p:txBody>
      </p:sp>
      <p:pic>
        <p:nvPicPr>
          <p:cNvPr id="3" name="Picture 3" descr="Graphical user interface, application, table, Excel&#10;&#10;Description automatically generated">
            <a:extLst>
              <a:ext uri="{FF2B5EF4-FFF2-40B4-BE49-F238E27FC236}">
                <a16:creationId xmlns:a16="http://schemas.microsoft.com/office/drawing/2014/main" id="{CA1B85F5-FACF-4B9A-A035-8EDA53486B47}"/>
              </a:ext>
            </a:extLst>
          </p:cNvPr>
          <p:cNvPicPr>
            <a:picLocks noChangeAspect="1"/>
          </p:cNvPicPr>
          <p:nvPr/>
        </p:nvPicPr>
        <p:blipFill>
          <a:blip r:embed="rId2"/>
          <a:stretch>
            <a:fillRect/>
          </a:stretch>
        </p:blipFill>
        <p:spPr>
          <a:xfrm>
            <a:off x="1187498" y="1453535"/>
            <a:ext cx="9931303" cy="5277466"/>
          </a:xfrm>
          <a:prstGeom prst="rect">
            <a:avLst/>
          </a:prstGeom>
        </p:spPr>
      </p:pic>
    </p:spTree>
    <p:extLst>
      <p:ext uri="{BB962C8B-B14F-4D97-AF65-F5344CB8AC3E}">
        <p14:creationId xmlns:p14="http://schemas.microsoft.com/office/powerpoint/2010/main" val="285556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719AD953-E577-4054-814F-CBDE9BFBFF5E}"/>
              </a:ext>
            </a:extLst>
          </p:cNvPr>
          <p:cNvSpPr txBox="1"/>
          <p:nvPr/>
        </p:nvSpPr>
        <p:spPr>
          <a:xfrm>
            <a:off x="5010150" y="295275"/>
            <a:ext cx="381476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Arial"/>
                <a:cs typeface="Arial"/>
              </a:rPr>
              <a:t>Method Used</a:t>
            </a:r>
            <a:endParaRPr lang="en-US" b="1">
              <a:latin typeface="Arial"/>
              <a:cs typeface="Arial"/>
            </a:endParaRPr>
          </a:p>
        </p:txBody>
      </p:sp>
      <p:sp>
        <p:nvSpPr>
          <p:cNvPr id="3" name="TextBox 2">
            <a:extLst>
              <a:ext uri="{FF2B5EF4-FFF2-40B4-BE49-F238E27FC236}">
                <a16:creationId xmlns:a16="http://schemas.microsoft.com/office/drawing/2014/main" id="{8C1CBF8E-6354-4E6C-8683-217410661CEC}"/>
              </a:ext>
            </a:extLst>
          </p:cNvPr>
          <p:cNvSpPr txBox="1"/>
          <p:nvPr/>
        </p:nvSpPr>
        <p:spPr>
          <a:xfrm>
            <a:off x="831057" y="1343025"/>
            <a:ext cx="6779417" cy="58631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500" dirty="0">
                <a:latin typeface="Arial"/>
                <a:cs typeface="Arial"/>
              </a:rPr>
              <a:t>For Predicting the rating we have used K-means Clustering Algorithm.</a:t>
            </a:r>
            <a:endParaRPr lang="en-US" dirty="0"/>
          </a:p>
          <a:p>
            <a:pPr marL="342900" indent="-342900">
              <a:buFont typeface="Arial"/>
              <a:buChar char="•"/>
            </a:pPr>
            <a:endParaRPr lang="en-US" sz="2500" dirty="0">
              <a:latin typeface="Arial"/>
              <a:cs typeface="Arial"/>
            </a:endParaRPr>
          </a:p>
          <a:p>
            <a:pPr marL="342900" indent="-342900">
              <a:buFont typeface="Arial"/>
              <a:buChar char="•"/>
            </a:pPr>
            <a:r>
              <a:rPr lang="en-US" sz="2500" dirty="0">
                <a:latin typeface="Arial"/>
                <a:cs typeface="Arial"/>
              </a:rPr>
              <a:t>It is a very powerful machine learning Algorithm and is used to predict the output using clusters.</a:t>
            </a:r>
          </a:p>
          <a:p>
            <a:pPr marL="342900" indent="-342900">
              <a:buFont typeface="Arial"/>
              <a:buChar char="•"/>
            </a:pPr>
            <a:endParaRPr lang="en-US" sz="2500" dirty="0">
              <a:latin typeface="Arial"/>
              <a:cs typeface="Arial"/>
            </a:endParaRPr>
          </a:p>
          <a:p>
            <a:pPr marL="342900" indent="-342900">
              <a:buFont typeface="Arial"/>
              <a:buChar char="•"/>
            </a:pPr>
            <a:r>
              <a:rPr lang="en-US" sz="2500" dirty="0">
                <a:latin typeface="Arial"/>
                <a:cs typeface="Arial"/>
              </a:rPr>
              <a:t>It is widely used in data mining</a:t>
            </a:r>
          </a:p>
          <a:p>
            <a:pPr marL="342900" indent="-342900">
              <a:buFont typeface="Arial"/>
              <a:buChar char="•"/>
            </a:pPr>
            <a:endParaRPr lang="en-US" sz="2500" dirty="0">
              <a:latin typeface="Arial"/>
              <a:cs typeface="Arial"/>
            </a:endParaRPr>
          </a:p>
          <a:p>
            <a:pPr marL="342900" indent="-342900">
              <a:buFont typeface="Arial"/>
              <a:buChar char="•"/>
            </a:pPr>
            <a:r>
              <a:rPr lang="en-US" sz="2500" dirty="0">
                <a:latin typeface="Arial"/>
                <a:cs typeface="Arial"/>
              </a:rPr>
              <a:t>We have used matplotlib to plot the graphs and histogram to predict the rating</a:t>
            </a:r>
          </a:p>
          <a:p>
            <a:pPr marL="342900" indent="-342900">
              <a:buFont typeface="Arial"/>
              <a:buChar char="•"/>
            </a:pPr>
            <a:endParaRPr lang="en-US" sz="2500" dirty="0">
              <a:latin typeface="Arial"/>
              <a:cs typeface="Arial"/>
            </a:endParaRPr>
          </a:p>
          <a:p>
            <a:pPr marL="342900" indent="-342900">
              <a:buFont typeface="Arial"/>
              <a:buChar char="•"/>
            </a:pPr>
            <a:endParaRPr lang="en-US" sz="2500" dirty="0">
              <a:latin typeface="Arial"/>
              <a:cs typeface="Arial"/>
            </a:endParaRPr>
          </a:p>
          <a:p>
            <a:pPr marL="342900" indent="-342900">
              <a:buFont typeface="Arial"/>
              <a:buChar char="•"/>
            </a:pPr>
            <a:endParaRPr lang="en-US" sz="2500" dirty="0">
              <a:latin typeface="Arial"/>
              <a:cs typeface="Arial"/>
            </a:endParaRPr>
          </a:p>
          <a:p>
            <a:pPr marL="342900" indent="-342900">
              <a:buFont typeface="Arial"/>
              <a:buChar char="•"/>
            </a:pPr>
            <a:endParaRPr lang="en-US" sz="2500" dirty="0">
              <a:latin typeface="Arial"/>
              <a:cs typeface="Arial"/>
            </a:endParaRPr>
          </a:p>
        </p:txBody>
      </p:sp>
    </p:spTree>
    <p:extLst>
      <p:ext uri="{BB962C8B-B14F-4D97-AF65-F5344CB8AC3E}">
        <p14:creationId xmlns:p14="http://schemas.microsoft.com/office/powerpoint/2010/main" val="355692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67A2593D-0DDB-4787-BFD4-65D5EF5B0914}"/>
              </a:ext>
            </a:extLst>
          </p:cNvPr>
          <p:cNvSpPr txBox="1"/>
          <p:nvPr/>
        </p:nvSpPr>
        <p:spPr>
          <a:xfrm>
            <a:off x="4379120" y="378617"/>
            <a:ext cx="429101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latin typeface="Arial"/>
                <a:cs typeface="Arial"/>
              </a:rPr>
              <a:t>Analysis of Data Set</a:t>
            </a:r>
            <a:endParaRPr lang="en-US">
              <a:latin typeface="Arial"/>
              <a:cs typeface="Arial"/>
            </a:endParaRPr>
          </a:p>
        </p:txBody>
      </p:sp>
      <p:sp>
        <p:nvSpPr>
          <p:cNvPr id="4" name="TextBox 3">
            <a:extLst>
              <a:ext uri="{FF2B5EF4-FFF2-40B4-BE49-F238E27FC236}">
                <a16:creationId xmlns:a16="http://schemas.microsoft.com/office/drawing/2014/main" id="{97DD3FF8-9BA8-4514-BB9C-147D0813E711}"/>
              </a:ext>
            </a:extLst>
          </p:cNvPr>
          <p:cNvSpPr txBox="1"/>
          <p:nvPr/>
        </p:nvSpPr>
        <p:spPr>
          <a:xfrm>
            <a:off x="366713" y="1343025"/>
            <a:ext cx="9196386"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500">
                <a:latin typeface="Arial"/>
                <a:cs typeface="Arial"/>
              </a:rPr>
              <a:t>Choosing the number of clusters using elbow graph below</a:t>
            </a:r>
          </a:p>
        </p:txBody>
      </p:sp>
      <p:pic>
        <p:nvPicPr>
          <p:cNvPr id="5" name="Picture 5">
            <a:extLst>
              <a:ext uri="{FF2B5EF4-FFF2-40B4-BE49-F238E27FC236}">
                <a16:creationId xmlns:a16="http://schemas.microsoft.com/office/drawing/2014/main" id="{3230577E-5174-4945-BDDB-D8D812D6358A}"/>
              </a:ext>
            </a:extLst>
          </p:cNvPr>
          <p:cNvPicPr>
            <a:picLocks noChangeAspect="1"/>
          </p:cNvPicPr>
          <p:nvPr/>
        </p:nvPicPr>
        <p:blipFill>
          <a:blip r:embed="rId2"/>
          <a:stretch>
            <a:fillRect/>
          </a:stretch>
        </p:blipFill>
        <p:spPr>
          <a:xfrm>
            <a:off x="640557" y="2319184"/>
            <a:ext cx="10446542" cy="4005572"/>
          </a:xfrm>
          <a:prstGeom prst="rect">
            <a:avLst/>
          </a:prstGeom>
        </p:spPr>
      </p:pic>
    </p:spTree>
    <p:extLst>
      <p:ext uri="{BB962C8B-B14F-4D97-AF65-F5344CB8AC3E}">
        <p14:creationId xmlns:p14="http://schemas.microsoft.com/office/powerpoint/2010/main" val="169869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10C8039B-EF7F-4438-AAB9-F1178F67F515}"/>
              </a:ext>
            </a:extLst>
          </p:cNvPr>
          <p:cNvSpPr txBox="1"/>
          <p:nvPr/>
        </p:nvSpPr>
        <p:spPr>
          <a:xfrm>
            <a:off x="378619" y="747712"/>
            <a:ext cx="1024413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500">
                <a:latin typeface="Arial"/>
                <a:cs typeface="Arial"/>
              </a:rPr>
              <a:t>So from above graph we got two clusters K=3 and k=5 .</a:t>
            </a:r>
          </a:p>
          <a:p>
            <a:pPr marL="342900" indent="-342900">
              <a:buFont typeface="Arial"/>
              <a:buChar char="•"/>
            </a:pPr>
            <a:endParaRPr lang="en-US" sz="2500" dirty="0">
              <a:latin typeface="Arial"/>
              <a:cs typeface="Arial"/>
            </a:endParaRPr>
          </a:p>
          <a:p>
            <a:pPr marL="342900" indent="-342900">
              <a:buFont typeface="Arial"/>
              <a:buChar char="•"/>
            </a:pPr>
            <a:r>
              <a:rPr lang="en-US" sz="2500">
                <a:latin typeface="Arial"/>
                <a:cs typeface="Arial"/>
              </a:rPr>
              <a:t>Now we are visualizing the data with K=5 value.</a:t>
            </a:r>
            <a:endParaRPr lang="en-US" sz="2500" dirty="0">
              <a:latin typeface="Arial"/>
              <a:cs typeface="Arial"/>
            </a:endParaRPr>
          </a:p>
          <a:p>
            <a:pPr marL="342900" indent="-342900">
              <a:buFont typeface="Arial"/>
              <a:buChar char="•"/>
            </a:pPr>
            <a:endParaRPr lang="en-US" sz="2500" dirty="0">
              <a:latin typeface="Arial"/>
              <a:cs typeface="Arial"/>
            </a:endParaRPr>
          </a:p>
        </p:txBody>
      </p:sp>
      <p:pic>
        <p:nvPicPr>
          <p:cNvPr id="5" name="Picture 5" descr="Chart, scatter chart&#10;&#10;Description automatically generated">
            <a:extLst>
              <a:ext uri="{FF2B5EF4-FFF2-40B4-BE49-F238E27FC236}">
                <a16:creationId xmlns:a16="http://schemas.microsoft.com/office/drawing/2014/main" id="{F2DD1C01-0271-4886-9BD2-45AF12ACFA50}"/>
              </a:ext>
            </a:extLst>
          </p:cNvPr>
          <p:cNvPicPr>
            <a:picLocks noChangeAspect="1"/>
          </p:cNvPicPr>
          <p:nvPr/>
        </p:nvPicPr>
        <p:blipFill>
          <a:blip r:embed="rId2"/>
          <a:stretch>
            <a:fillRect/>
          </a:stretch>
        </p:blipFill>
        <p:spPr>
          <a:xfrm>
            <a:off x="1581150" y="2050770"/>
            <a:ext cx="7386638" cy="4697179"/>
          </a:xfrm>
          <a:prstGeom prst="rect">
            <a:avLst/>
          </a:prstGeom>
        </p:spPr>
      </p:pic>
    </p:spTree>
    <p:extLst>
      <p:ext uri="{BB962C8B-B14F-4D97-AF65-F5344CB8AC3E}">
        <p14:creationId xmlns:p14="http://schemas.microsoft.com/office/powerpoint/2010/main" val="158366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5">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7">
            <a:extLst>
              <a:ext uri="{FF2B5EF4-FFF2-40B4-BE49-F238E27FC236}">
                <a16:creationId xmlns:a16="http://schemas.microsoft.com/office/drawing/2014/main" id="{2CB9C70C-9B50-4D83-B8B9-1A0FFA2CB1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2693" y="20697"/>
            <a:ext cx="1862695" cy="6816606"/>
            <a:chOff x="9952693" y="20697"/>
            <a:chExt cx="1862695" cy="6816606"/>
          </a:xfrm>
        </p:grpSpPr>
        <p:grpSp>
          <p:nvGrpSpPr>
            <p:cNvPr id="29" name="Group 28">
              <a:extLst>
                <a:ext uri="{FF2B5EF4-FFF2-40B4-BE49-F238E27FC236}">
                  <a16:creationId xmlns:a16="http://schemas.microsoft.com/office/drawing/2014/main" id="{6E1E57A5-A4F5-41D5-9E12-FA91444573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674062" y="20697"/>
              <a:ext cx="1141326" cy="6816606"/>
              <a:chOff x="5889776" y="13394"/>
              <a:chExt cx="1141326" cy="6816606"/>
            </a:xfrm>
          </p:grpSpPr>
          <p:sp>
            <p:nvSpPr>
              <p:cNvPr id="117" name="Freeform 8">
                <a:extLst>
                  <a:ext uri="{FF2B5EF4-FFF2-40B4-BE49-F238E27FC236}">
                    <a16:creationId xmlns:a16="http://schemas.microsoft.com/office/drawing/2014/main" id="{ADBCFAC3-B2EB-4241-B9C9-AC317FCE7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8443"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86F38B84-C3BC-48A8-9EEF-3077223C4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5468"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E288352D-6F27-4727-9241-658737B62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9398"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8">
                <a:extLst>
                  <a:ext uri="{FF2B5EF4-FFF2-40B4-BE49-F238E27FC236}">
                    <a16:creationId xmlns:a16="http://schemas.microsoft.com/office/drawing/2014/main" id="{6AC265CB-8E11-45EF-8A58-9FCB96E0D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2812"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9">
                <a:extLst>
                  <a:ext uri="{FF2B5EF4-FFF2-40B4-BE49-F238E27FC236}">
                    <a16:creationId xmlns:a16="http://schemas.microsoft.com/office/drawing/2014/main" id="{DABD6D60-E6DC-4EFB-B755-7954BBAB80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12730"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0">
                <a:extLst>
                  <a:ext uri="{FF2B5EF4-FFF2-40B4-BE49-F238E27FC236}">
                    <a16:creationId xmlns:a16="http://schemas.microsoft.com/office/drawing/2014/main" id="{CF6F209B-B481-49BF-87A6-6201C22D8D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97493"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F1FA7743-5F0C-45CC-8886-334021498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6832"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916D9D0F-5354-4875-9938-6387BFAEA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0519"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a:extLst>
                  <a:ext uri="{FF2B5EF4-FFF2-40B4-BE49-F238E27FC236}">
                    <a16:creationId xmlns:a16="http://schemas.microsoft.com/office/drawing/2014/main" id="{0E294183-C628-4365-B907-E607D3DB12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67743"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7">
                <a:extLst>
                  <a:ext uri="{FF2B5EF4-FFF2-40B4-BE49-F238E27FC236}">
                    <a16:creationId xmlns:a16="http://schemas.microsoft.com/office/drawing/2014/main" id="{86EA8FAD-5BF8-4312-84E8-774BCEBB4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8219"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8">
                <a:extLst>
                  <a:ext uri="{FF2B5EF4-FFF2-40B4-BE49-F238E27FC236}">
                    <a16:creationId xmlns:a16="http://schemas.microsoft.com/office/drawing/2014/main" id="{3464AF92-0BBD-433C-B88A-B18E00B14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5303"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4CE669E-8A98-4951-BC23-D1A03B018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920553"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43">
                <a:extLst>
                  <a:ext uri="{FF2B5EF4-FFF2-40B4-BE49-F238E27FC236}">
                    <a16:creationId xmlns:a16="http://schemas.microsoft.com/office/drawing/2014/main" id="{5BB7130C-3DF5-4615-BD83-A75F70091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34545"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51">
                <a:extLst>
                  <a:ext uri="{FF2B5EF4-FFF2-40B4-BE49-F238E27FC236}">
                    <a16:creationId xmlns:a16="http://schemas.microsoft.com/office/drawing/2014/main" id="{EACB7AF9-EA00-4414-8437-3FDDB2E0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7514"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2">
                <a:extLst>
                  <a:ext uri="{FF2B5EF4-FFF2-40B4-BE49-F238E27FC236}">
                    <a16:creationId xmlns:a16="http://schemas.microsoft.com/office/drawing/2014/main" id="{FC2519C3-3C5A-43C9-9ECF-D097278C18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604519"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53">
                <a:extLst>
                  <a:ext uri="{FF2B5EF4-FFF2-40B4-BE49-F238E27FC236}">
                    <a16:creationId xmlns:a16="http://schemas.microsoft.com/office/drawing/2014/main" id="{62D72422-4E61-4321-BD7E-B56CC4B1A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600"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54">
                <a:extLst>
                  <a:ext uri="{FF2B5EF4-FFF2-40B4-BE49-F238E27FC236}">
                    <a16:creationId xmlns:a16="http://schemas.microsoft.com/office/drawing/2014/main" id="{05F207C0-A03D-4E9A-803E-D82A7BA7E5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447"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55">
                <a:extLst>
                  <a:ext uri="{FF2B5EF4-FFF2-40B4-BE49-F238E27FC236}">
                    <a16:creationId xmlns:a16="http://schemas.microsoft.com/office/drawing/2014/main" id="{255DAFDD-E023-4FF2-A2A7-6F405C8FC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460"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6">
                <a:extLst>
                  <a:ext uri="{FF2B5EF4-FFF2-40B4-BE49-F238E27FC236}">
                    <a16:creationId xmlns:a16="http://schemas.microsoft.com/office/drawing/2014/main" id="{75169B61-B4D2-4C2A-BF18-EB0AC8DE6A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95156"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57">
                <a:extLst>
                  <a:ext uri="{FF2B5EF4-FFF2-40B4-BE49-F238E27FC236}">
                    <a16:creationId xmlns:a16="http://schemas.microsoft.com/office/drawing/2014/main" id="{32FBF9CB-F983-4A89-A0D9-37056BB65B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1609"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59">
                <a:extLst>
                  <a:ext uri="{FF2B5EF4-FFF2-40B4-BE49-F238E27FC236}">
                    <a16:creationId xmlns:a16="http://schemas.microsoft.com/office/drawing/2014/main" id="{F0884E69-5FA6-4C8C-A64C-DBB313AC2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1059"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0">
                <a:extLst>
                  <a:ext uri="{FF2B5EF4-FFF2-40B4-BE49-F238E27FC236}">
                    <a16:creationId xmlns:a16="http://schemas.microsoft.com/office/drawing/2014/main" id="{ED1FD4E2-312B-48A6-9F17-2D0BD4CFB3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6290"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1">
                <a:extLst>
                  <a:ext uri="{FF2B5EF4-FFF2-40B4-BE49-F238E27FC236}">
                    <a16:creationId xmlns:a16="http://schemas.microsoft.com/office/drawing/2014/main" id="{EA111918-CFCC-4C23-ADF2-ABCC68A7C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2587"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8">
                <a:extLst>
                  <a:ext uri="{FF2B5EF4-FFF2-40B4-BE49-F238E27FC236}">
                    <a16:creationId xmlns:a16="http://schemas.microsoft.com/office/drawing/2014/main" id="{7E5CA7B2-3753-4B7D-A722-D95342BB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1825"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79">
                <a:extLst>
                  <a:ext uri="{FF2B5EF4-FFF2-40B4-BE49-F238E27FC236}">
                    <a16:creationId xmlns:a16="http://schemas.microsoft.com/office/drawing/2014/main" id="{CC9214A9-8EEB-41B0-83FB-80BEBD9652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4197"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0">
                <a:extLst>
                  <a:ext uri="{FF2B5EF4-FFF2-40B4-BE49-F238E27FC236}">
                    <a16:creationId xmlns:a16="http://schemas.microsoft.com/office/drawing/2014/main" id="{33157A90-4AF1-4A40-8125-803407C02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856"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1">
                <a:extLst>
                  <a:ext uri="{FF2B5EF4-FFF2-40B4-BE49-F238E27FC236}">
                    <a16:creationId xmlns:a16="http://schemas.microsoft.com/office/drawing/2014/main" id="{32D1FB24-5EA3-488F-913F-B3C1BB036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1906"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2">
                <a:extLst>
                  <a:ext uri="{FF2B5EF4-FFF2-40B4-BE49-F238E27FC236}">
                    <a16:creationId xmlns:a16="http://schemas.microsoft.com/office/drawing/2014/main" id="{58FC3262-B888-4936-87A0-9A494483A3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742"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3">
                <a:extLst>
                  <a:ext uri="{FF2B5EF4-FFF2-40B4-BE49-F238E27FC236}">
                    <a16:creationId xmlns:a16="http://schemas.microsoft.com/office/drawing/2014/main" id="{127CA728-BAE0-47A3-B0CA-5EB4FD148E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2299"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4">
                <a:extLst>
                  <a:ext uri="{FF2B5EF4-FFF2-40B4-BE49-F238E27FC236}">
                    <a16:creationId xmlns:a16="http://schemas.microsoft.com/office/drawing/2014/main" id="{0130CB83-550A-45A8-A9AB-0A9E13429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3315"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6">
                <a:extLst>
                  <a:ext uri="{FF2B5EF4-FFF2-40B4-BE49-F238E27FC236}">
                    <a16:creationId xmlns:a16="http://schemas.microsoft.com/office/drawing/2014/main" id="{CAEE495A-5C27-457A-BD41-20611D5D0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3284"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9">
                <a:extLst>
                  <a:ext uri="{FF2B5EF4-FFF2-40B4-BE49-F238E27FC236}">
                    <a16:creationId xmlns:a16="http://schemas.microsoft.com/office/drawing/2014/main" id="{BB1F32F7-014F-45A8-844E-56C76D98A7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087"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0">
                <a:extLst>
                  <a:ext uri="{FF2B5EF4-FFF2-40B4-BE49-F238E27FC236}">
                    <a16:creationId xmlns:a16="http://schemas.microsoft.com/office/drawing/2014/main" id="{0CF27E5B-05B7-44DF-94AE-4365D50B8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939"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05">
                <a:extLst>
                  <a:ext uri="{FF2B5EF4-FFF2-40B4-BE49-F238E27FC236}">
                    <a16:creationId xmlns:a16="http://schemas.microsoft.com/office/drawing/2014/main" id="{BEEE0FD8-81BE-4670-A0B1-FD1C19191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9346" y="198194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9F9A6256-1F3C-46D5-8441-488BB1E8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8983" y="589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7">
                <a:extLst>
                  <a:ext uri="{FF2B5EF4-FFF2-40B4-BE49-F238E27FC236}">
                    <a16:creationId xmlns:a16="http://schemas.microsoft.com/office/drawing/2014/main" id="{BD9DB765-92D3-4BCB-918F-60D8DCDD7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4748" y="226901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8">
                <a:extLst>
                  <a:ext uri="{FF2B5EF4-FFF2-40B4-BE49-F238E27FC236}">
                    <a16:creationId xmlns:a16="http://schemas.microsoft.com/office/drawing/2014/main" id="{8AFA6628-0664-424D-905E-6FAE9FCFAA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6654" y="11989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9">
                <a:extLst>
                  <a:ext uri="{FF2B5EF4-FFF2-40B4-BE49-F238E27FC236}">
                    <a16:creationId xmlns:a16="http://schemas.microsoft.com/office/drawing/2014/main" id="{433F27B3-462C-45E8-A759-DE553E29A3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851" y="170023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0">
                <a:extLst>
                  <a:ext uri="{FF2B5EF4-FFF2-40B4-BE49-F238E27FC236}">
                    <a16:creationId xmlns:a16="http://schemas.microsoft.com/office/drawing/2014/main" id="{7EC57FD0-F081-4D0F-B32F-E1963A8DE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7" y="34123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11">
                <a:extLst>
                  <a:ext uri="{FF2B5EF4-FFF2-40B4-BE49-F238E27FC236}">
                    <a16:creationId xmlns:a16="http://schemas.microsoft.com/office/drawing/2014/main" id="{B268BB25-E444-4C92-83A1-E4D6F070D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7906" y="142873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2">
                <a:extLst>
                  <a:ext uri="{FF2B5EF4-FFF2-40B4-BE49-F238E27FC236}">
                    <a16:creationId xmlns:a16="http://schemas.microsoft.com/office/drawing/2014/main" id="{9468C251-DE21-4B48-9BE9-25473D0F5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7409" y="91007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5">
                <a:extLst>
                  <a:ext uri="{FF2B5EF4-FFF2-40B4-BE49-F238E27FC236}">
                    <a16:creationId xmlns:a16="http://schemas.microsoft.com/office/drawing/2014/main" id="{69374DCE-92DD-446F-9C06-4FD9C171A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3378"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258E2296-D453-46D9-818C-D207E4968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84905"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
                <a:extLst>
                  <a:ext uri="{FF2B5EF4-FFF2-40B4-BE49-F238E27FC236}">
                    <a16:creationId xmlns:a16="http://schemas.microsoft.com/office/drawing/2014/main" id="{48207F15-77EC-4A91-A365-6895A9C6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53335"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A96D38DB-9495-4DBE-BDB7-EB1595D381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1783"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29B258E2-CEDB-45A9-B556-32AC71C4F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49921"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1">
                <a:extLst>
                  <a:ext uri="{FF2B5EF4-FFF2-40B4-BE49-F238E27FC236}">
                    <a16:creationId xmlns:a16="http://schemas.microsoft.com/office/drawing/2014/main" id="{2D586C45-5DFF-41ED-AEB9-8F3858E4EC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0282"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
                <a:extLst>
                  <a:ext uri="{FF2B5EF4-FFF2-40B4-BE49-F238E27FC236}">
                    <a16:creationId xmlns:a16="http://schemas.microsoft.com/office/drawing/2014/main" id="{C9B4633B-7A14-4DFF-9B10-E15DE426C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2058"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
                <a:extLst>
                  <a:ext uri="{FF2B5EF4-FFF2-40B4-BE49-F238E27FC236}">
                    <a16:creationId xmlns:a16="http://schemas.microsoft.com/office/drawing/2014/main" id="{587B182B-8E16-43A1-A782-893619FC2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26523"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4">
                <a:extLst>
                  <a:ext uri="{FF2B5EF4-FFF2-40B4-BE49-F238E27FC236}">
                    <a16:creationId xmlns:a16="http://schemas.microsoft.com/office/drawing/2014/main" id="{34A0BA23-5B00-44AE-AB93-135184C1A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17163"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1A1CF6B8-FC28-43CA-8304-83BA2847C1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00898"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
                <a:extLst>
                  <a:ext uri="{FF2B5EF4-FFF2-40B4-BE49-F238E27FC236}">
                    <a16:creationId xmlns:a16="http://schemas.microsoft.com/office/drawing/2014/main" id="{C79EB67D-4664-48CC-8DFA-137F563702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835877"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1">
                <a:extLst>
                  <a:ext uri="{FF2B5EF4-FFF2-40B4-BE49-F238E27FC236}">
                    <a16:creationId xmlns:a16="http://schemas.microsoft.com/office/drawing/2014/main" id="{23820013-B618-4C4F-B57E-58DAA2828C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83868"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5">
                <a:extLst>
                  <a:ext uri="{FF2B5EF4-FFF2-40B4-BE49-F238E27FC236}">
                    <a16:creationId xmlns:a16="http://schemas.microsoft.com/office/drawing/2014/main" id="{E350A463-C2A4-4D68-9E71-B512B0D19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529"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9">
                <a:extLst>
                  <a:ext uri="{FF2B5EF4-FFF2-40B4-BE49-F238E27FC236}">
                    <a16:creationId xmlns:a16="http://schemas.microsoft.com/office/drawing/2014/main" id="{BC57309A-FF5D-478A-88A0-A4BE3C684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64751"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9F22C4B5-8A6E-47CB-B4D6-98B0D4BB16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3452"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2">
                <a:extLst>
                  <a:ext uri="{FF2B5EF4-FFF2-40B4-BE49-F238E27FC236}">
                    <a16:creationId xmlns:a16="http://schemas.microsoft.com/office/drawing/2014/main" id="{7E92F052-D723-495D-868C-296410F5F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4632"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3">
                <a:extLst>
                  <a:ext uri="{FF2B5EF4-FFF2-40B4-BE49-F238E27FC236}">
                    <a16:creationId xmlns:a16="http://schemas.microsoft.com/office/drawing/2014/main" id="{5C008CF1-8C78-4239-B052-0B5041EDC9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545"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539E6F42-09A7-4472-942C-C54A5D7C65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8475"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6C96C72D-9D17-4980-A553-E066155613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74127"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45D9847C-95CC-437A-95AF-49C182571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B9D8076A-CA26-41D6-AB76-ED1B86A8DD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8030"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ACBF348E-212A-4EE2-A9C8-C65E1678CC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699"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9">
                <a:extLst>
                  <a:ext uri="{FF2B5EF4-FFF2-40B4-BE49-F238E27FC236}">
                    <a16:creationId xmlns:a16="http://schemas.microsoft.com/office/drawing/2014/main" id="{ADB6AE21-92E4-42D6-BC49-E087976C88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7807"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2A48A234-019E-40CA-95FC-390D168D7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52771"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0F5FEA51-6853-4BF4-8461-79FD3DDA70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46264"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CE655D11-293F-4305-BCA0-196F3D049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4432"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4">
                <a:extLst>
                  <a:ext uri="{FF2B5EF4-FFF2-40B4-BE49-F238E27FC236}">
                    <a16:creationId xmlns:a16="http://schemas.microsoft.com/office/drawing/2014/main" id="{416E183A-0D9C-4821-BD62-9CA648E963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38222"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5">
                <a:extLst>
                  <a:ext uri="{FF2B5EF4-FFF2-40B4-BE49-F238E27FC236}">
                    <a16:creationId xmlns:a16="http://schemas.microsoft.com/office/drawing/2014/main" id="{1FA51AD8-7B74-41CF-9A6D-33643002F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6071"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6">
                <a:extLst>
                  <a:ext uri="{FF2B5EF4-FFF2-40B4-BE49-F238E27FC236}">
                    <a16:creationId xmlns:a16="http://schemas.microsoft.com/office/drawing/2014/main" id="{C297914E-981E-4D31-9A89-6A68EA2B4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65130"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7">
                <a:extLst>
                  <a:ext uri="{FF2B5EF4-FFF2-40B4-BE49-F238E27FC236}">
                    <a16:creationId xmlns:a16="http://schemas.microsoft.com/office/drawing/2014/main" id="{C8FE7D07-2ACA-4830-BB98-FE568A1A4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23275"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8">
                <a:extLst>
                  <a:ext uri="{FF2B5EF4-FFF2-40B4-BE49-F238E27FC236}">
                    <a16:creationId xmlns:a16="http://schemas.microsoft.com/office/drawing/2014/main" id="{D8C678D8-D159-48FE-BD0C-2C4A937ACB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8532"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9">
                <a:extLst>
                  <a:ext uri="{FF2B5EF4-FFF2-40B4-BE49-F238E27FC236}">
                    <a16:creationId xmlns:a16="http://schemas.microsoft.com/office/drawing/2014/main" id="{29574B54-7600-4D46-BCE4-333BD9C7F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17146"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2">
                <a:extLst>
                  <a:ext uri="{FF2B5EF4-FFF2-40B4-BE49-F238E27FC236}">
                    <a16:creationId xmlns:a16="http://schemas.microsoft.com/office/drawing/2014/main" id="{71DFCCAC-BC4E-438E-847C-23F9ED6D86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8964"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63">
                <a:extLst>
                  <a:ext uri="{FF2B5EF4-FFF2-40B4-BE49-F238E27FC236}">
                    <a16:creationId xmlns:a16="http://schemas.microsoft.com/office/drawing/2014/main" id="{04BC880B-F0A1-4F59-9595-F9757CEA3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0322"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4">
                <a:extLst>
                  <a:ext uri="{FF2B5EF4-FFF2-40B4-BE49-F238E27FC236}">
                    <a16:creationId xmlns:a16="http://schemas.microsoft.com/office/drawing/2014/main" id="{BDA2CAA7-50D4-45D1-9987-B04B1B2C9E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273"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5">
                <a:extLst>
                  <a:ext uri="{FF2B5EF4-FFF2-40B4-BE49-F238E27FC236}">
                    <a16:creationId xmlns:a16="http://schemas.microsoft.com/office/drawing/2014/main" id="{0205D403-CB96-4598-840E-C69BE0F85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8904"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6">
                <a:extLst>
                  <a:ext uri="{FF2B5EF4-FFF2-40B4-BE49-F238E27FC236}">
                    <a16:creationId xmlns:a16="http://schemas.microsoft.com/office/drawing/2014/main" id="{C87A8393-9E4F-46F4-8329-B4BA56FA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86"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7">
                <a:extLst>
                  <a:ext uri="{FF2B5EF4-FFF2-40B4-BE49-F238E27FC236}">
                    <a16:creationId xmlns:a16="http://schemas.microsoft.com/office/drawing/2014/main" id="{88BE4EC1-3B86-40F5-93A2-50EB4D167E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6866"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68">
                <a:extLst>
                  <a:ext uri="{FF2B5EF4-FFF2-40B4-BE49-F238E27FC236}">
                    <a16:creationId xmlns:a16="http://schemas.microsoft.com/office/drawing/2014/main" id="{DAB31707-2BF8-45D1-A32F-9F5C0E30A4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4254"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69">
                <a:extLst>
                  <a:ext uri="{FF2B5EF4-FFF2-40B4-BE49-F238E27FC236}">
                    <a16:creationId xmlns:a16="http://schemas.microsoft.com/office/drawing/2014/main" id="{9C8FA174-E0E4-49F2-A960-0BE48D301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3511"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70">
                <a:extLst>
                  <a:ext uri="{FF2B5EF4-FFF2-40B4-BE49-F238E27FC236}">
                    <a16:creationId xmlns:a16="http://schemas.microsoft.com/office/drawing/2014/main" id="{9C475233-7BEF-47BB-8A48-185AF3BE7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27724"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71">
                <a:extLst>
                  <a:ext uri="{FF2B5EF4-FFF2-40B4-BE49-F238E27FC236}">
                    <a16:creationId xmlns:a16="http://schemas.microsoft.com/office/drawing/2014/main" id="{015728E8-62B6-4217-B383-43AA084AA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5054"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72">
                <a:extLst>
                  <a:ext uri="{FF2B5EF4-FFF2-40B4-BE49-F238E27FC236}">
                    <a16:creationId xmlns:a16="http://schemas.microsoft.com/office/drawing/2014/main" id="{77D689AF-C161-494D-A4B8-B746B0A7D0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91"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73">
                <a:extLst>
                  <a:ext uri="{FF2B5EF4-FFF2-40B4-BE49-F238E27FC236}">
                    <a16:creationId xmlns:a16="http://schemas.microsoft.com/office/drawing/2014/main" id="{9BD9C1D5-8CC9-4FD9-8775-C51FE208DB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6664"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74">
                <a:extLst>
                  <a:ext uri="{FF2B5EF4-FFF2-40B4-BE49-F238E27FC236}">
                    <a16:creationId xmlns:a16="http://schemas.microsoft.com/office/drawing/2014/main" id="{BE04C179-888B-4E0C-AB31-0DAEEDF7F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616"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5">
                <a:extLst>
                  <a:ext uri="{FF2B5EF4-FFF2-40B4-BE49-F238E27FC236}">
                    <a16:creationId xmlns:a16="http://schemas.microsoft.com/office/drawing/2014/main" id="{6B7C84F5-868D-4805-9F83-C8A345D3D5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9625"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77">
                <a:extLst>
                  <a:ext uri="{FF2B5EF4-FFF2-40B4-BE49-F238E27FC236}">
                    <a16:creationId xmlns:a16="http://schemas.microsoft.com/office/drawing/2014/main" id="{B86694F4-707C-4741-BA22-5E0CDF61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44871"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5">
                <a:extLst>
                  <a:ext uri="{FF2B5EF4-FFF2-40B4-BE49-F238E27FC236}">
                    <a16:creationId xmlns:a16="http://schemas.microsoft.com/office/drawing/2014/main" id="{268A4DA4-E5A8-4031-8FB8-C1359830DC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1130" y="643459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87">
                <a:extLst>
                  <a:ext uri="{FF2B5EF4-FFF2-40B4-BE49-F238E27FC236}">
                    <a16:creationId xmlns:a16="http://schemas.microsoft.com/office/drawing/2014/main" id="{2CB62FF0-AEEA-45FC-9BD0-2D100F39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8609" y="665763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8">
                <a:extLst>
                  <a:ext uri="{FF2B5EF4-FFF2-40B4-BE49-F238E27FC236}">
                    <a16:creationId xmlns:a16="http://schemas.microsoft.com/office/drawing/2014/main" id="{753DCB44-0E85-4770-A989-F1B86F20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9170" y="570404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1">
                <a:extLst>
                  <a:ext uri="{FF2B5EF4-FFF2-40B4-BE49-F238E27FC236}">
                    <a16:creationId xmlns:a16="http://schemas.microsoft.com/office/drawing/2014/main" id="{5DA00070-D353-48A9-AFBD-9305424EB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8166" y="276408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2">
                <a:extLst>
                  <a:ext uri="{FF2B5EF4-FFF2-40B4-BE49-F238E27FC236}">
                    <a16:creationId xmlns:a16="http://schemas.microsoft.com/office/drawing/2014/main" id="{FEF02EE7-A1CD-4F49-9BBC-4F845786BD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7206" y="2420506"/>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3">
                <a:extLst>
                  <a:ext uri="{FF2B5EF4-FFF2-40B4-BE49-F238E27FC236}">
                    <a16:creationId xmlns:a16="http://schemas.microsoft.com/office/drawing/2014/main" id="{D94FF856-CBC2-4F9B-8C88-0A61402F94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708" y="3285274"/>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4">
                <a:extLst>
                  <a:ext uri="{FF2B5EF4-FFF2-40B4-BE49-F238E27FC236}">
                    <a16:creationId xmlns:a16="http://schemas.microsoft.com/office/drawing/2014/main" id="{AB7BC1C0-67DD-44B3-AEF8-3046B55C12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1814" y="536745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5">
                <a:extLst>
                  <a:ext uri="{FF2B5EF4-FFF2-40B4-BE49-F238E27FC236}">
                    <a16:creationId xmlns:a16="http://schemas.microsoft.com/office/drawing/2014/main" id="{79D1FD88-FD27-4B5E-9EC2-911808A05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165" y="305586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6">
                <a:extLst>
                  <a:ext uri="{FF2B5EF4-FFF2-40B4-BE49-F238E27FC236}">
                    <a16:creationId xmlns:a16="http://schemas.microsoft.com/office/drawing/2014/main" id="{C7DE49B6-A789-40DB-B057-37DCE5E41C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551" y="3575426"/>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7">
                <a:extLst>
                  <a:ext uri="{FF2B5EF4-FFF2-40B4-BE49-F238E27FC236}">
                    <a16:creationId xmlns:a16="http://schemas.microsoft.com/office/drawing/2014/main" id="{5873829D-5204-48B1-8271-B803682D83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54863" y="478427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8">
                <a:extLst>
                  <a:ext uri="{FF2B5EF4-FFF2-40B4-BE49-F238E27FC236}">
                    <a16:creationId xmlns:a16="http://schemas.microsoft.com/office/drawing/2014/main" id="{26F30F65-64C8-44FB-B6BD-0BBAFA3B7F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7348" y="4265818"/>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99">
                <a:extLst>
                  <a:ext uri="{FF2B5EF4-FFF2-40B4-BE49-F238E27FC236}">
                    <a16:creationId xmlns:a16="http://schemas.microsoft.com/office/drawing/2014/main" id="{193BEA64-7498-46F1-85CC-A5C96EC98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40243" y="447367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0">
                <a:extLst>
                  <a:ext uri="{FF2B5EF4-FFF2-40B4-BE49-F238E27FC236}">
                    <a16:creationId xmlns:a16="http://schemas.microsoft.com/office/drawing/2014/main" id="{B0C67838-49E2-4B6A-AC69-3A6B791DA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9752" y="38942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1">
                <a:extLst>
                  <a:ext uri="{FF2B5EF4-FFF2-40B4-BE49-F238E27FC236}">
                    <a16:creationId xmlns:a16="http://schemas.microsoft.com/office/drawing/2014/main" id="{49A20809-A2DD-4085-B78C-B4BA41E979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4469" y="510246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B775045C-37C7-4493-8D9C-9F99C55F0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648" y="5662850"/>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3BE9A7E-1BA8-46F8-B318-E2ECCBFDC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3556" y="593327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4">
                <a:extLst>
                  <a:ext uri="{FF2B5EF4-FFF2-40B4-BE49-F238E27FC236}">
                    <a16:creationId xmlns:a16="http://schemas.microsoft.com/office/drawing/2014/main" id="{5F1ADC58-BB04-4DC8-AABD-162D83F27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9016" y="246418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3">
                <a:extLst>
                  <a:ext uri="{FF2B5EF4-FFF2-40B4-BE49-F238E27FC236}">
                    <a16:creationId xmlns:a16="http://schemas.microsoft.com/office/drawing/2014/main" id="{F994FC45-8DC0-49B0-A05A-B2B1878F3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0357" y="4852103"/>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4">
                <a:extLst>
                  <a:ext uri="{FF2B5EF4-FFF2-40B4-BE49-F238E27FC236}">
                    <a16:creationId xmlns:a16="http://schemas.microsoft.com/office/drawing/2014/main" id="{B0DFE4B7-ABE2-4D83-A5BC-2100890C36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3761" y="361841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5">
                <a:extLst>
                  <a:ext uri="{FF2B5EF4-FFF2-40B4-BE49-F238E27FC236}">
                    <a16:creationId xmlns:a16="http://schemas.microsoft.com/office/drawing/2014/main" id="{3875A6F5-143B-4099-A2BA-B42D029810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8048" y="428127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a:extLst>
                  <a:ext uri="{FF2B5EF4-FFF2-40B4-BE49-F238E27FC236}">
                    <a16:creationId xmlns:a16="http://schemas.microsoft.com/office/drawing/2014/main" id="{D55AA3FB-BBFD-48A5-A816-17F15A8BA1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365" y="597695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8">
                <a:extLst>
                  <a:ext uri="{FF2B5EF4-FFF2-40B4-BE49-F238E27FC236}">
                    <a16:creationId xmlns:a16="http://schemas.microsoft.com/office/drawing/2014/main" id="{6069A188-5649-4675-BA50-263D0623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14781" y="65546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9">
                <a:extLst>
                  <a:ext uri="{FF2B5EF4-FFF2-40B4-BE49-F238E27FC236}">
                    <a16:creationId xmlns:a16="http://schemas.microsoft.com/office/drawing/2014/main" id="{FC01152A-5489-44EF-B864-EC4DD7B316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01455" y="628626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
                <a:extLst>
                  <a:ext uri="{FF2B5EF4-FFF2-40B4-BE49-F238E27FC236}">
                    <a16:creationId xmlns:a16="http://schemas.microsoft.com/office/drawing/2014/main" id="{D3CAA289-9C0C-490A-9768-49BBD637B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582287"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
                <a:extLst>
                  <a:ext uri="{FF2B5EF4-FFF2-40B4-BE49-F238E27FC236}">
                    <a16:creationId xmlns:a16="http://schemas.microsoft.com/office/drawing/2014/main" id="{0ACB33D8-7879-498C-8BC7-4C4F6ECED2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2464" y="9710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6">
                <a:extLst>
                  <a:ext uri="{FF2B5EF4-FFF2-40B4-BE49-F238E27FC236}">
                    <a16:creationId xmlns:a16="http://schemas.microsoft.com/office/drawing/2014/main" id="{A6BB204E-D937-4C4D-BCB6-DF9F7A4063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741618"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1" name="Freeform 8">
              <a:extLst>
                <a:ext uri="{FF2B5EF4-FFF2-40B4-BE49-F238E27FC236}">
                  <a16:creationId xmlns:a16="http://schemas.microsoft.com/office/drawing/2014/main" id="{EF447936-9AA6-4873-BD6B-3A7DBBCF4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3502" y="7475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3">
              <a:extLst>
                <a:ext uri="{FF2B5EF4-FFF2-40B4-BE49-F238E27FC236}">
                  <a16:creationId xmlns:a16="http://schemas.microsoft.com/office/drawing/2014/main" id="{CC3E0D11-92C6-4141-B7C5-5B8BA0E40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875" y="600071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1">
              <a:extLst>
                <a:ext uri="{FF2B5EF4-FFF2-40B4-BE49-F238E27FC236}">
                  <a16:creationId xmlns:a16="http://schemas.microsoft.com/office/drawing/2014/main" id="{CA82DB1A-E0D4-4D6D-A64A-868014C794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382" y="577584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2">
              <a:extLst>
                <a:ext uri="{FF2B5EF4-FFF2-40B4-BE49-F238E27FC236}">
                  <a16:creationId xmlns:a16="http://schemas.microsoft.com/office/drawing/2014/main" id="{79E9E5C1-D60A-4EA8-9C04-15595A7BB4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8609" y="64345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3">
              <a:extLst>
                <a:ext uri="{FF2B5EF4-FFF2-40B4-BE49-F238E27FC236}">
                  <a16:creationId xmlns:a16="http://schemas.microsoft.com/office/drawing/2014/main" id="{BAD910CD-D57C-45DA-8A9B-5E3CD57EA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890" y="5548501"/>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4">
              <a:extLst>
                <a:ext uri="{FF2B5EF4-FFF2-40B4-BE49-F238E27FC236}">
                  <a16:creationId xmlns:a16="http://schemas.microsoft.com/office/drawing/2014/main" id="{5402826A-583C-4667-AEF8-DAA4269281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8217" y="621571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5">
              <a:extLst>
                <a:ext uri="{FF2B5EF4-FFF2-40B4-BE49-F238E27FC236}">
                  <a16:creationId xmlns:a16="http://schemas.microsoft.com/office/drawing/2014/main" id="{4E02EBB7-1EC6-4320-B9C9-64E237CB9C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6485" y="534869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id="{C62D78D2-A229-4811-9BFA-43C28BC02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9447" y="4515392"/>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7">
              <a:extLst>
                <a:ext uri="{FF2B5EF4-FFF2-40B4-BE49-F238E27FC236}">
                  <a16:creationId xmlns:a16="http://schemas.microsoft.com/office/drawing/2014/main" id="{50D562C1-4FFF-4863-9D92-339D7D867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0588" y="511446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49EA74AB-1F40-426C-9606-B571634E0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7517" y="665874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0">
              <a:extLst>
                <a:ext uri="{FF2B5EF4-FFF2-40B4-BE49-F238E27FC236}">
                  <a16:creationId xmlns:a16="http://schemas.microsoft.com/office/drawing/2014/main" id="{24E43341-2786-439A-990F-D4DA152990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50066" y="48125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C301CB0C-1558-41B4-B70E-2CC306AB5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7683" y="492022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9EFD2F56-A311-4A9C-98DB-DD899F845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3283" y="608534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9">
              <a:extLst>
                <a:ext uri="{FF2B5EF4-FFF2-40B4-BE49-F238E27FC236}">
                  <a16:creationId xmlns:a16="http://schemas.microsoft.com/office/drawing/2014/main" id="{EB1A7473-AA51-43BA-A524-59689C5D46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4838" y="58600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0">
              <a:extLst>
                <a:ext uri="{FF2B5EF4-FFF2-40B4-BE49-F238E27FC236}">
                  <a16:creationId xmlns:a16="http://schemas.microsoft.com/office/drawing/2014/main" id="{515EE26E-DD80-4E28-A9E4-E3C1C9593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89291" y="56254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81">
              <a:extLst>
                <a:ext uri="{FF2B5EF4-FFF2-40B4-BE49-F238E27FC236}">
                  <a16:creationId xmlns:a16="http://schemas.microsoft.com/office/drawing/2014/main" id="{6CA0BB20-E66B-4B1E-A334-03D3C7922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0291" y="45879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2">
              <a:extLst>
                <a:ext uri="{FF2B5EF4-FFF2-40B4-BE49-F238E27FC236}">
                  <a16:creationId xmlns:a16="http://schemas.microsoft.com/office/drawing/2014/main" id="{927E0985-C47E-44F1-874C-8067B5FEE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861" y="483161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3">
              <a:extLst>
                <a:ext uri="{FF2B5EF4-FFF2-40B4-BE49-F238E27FC236}">
                  <a16:creationId xmlns:a16="http://schemas.microsoft.com/office/drawing/2014/main" id="{F9046F3A-DBB1-4C4D-8D5B-82B836FE4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19646" y="5058270"/>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FE7EE438-DD14-4738-A241-20B943B35A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8630" y="627687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6">
              <a:extLst>
                <a:ext uri="{FF2B5EF4-FFF2-40B4-BE49-F238E27FC236}">
                  <a16:creationId xmlns:a16="http://schemas.microsoft.com/office/drawing/2014/main" id="{CCD6D4A0-93F3-450E-855C-A0EABF8208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208" y="670718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9">
              <a:extLst>
                <a:ext uri="{FF2B5EF4-FFF2-40B4-BE49-F238E27FC236}">
                  <a16:creationId xmlns:a16="http://schemas.microsoft.com/office/drawing/2014/main" id="{FFC49BA2-2C2F-4532-8C33-1DB7C24A9D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0314" y="533508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0">
              <a:extLst>
                <a:ext uri="{FF2B5EF4-FFF2-40B4-BE49-F238E27FC236}">
                  <a16:creationId xmlns:a16="http://schemas.microsoft.com/office/drawing/2014/main" id="{B9C3E3E0-3543-4DB4-9553-C483590B4F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94500" y="4796228"/>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5">
              <a:extLst>
                <a:ext uri="{FF2B5EF4-FFF2-40B4-BE49-F238E27FC236}">
                  <a16:creationId xmlns:a16="http://schemas.microsoft.com/office/drawing/2014/main" id="{D1611641-4970-4C93-B005-82D774C7A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2851" y="480648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6">
              <a:extLst>
                <a:ext uri="{FF2B5EF4-FFF2-40B4-BE49-F238E27FC236}">
                  <a16:creationId xmlns:a16="http://schemas.microsoft.com/office/drawing/2014/main" id="{40083E90-33FD-4861-8B17-340056901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418" y="61952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7">
              <a:extLst>
                <a:ext uri="{FF2B5EF4-FFF2-40B4-BE49-F238E27FC236}">
                  <a16:creationId xmlns:a16="http://schemas.microsoft.com/office/drawing/2014/main" id="{94952852-5E0A-47E7-B0C6-F92962CC2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4157" y="4530841"/>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08">
              <a:extLst>
                <a:ext uri="{FF2B5EF4-FFF2-40B4-BE49-F238E27FC236}">
                  <a16:creationId xmlns:a16="http://schemas.microsoft.com/office/drawing/2014/main" id="{3EA0ADD2-2C5C-4EBB-AC72-FE268D4C6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75038" y="559196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9">
              <a:extLst>
                <a:ext uri="{FF2B5EF4-FFF2-40B4-BE49-F238E27FC236}">
                  <a16:creationId xmlns:a16="http://schemas.microsoft.com/office/drawing/2014/main" id="{CCF7EDDF-9DA6-4F4F-A8D9-6F9D608F9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59054" y="509635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0">
              <a:extLst>
                <a:ext uri="{FF2B5EF4-FFF2-40B4-BE49-F238E27FC236}">
                  <a16:creationId xmlns:a16="http://schemas.microsoft.com/office/drawing/2014/main" id="{B4ACE8BD-5655-44BC-9DD6-5791448B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3" y="642598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1">
              <a:extLst>
                <a:ext uri="{FF2B5EF4-FFF2-40B4-BE49-F238E27FC236}">
                  <a16:creationId xmlns:a16="http://schemas.microsoft.com/office/drawing/2014/main" id="{6C8B78B0-ADF5-4E39-8488-83382AF0D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039" y="536541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2">
              <a:extLst>
                <a:ext uri="{FF2B5EF4-FFF2-40B4-BE49-F238E27FC236}">
                  <a16:creationId xmlns:a16="http://schemas.microsoft.com/office/drawing/2014/main" id="{07597995-748E-4B55-A4B9-DF71D499FF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7829" y="58897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2">
              <a:extLst>
                <a:ext uri="{FF2B5EF4-FFF2-40B4-BE49-F238E27FC236}">
                  <a16:creationId xmlns:a16="http://schemas.microsoft.com/office/drawing/2014/main" id="{28639BDB-3882-43F7-93C4-66E9F7E41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021" y="347919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3">
              <a:extLst>
                <a:ext uri="{FF2B5EF4-FFF2-40B4-BE49-F238E27FC236}">
                  <a16:creationId xmlns:a16="http://schemas.microsoft.com/office/drawing/2014/main" id="{8A0AF7DA-1B05-49CD-8367-3C63151C38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18" y="24188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4">
              <a:extLst>
                <a:ext uri="{FF2B5EF4-FFF2-40B4-BE49-F238E27FC236}">
                  <a16:creationId xmlns:a16="http://schemas.microsoft.com/office/drawing/2014/main" id="{9F93108D-4661-454E-8F6E-63F910B186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49926" y="141259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5">
              <a:extLst>
                <a:ext uri="{FF2B5EF4-FFF2-40B4-BE49-F238E27FC236}">
                  <a16:creationId xmlns:a16="http://schemas.microsoft.com/office/drawing/2014/main" id="{87E22E6B-5EC7-473E-9BDF-DDAA9A64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3732" y="186616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6">
              <a:extLst>
                <a:ext uri="{FF2B5EF4-FFF2-40B4-BE49-F238E27FC236}">
                  <a16:creationId xmlns:a16="http://schemas.microsoft.com/office/drawing/2014/main" id="{CADF4DD2-27C7-454B-9F32-B2707E0FCC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731937"/>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7">
              <a:extLst>
                <a:ext uri="{FF2B5EF4-FFF2-40B4-BE49-F238E27FC236}">
                  <a16:creationId xmlns:a16="http://schemas.microsoft.com/office/drawing/2014/main" id="{718D23B6-4347-4B9E-B3EF-A0A9A13EF3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89866" y="3699631"/>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8">
              <a:extLst>
                <a:ext uri="{FF2B5EF4-FFF2-40B4-BE49-F238E27FC236}">
                  <a16:creationId xmlns:a16="http://schemas.microsoft.com/office/drawing/2014/main" id="{D1448697-37CA-47CF-8C3D-F2DF2383A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69791" y="1911761"/>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9">
              <a:extLst>
                <a:ext uri="{FF2B5EF4-FFF2-40B4-BE49-F238E27FC236}">
                  <a16:creationId xmlns:a16="http://schemas.microsoft.com/office/drawing/2014/main" id="{F5D8564C-C91F-4081-B3D0-99AC95260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4138" y="165839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
              <a:extLst>
                <a:ext uri="{FF2B5EF4-FFF2-40B4-BE49-F238E27FC236}">
                  <a16:creationId xmlns:a16="http://schemas.microsoft.com/office/drawing/2014/main" id="{E0DFDBCB-F6B7-4C88-8692-AA6C4631EE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5630" y="420169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1">
              <a:extLst>
                <a:ext uri="{FF2B5EF4-FFF2-40B4-BE49-F238E27FC236}">
                  <a16:creationId xmlns:a16="http://schemas.microsoft.com/office/drawing/2014/main" id="{03DC3BAD-FDE4-4699-A9B7-0EAF537E3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2389" y="52440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2">
              <a:extLst>
                <a:ext uri="{FF2B5EF4-FFF2-40B4-BE49-F238E27FC236}">
                  <a16:creationId xmlns:a16="http://schemas.microsoft.com/office/drawing/2014/main" id="{74D2A2BB-B355-444B-A825-BC3124E74D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07663" y="63461"/>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BA13D45-647D-469B-A330-6A1E7C30C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3723" y="27157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5">
              <a:extLst>
                <a:ext uri="{FF2B5EF4-FFF2-40B4-BE49-F238E27FC236}">
                  <a16:creationId xmlns:a16="http://schemas.microsoft.com/office/drawing/2014/main" id="{582FD052-32A0-4DE5-8E13-61623B628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2582" y="104031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B568485A-4DD9-45DC-A69C-52B08C6E99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76562" y="396907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F0289B14-9A38-4873-B5E4-B2AF9B9F48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91833" y="2953392"/>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8">
              <a:extLst>
                <a:ext uri="{FF2B5EF4-FFF2-40B4-BE49-F238E27FC236}">
                  <a16:creationId xmlns:a16="http://schemas.microsoft.com/office/drawing/2014/main" id="{4DFB9DAA-1189-41D2-B2DA-A0C618361A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0754" y="318604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9">
              <a:extLst>
                <a:ext uri="{FF2B5EF4-FFF2-40B4-BE49-F238E27FC236}">
                  <a16:creationId xmlns:a16="http://schemas.microsoft.com/office/drawing/2014/main" id="{CA0ECA5A-2C52-4A35-9066-80A01F7E0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8344" y="29193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3969E6EE-0CB6-4C99-A3B8-422FBD6D3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03486" y="3855812"/>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A2C89BE4-E8EA-4862-A49F-74E984B419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1370" y="2668238"/>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4">
              <a:extLst>
                <a:ext uri="{FF2B5EF4-FFF2-40B4-BE49-F238E27FC236}">
                  <a16:creationId xmlns:a16="http://schemas.microsoft.com/office/drawing/2014/main" id="{78DD5330-374E-43EA-B7D6-10BA1F276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37469" y="409882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a:extLst>
                <a:ext uri="{FF2B5EF4-FFF2-40B4-BE49-F238E27FC236}">
                  <a16:creationId xmlns:a16="http://schemas.microsoft.com/office/drawing/2014/main" id="{EBC8CDE9-3229-43F8-A3C1-47A48F36B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2788" y="297602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a:extLst>
                <a:ext uri="{FF2B5EF4-FFF2-40B4-BE49-F238E27FC236}">
                  <a16:creationId xmlns:a16="http://schemas.microsoft.com/office/drawing/2014/main" id="{623FE43E-D941-409A-8679-EACA240146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259" y="1396948"/>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a:extLst>
                <a:ext uri="{FF2B5EF4-FFF2-40B4-BE49-F238E27FC236}">
                  <a16:creationId xmlns:a16="http://schemas.microsoft.com/office/drawing/2014/main" id="{1240FB87-B56D-42D4-BB5C-D35C7FB39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8495" y="2174398"/>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8">
              <a:extLst>
                <a:ext uri="{FF2B5EF4-FFF2-40B4-BE49-F238E27FC236}">
                  <a16:creationId xmlns:a16="http://schemas.microsoft.com/office/drawing/2014/main" id="{0E8F864D-8E69-4D35-9BEA-5BC7B0319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3642" y="35114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9">
              <a:extLst>
                <a:ext uri="{FF2B5EF4-FFF2-40B4-BE49-F238E27FC236}">
                  <a16:creationId xmlns:a16="http://schemas.microsoft.com/office/drawing/2014/main" id="{961ED267-A8A8-4A92-AA7D-130EF69D79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5142" y="1114703"/>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0">
              <a:extLst>
                <a:ext uri="{FF2B5EF4-FFF2-40B4-BE49-F238E27FC236}">
                  <a16:creationId xmlns:a16="http://schemas.microsoft.com/office/drawing/2014/main" id="{D73E611B-EF5E-4E4B-93BA-0BAD56982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21" y="55886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1">
              <a:extLst>
                <a:ext uri="{FF2B5EF4-FFF2-40B4-BE49-F238E27FC236}">
                  <a16:creationId xmlns:a16="http://schemas.microsoft.com/office/drawing/2014/main" id="{6A5AADC7-B0CE-4F14-A4FE-B5F852D412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6891" y="1656570"/>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2">
              <a:extLst>
                <a:ext uri="{FF2B5EF4-FFF2-40B4-BE49-F238E27FC236}">
                  <a16:creationId xmlns:a16="http://schemas.microsoft.com/office/drawing/2014/main" id="{150B1A56-3AEB-4922-A18D-15B3A9E911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0154" y="188342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3">
              <a:extLst>
                <a:ext uri="{FF2B5EF4-FFF2-40B4-BE49-F238E27FC236}">
                  <a16:creationId xmlns:a16="http://schemas.microsoft.com/office/drawing/2014/main" id="{93CB2ECB-40C7-4CFF-8B96-49D84DBDE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5028" y="2389592"/>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4">
              <a:extLst>
                <a:ext uri="{FF2B5EF4-FFF2-40B4-BE49-F238E27FC236}">
                  <a16:creationId xmlns:a16="http://schemas.microsoft.com/office/drawing/2014/main" id="{77082064-D677-4175-9DF3-4AAA29246B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81126" y="7725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793C90AC-25CB-4BA8-BA64-3BE8674DB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94978" y="43606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7">
              <a:extLst>
                <a:ext uri="{FF2B5EF4-FFF2-40B4-BE49-F238E27FC236}">
                  <a16:creationId xmlns:a16="http://schemas.microsoft.com/office/drawing/2014/main" id="{B559AEC6-6EB2-4DB6-AC71-4288F29C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66692" y="31996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FA44E75F-1E67-4CE5-9031-B51E54BBD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360" y="34975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5FAED826-72E1-4FD0-B991-CA76C0930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9792" y="13324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84FB6649-2CD7-4260-B0FC-6D2AE035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7724" y="117088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a:extLst>
                <a:ext uri="{FF2B5EF4-FFF2-40B4-BE49-F238E27FC236}">
                  <a16:creationId xmlns:a16="http://schemas.microsoft.com/office/drawing/2014/main" id="{549A4CFC-747E-4FF8-B1CB-3878D0F67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6185" y="40357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a:extLst>
                <a:ext uri="{FF2B5EF4-FFF2-40B4-BE49-F238E27FC236}">
                  <a16:creationId xmlns:a16="http://schemas.microsoft.com/office/drawing/2014/main" id="{926EB012-839E-4A90-8339-873848A70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4991" y="43581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a:extLst>
                <a:ext uri="{FF2B5EF4-FFF2-40B4-BE49-F238E27FC236}">
                  <a16:creationId xmlns:a16="http://schemas.microsoft.com/office/drawing/2014/main" id="{6D11170A-0249-475C-8E0C-0B794CB951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88782" y="351703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a:extLst>
                <a:ext uri="{FF2B5EF4-FFF2-40B4-BE49-F238E27FC236}">
                  <a16:creationId xmlns:a16="http://schemas.microsoft.com/office/drawing/2014/main" id="{19D2AE1F-D795-4379-8688-1424DF2CB0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3042" y="1411186"/>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a:extLst>
                <a:ext uri="{FF2B5EF4-FFF2-40B4-BE49-F238E27FC236}">
                  <a16:creationId xmlns:a16="http://schemas.microsoft.com/office/drawing/2014/main" id="{5BBCD765-B709-48E1-83D4-A27FE1A93D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25073" y="3743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EB89A6EA-89CC-47C5-B923-048A0F93A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443" y="319750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a:extLst>
                <a:ext uri="{FF2B5EF4-FFF2-40B4-BE49-F238E27FC236}">
                  <a16:creationId xmlns:a16="http://schemas.microsoft.com/office/drawing/2014/main" id="{70AB87C5-FC79-4517-89A3-88FB0D041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174" y="210672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a:extLst>
                <a:ext uri="{FF2B5EF4-FFF2-40B4-BE49-F238E27FC236}">
                  <a16:creationId xmlns:a16="http://schemas.microsoft.com/office/drawing/2014/main" id="{374FDB0C-76EC-43C7-B107-3307B2AEF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17760" y="253648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a:extLst>
                <a:ext uri="{FF2B5EF4-FFF2-40B4-BE49-F238E27FC236}">
                  <a16:creationId xmlns:a16="http://schemas.microsoft.com/office/drawing/2014/main" id="{4982B2F4-4898-4A23-BEC7-E2AD33BB0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03085" y="22861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a:extLst>
                <a:ext uri="{FF2B5EF4-FFF2-40B4-BE49-F238E27FC236}">
                  <a16:creationId xmlns:a16="http://schemas.microsoft.com/office/drawing/2014/main" id="{AB2B45CE-3C84-4FE3-8409-31C49E828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4851" y="289335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a:extLst>
                <a:ext uri="{FF2B5EF4-FFF2-40B4-BE49-F238E27FC236}">
                  <a16:creationId xmlns:a16="http://schemas.microsoft.com/office/drawing/2014/main" id="{48A088C2-5E77-4673-A7D7-8E46E7D3D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30387" y="16973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a:extLst>
                <a:ext uri="{FF2B5EF4-FFF2-40B4-BE49-F238E27FC236}">
                  <a16:creationId xmlns:a16="http://schemas.microsoft.com/office/drawing/2014/main" id="{9642E919-6BCB-41DA-AAAE-3F123486DE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51044" y="11190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a:extLst>
                <a:ext uri="{FF2B5EF4-FFF2-40B4-BE49-F238E27FC236}">
                  <a16:creationId xmlns:a16="http://schemas.microsoft.com/office/drawing/2014/main" id="{5AA62CEA-121A-4FF6-8B2E-196D225C4A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48641" y="84536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a:extLst>
                <a:ext uri="{FF2B5EF4-FFF2-40B4-BE49-F238E27FC236}">
                  <a16:creationId xmlns:a16="http://schemas.microsoft.com/office/drawing/2014/main" id="{E496206E-9EDD-47A7-BAD9-4460167BC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66993" y="44115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9FD93BF0-96C1-4231-8230-3C1A33BBA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2993" y="2020378"/>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4">
              <a:extLst>
                <a:ext uri="{FF2B5EF4-FFF2-40B4-BE49-F238E27FC236}">
                  <a16:creationId xmlns:a16="http://schemas.microsoft.com/office/drawing/2014/main" id="{D7F3D675-753D-4312-87A9-040E98F8F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3133" y="325732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5">
              <a:extLst>
                <a:ext uri="{FF2B5EF4-FFF2-40B4-BE49-F238E27FC236}">
                  <a16:creationId xmlns:a16="http://schemas.microsoft.com/office/drawing/2014/main" id="{7D09B9D8-373A-417E-A5B0-8AEF1F237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8846" y="25944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7">
              <a:extLst>
                <a:ext uri="{FF2B5EF4-FFF2-40B4-BE49-F238E27FC236}">
                  <a16:creationId xmlns:a16="http://schemas.microsoft.com/office/drawing/2014/main" id="{CBBBD0AC-7990-427B-BE17-2C8D66D559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0644" y="89879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8">
              <a:extLst>
                <a:ext uri="{FF2B5EF4-FFF2-40B4-BE49-F238E27FC236}">
                  <a16:creationId xmlns:a16="http://schemas.microsoft.com/office/drawing/2014/main" id="{93003F2B-C96E-47B5-B7E2-E5B05ED4D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7164" y="230530"/>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9">
              <a:extLst>
                <a:ext uri="{FF2B5EF4-FFF2-40B4-BE49-F238E27FC236}">
                  <a16:creationId xmlns:a16="http://schemas.microsoft.com/office/drawing/2014/main" id="{C4F54194-E568-4482-9066-F67B8FF74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34035" y="44423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8F0F7188-5F84-4C7B-B78A-BF32127EA0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22620" y="651663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4F8239CD-C1A6-4DD8-8B1D-FE18CE85E9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9481" y="669622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DAEF43ED-D072-4AFE-8C4D-F7AA07F6EBE1}"/>
              </a:ext>
            </a:extLst>
          </p:cNvPr>
          <p:cNvSpPr txBox="1"/>
          <p:nvPr/>
        </p:nvSpPr>
        <p:spPr>
          <a:xfrm>
            <a:off x="497682" y="688181"/>
            <a:ext cx="785097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Sans-Serif"/>
              <a:buChar char="•"/>
            </a:pPr>
            <a:endParaRPr lang="en-US" sz="2500" dirty="0">
              <a:latin typeface="Arial"/>
              <a:ea typeface="+mn-lt"/>
              <a:cs typeface="+mn-lt"/>
            </a:endParaRPr>
          </a:p>
          <a:p>
            <a:pPr marL="342900" indent="-342900">
              <a:buFont typeface="Arial,Sans-Serif"/>
              <a:buChar char="•"/>
            </a:pPr>
            <a:r>
              <a:rPr lang="en-US" sz="2500">
                <a:latin typeface="Arial"/>
                <a:cs typeface="Arial"/>
              </a:rPr>
              <a:t>Now we are visualizing the data with K=3 value.</a:t>
            </a:r>
            <a:endParaRPr lang="en-US"/>
          </a:p>
        </p:txBody>
      </p:sp>
      <p:pic>
        <p:nvPicPr>
          <p:cNvPr id="3" name="Picture 3" descr="Chart, scatter chart&#10;&#10;Description automatically generated">
            <a:extLst>
              <a:ext uri="{FF2B5EF4-FFF2-40B4-BE49-F238E27FC236}">
                <a16:creationId xmlns:a16="http://schemas.microsoft.com/office/drawing/2014/main" id="{1B457BFF-3CC3-4197-82E8-8C4B015FA008}"/>
              </a:ext>
            </a:extLst>
          </p:cNvPr>
          <p:cNvPicPr>
            <a:picLocks noChangeAspect="1"/>
          </p:cNvPicPr>
          <p:nvPr/>
        </p:nvPicPr>
        <p:blipFill>
          <a:blip r:embed="rId2"/>
          <a:stretch>
            <a:fillRect/>
          </a:stretch>
        </p:blipFill>
        <p:spPr>
          <a:xfrm>
            <a:off x="1688307" y="1712463"/>
            <a:ext cx="7743824" cy="5052324"/>
          </a:xfrm>
          <a:prstGeom prst="rect">
            <a:avLst/>
          </a:prstGeom>
        </p:spPr>
      </p:pic>
    </p:spTree>
    <p:extLst>
      <p:ext uri="{BB962C8B-B14F-4D97-AF65-F5344CB8AC3E}">
        <p14:creationId xmlns:p14="http://schemas.microsoft.com/office/powerpoint/2010/main" val="774826485"/>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BohemianVTI</vt:lpstr>
      <vt:lpstr>GLA University Mathura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460</cp:revision>
  <dcterms:created xsi:type="dcterms:W3CDTF">2013-07-15T20:26:40Z</dcterms:created>
  <dcterms:modified xsi:type="dcterms:W3CDTF">2021-08-13T13:07:37Z</dcterms:modified>
</cp:coreProperties>
</file>