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Montserrat Medium"/>
      <p:regular r:id="rId19"/>
      <p:bold r:id="rId20"/>
      <p:italic r:id="rId21"/>
      <p:boldItalic r:id="rId22"/>
    </p:embeddedFont>
    <p:embeddedFont>
      <p:font typeface="Montserrat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bold.fntdata"/><Relationship Id="rId22" Type="http://schemas.openxmlformats.org/officeDocument/2006/relationships/font" Target="fonts/MontserratMedium-boldItalic.fntdata"/><Relationship Id="rId21" Type="http://schemas.openxmlformats.org/officeDocument/2006/relationships/font" Target="fonts/MontserratMedium-italic.fntdata"/><Relationship Id="rId24" Type="http://schemas.openxmlformats.org/officeDocument/2006/relationships/font" Target="fonts/MontserratLight-bold.fntdata"/><Relationship Id="rId23" Type="http://schemas.openxmlformats.org/officeDocument/2006/relationships/font" Target="fonts/Montserrat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Light-boldItalic.fntdata"/><Relationship Id="rId25" Type="http://schemas.openxmlformats.org/officeDocument/2006/relationships/font" Target="fonts/Montserrat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MontserratMedium-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08ec59f9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08ec59f9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08ec59f9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08ec59f9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08ec59f9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08ec59f9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08ec59f9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08ec59f9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08ec59f9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08ec59f9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08ec59f9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08ec59f9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08ec59f9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08ec59f9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08ec59f9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08ec59f9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mailto:help@finos.org"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55537" y="-31237"/>
            <a:ext cx="9255070" cy="5205977"/>
          </a:xfrm>
          <a:prstGeom prst="rect">
            <a:avLst/>
          </a:prstGeom>
          <a:noFill/>
          <a:ln>
            <a:noFill/>
          </a:ln>
        </p:spPr>
      </p:pic>
      <p:sp>
        <p:nvSpPr>
          <p:cNvPr id="15" name="Google Shape;15;p2"/>
          <p:cNvSpPr txBox="1"/>
          <p:nvPr>
            <p:ph type="ctrTitle"/>
          </p:nvPr>
        </p:nvSpPr>
        <p:spPr>
          <a:xfrm>
            <a:off x="587198" y="1837025"/>
            <a:ext cx="5205600" cy="1258500"/>
          </a:xfrm>
          <a:prstGeom prst="rect">
            <a:avLst/>
          </a:prstGeom>
        </p:spPr>
        <p:txBody>
          <a:bodyPr anchorCtr="0" anchor="t" bIns="91400" lIns="91400" spcFirstLastPara="1" rIns="91400" wrap="square" tIns="91400">
            <a:noAutofit/>
          </a:bodyPr>
          <a:lstStyle>
            <a:lvl1pPr lvl="0" rtl="0">
              <a:spcBef>
                <a:spcPts val="0"/>
              </a:spcBef>
              <a:spcAft>
                <a:spcPts val="0"/>
              </a:spcAft>
              <a:buClr>
                <a:srgbClr val="0086BF"/>
              </a:buClr>
              <a:buSzPts val="2300"/>
              <a:buNone/>
              <a:defRPr sz="2300">
                <a:solidFill>
                  <a:srgbClr val="0086B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2"/>
          <p:cNvSpPr txBox="1"/>
          <p:nvPr>
            <p:ph idx="1" type="subTitle"/>
          </p:nvPr>
        </p:nvSpPr>
        <p:spPr>
          <a:xfrm>
            <a:off x="599974" y="3027650"/>
            <a:ext cx="5205600" cy="877800"/>
          </a:xfrm>
          <a:prstGeom prst="rect">
            <a:avLst/>
          </a:prstGeom>
        </p:spPr>
        <p:txBody>
          <a:bodyPr anchorCtr="0" anchor="t" bIns="91400" lIns="91400" spcFirstLastPara="1" rIns="91400" wrap="square" tIns="9140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p:txBody>
      </p:sp>
      <p:pic>
        <p:nvPicPr>
          <p:cNvPr id="17" name="Google Shape;17;p2"/>
          <p:cNvPicPr preferRelativeResize="0"/>
          <p:nvPr/>
        </p:nvPicPr>
        <p:blipFill rotWithShape="1">
          <a:blip r:embed="rId3">
            <a:alphaModFix/>
          </a:blip>
          <a:srcRect b="108" l="0" r="0" t="39694"/>
          <a:stretch/>
        </p:blipFill>
        <p:spPr>
          <a:xfrm>
            <a:off x="599975" y="490001"/>
            <a:ext cx="1078675" cy="944576"/>
          </a:xfrm>
          <a:prstGeom prst="rect">
            <a:avLst/>
          </a:prstGeom>
          <a:noFill/>
          <a:ln>
            <a:noFill/>
          </a:ln>
        </p:spPr>
      </p:pic>
      <p:pic>
        <p:nvPicPr>
          <p:cNvPr id="18" name="Google Shape;18;p2"/>
          <p:cNvPicPr preferRelativeResize="0"/>
          <p:nvPr/>
        </p:nvPicPr>
        <p:blipFill rotWithShape="1">
          <a:blip r:embed="rId4">
            <a:alphaModFix/>
          </a:blip>
          <a:srcRect b="17518" l="0" r="10241" t="0"/>
          <a:stretch/>
        </p:blipFill>
        <p:spPr>
          <a:xfrm>
            <a:off x="5504475" y="-31225"/>
            <a:ext cx="3695051" cy="5205972"/>
          </a:xfrm>
          <a:prstGeom prst="rect">
            <a:avLst/>
          </a:prstGeom>
          <a:noFill/>
          <a:ln>
            <a:noFill/>
          </a:ln>
        </p:spPr>
      </p:pic>
      <p:pic>
        <p:nvPicPr>
          <p:cNvPr id="19" name="Google Shape;19;p2"/>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orient="horz" pos="2268">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20" name="Shape 20"/>
        <p:cNvGrpSpPr/>
        <p:nvPr/>
      </p:nvGrpSpPr>
      <p:grpSpPr>
        <a:xfrm>
          <a:off x="0" y="0"/>
          <a:ext cx="0" cy="0"/>
          <a:chOff x="0" y="0"/>
          <a:chExt cx="0" cy="0"/>
        </a:xfrm>
      </p:grpSpPr>
      <p:sp>
        <p:nvSpPr>
          <p:cNvPr id="21" name="Google Shape;21;p3"/>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3"/>
          <p:cNvSpPr txBox="1"/>
          <p:nvPr/>
        </p:nvSpPr>
        <p:spPr>
          <a:xfrm>
            <a:off x="311698" y="1042350"/>
            <a:ext cx="8491500" cy="3416400"/>
          </a:xfrm>
          <a:prstGeom prst="rect">
            <a:avLst/>
          </a:prstGeom>
          <a:noFill/>
          <a:ln>
            <a:noFill/>
          </a:ln>
        </p:spPr>
        <p:txBody>
          <a:bodyPr anchorCtr="0" anchor="b" bIns="34275" lIns="68575" spcFirstLastPara="1" rIns="68575" wrap="square" tIns="34275">
            <a:noAutofit/>
          </a:bodyPr>
          <a:lstStyle/>
          <a:p>
            <a:pPr indent="0" lvl="0" marL="0" marR="0" rtl="0" algn="just">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a:solidFill>
                <a:srgbClr val="0086BF"/>
              </a:solidFill>
              <a:latin typeface="Montserrat"/>
              <a:ea typeface="Montserrat"/>
              <a:cs typeface="Montserrat"/>
              <a:sym typeface="Montserrat"/>
            </a:endParaRPr>
          </a:p>
          <a:p>
            <a:pPr indent="0" lvl="0" marL="0" marR="0" rtl="0" algn="just">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a:solidFill>
                <a:srgbClr val="0086B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_AND_BODY_2">
    <p:spTree>
      <p:nvGrpSpPr>
        <p:cNvPr id="23" name="Shape 23"/>
        <p:cNvGrpSpPr/>
        <p:nvPr/>
      </p:nvGrpSpPr>
      <p:grpSpPr>
        <a:xfrm>
          <a:off x="0" y="0"/>
          <a:ext cx="0" cy="0"/>
          <a:chOff x="0" y="0"/>
          <a:chExt cx="0" cy="0"/>
        </a:xfrm>
      </p:grpSpPr>
      <p:sp>
        <p:nvSpPr>
          <p:cNvPr id="24" name="Google Shape;24;p4"/>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txBox="1"/>
          <p:nvPr/>
        </p:nvSpPr>
        <p:spPr>
          <a:xfrm>
            <a:off x="311700" y="271875"/>
            <a:ext cx="6227100" cy="5727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i="0" sz="2700" u="none" cap="none" strike="noStrike">
              <a:solidFill>
                <a:schemeClr val="accent1"/>
              </a:solidFill>
              <a:latin typeface="Montserrat Light"/>
              <a:ea typeface="Montserrat Light"/>
              <a:cs typeface="Montserrat Light"/>
              <a:sym typeface="Montserrat Light"/>
            </a:endParaRPr>
          </a:p>
        </p:txBody>
      </p:sp>
      <p:sp>
        <p:nvSpPr>
          <p:cNvPr id="26" name="Google Shape;26;p4"/>
          <p:cNvSpPr txBox="1"/>
          <p:nvPr/>
        </p:nvSpPr>
        <p:spPr>
          <a:xfrm>
            <a:off x="311698" y="1042350"/>
            <a:ext cx="8491500" cy="3416400"/>
          </a:xfrm>
          <a:prstGeom prst="rect">
            <a:avLst/>
          </a:prstGeom>
          <a:noFill/>
          <a:ln>
            <a:noFill/>
          </a:ln>
        </p:spPr>
        <p:txBody>
          <a:bodyPr anchorCtr="0" anchor="t" bIns="34275" lIns="68575" spcFirstLastPara="1" rIns="68575" wrap="square" tIns="34275">
            <a:noAutofit/>
          </a:bodyPr>
          <a:lstStyle/>
          <a:p>
            <a:pPr indent="-317500" lvl="0" marL="457200" marR="0" rtl="0" algn="l">
              <a:lnSpc>
                <a:spcPct val="90000"/>
              </a:lnSpc>
              <a:spcBef>
                <a:spcPts val="0"/>
              </a:spcBef>
              <a:spcAft>
                <a:spcPts val="0"/>
              </a:spcAft>
              <a:buClr>
                <a:srgbClr val="6BCABA"/>
              </a:buClr>
              <a:buSzPts val="1400"/>
              <a:buFont typeface="Montserrat"/>
              <a:buChar char="●"/>
            </a:pPr>
            <a:r>
              <a:rPr i="0" lang="en" sz="1400" u="none" cap="none" strike="noStrik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i="0" sz="1400" u="none" cap="none" strike="noStrike">
              <a:solidFill>
                <a:srgbClr val="0086BF"/>
              </a:solidFill>
              <a:latin typeface="Montserrat"/>
              <a:ea typeface="Montserrat"/>
              <a:cs typeface="Montserrat"/>
              <a:sym typeface="Montserrat"/>
            </a:endParaRPr>
          </a:p>
          <a:p>
            <a:pPr indent="0" lvl="0" marL="457200" marR="0" rtl="0" algn="l">
              <a:lnSpc>
                <a:spcPct val="90000"/>
              </a:lnSpc>
              <a:spcBef>
                <a:spcPts val="0"/>
              </a:spcBef>
              <a:spcAft>
                <a:spcPts val="0"/>
              </a:spcAft>
              <a:buNone/>
            </a:pPr>
            <a:r>
              <a:t/>
            </a:r>
            <a:endParaRPr sz="1400">
              <a:solidFill>
                <a:srgbClr val="0086BF"/>
              </a:solidFill>
              <a:latin typeface="Montserrat"/>
              <a:ea typeface="Montserrat"/>
              <a:cs typeface="Montserrat"/>
              <a:sym typeface="Montserrat"/>
            </a:endParaRPr>
          </a:p>
          <a:p>
            <a:pPr indent="-317500" lvl="0" marL="457200" marR="0" rtl="0" algn="l">
              <a:lnSpc>
                <a:spcPct val="90000"/>
              </a:lnSpc>
              <a:spcBef>
                <a:spcPts val="0"/>
              </a:spcBef>
              <a:spcAft>
                <a:spcPts val="0"/>
              </a:spcAft>
              <a:buClr>
                <a:srgbClr val="6BCABA"/>
              </a:buClr>
              <a:buSzPts val="1400"/>
              <a:buFont typeface="Montserrat"/>
              <a:buChar char="●"/>
            </a:pPr>
            <a:r>
              <a:rPr i="0" lang="en" sz="1400" u="none" cap="none" strike="noStrik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_AND_BODY_1">
    <p:spTree>
      <p:nvGrpSpPr>
        <p:cNvPr id="27" name="Shape 27"/>
        <p:cNvGrpSpPr/>
        <p:nvPr/>
      </p:nvGrpSpPr>
      <p:grpSpPr>
        <a:xfrm>
          <a:off x="0" y="0"/>
          <a:ext cx="0" cy="0"/>
          <a:chOff x="0" y="0"/>
          <a:chExt cx="0" cy="0"/>
        </a:xfrm>
      </p:grpSpPr>
      <p:sp>
        <p:nvSpPr>
          <p:cNvPr id="28" name="Google Shape;28;p5"/>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5"/>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30" name="Google Shape;30;p5"/>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2 Columns" type="twoColTx">
  <p:cSld name="TITLE_AND_TWO_COLUMNS">
    <p:spTree>
      <p:nvGrpSpPr>
        <p:cNvPr id="31" name="Shape 31"/>
        <p:cNvGrpSpPr/>
        <p:nvPr/>
      </p:nvGrpSpPr>
      <p:grpSpPr>
        <a:xfrm>
          <a:off x="0" y="0"/>
          <a:ext cx="0" cy="0"/>
          <a:chOff x="0" y="0"/>
          <a:chExt cx="0" cy="0"/>
        </a:xfrm>
      </p:grpSpPr>
      <p:sp>
        <p:nvSpPr>
          <p:cNvPr id="32" name="Google Shape;32;p6"/>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6"/>
          <p:cNvSpPr txBox="1"/>
          <p:nvPr>
            <p:ph idx="1" type="body"/>
          </p:nvPr>
        </p:nvSpPr>
        <p:spPr>
          <a:xfrm>
            <a:off x="311703" y="1042350"/>
            <a:ext cx="40875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34" name="Google Shape;34;p6"/>
          <p:cNvSpPr txBox="1"/>
          <p:nvPr>
            <p:ph idx="2" type="body"/>
          </p:nvPr>
        </p:nvSpPr>
        <p:spPr>
          <a:xfrm>
            <a:off x="4744862" y="1042350"/>
            <a:ext cx="40875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35" name="Google Shape;35;p6"/>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36" name="Shape 36"/>
        <p:cNvGrpSpPr/>
        <p:nvPr/>
      </p:nvGrpSpPr>
      <p:grpSpPr>
        <a:xfrm>
          <a:off x="0" y="0"/>
          <a:ext cx="0" cy="0"/>
          <a:chOff x="0" y="0"/>
          <a:chExt cx="0" cy="0"/>
        </a:xfrm>
      </p:grpSpPr>
      <p:sp>
        <p:nvSpPr>
          <p:cNvPr id="37" name="Google Shape;37;p7"/>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old 1">
  <p:cSld name="CUSTOM_1_2">
    <p:spTree>
      <p:nvGrpSpPr>
        <p:cNvPr id="38" name="Shape 38"/>
        <p:cNvGrpSpPr/>
        <p:nvPr/>
      </p:nvGrpSpPr>
      <p:grpSpPr>
        <a:xfrm>
          <a:off x="0" y="0"/>
          <a:ext cx="0" cy="0"/>
          <a:chOff x="0" y="0"/>
          <a:chExt cx="0" cy="0"/>
        </a:xfrm>
      </p:grpSpPr>
      <p:pic>
        <p:nvPicPr>
          <p:cNvPr id="39" name="Google Shape;39;p8"/>
          <p:cNvPicPr preferRelativeResize="0"/>
          <p:nvPr/>
        </p:nvPicPr>
        <p:blipFill rotWithShape="1">
          <a:blip r:embed="rId2">
            <a:alphaModFix/>
          </a:blip>
          <a:srcRect b="0" l="0" r="0" t="0"/>
          <a:stretch/>
        </p:blipFill>
        <p:spPr>
          <a:xfrm>
            <a:off x="-6" y="0"/>
            <a:ext cx="9144000" cy="5143500"/>
          </a:xfrm>
          <a:prstGeom prst="rect">
            <a:avLst/>
          </a:prstGeom>
          <a:noFill/>
          <a:ln>
            <a:noFill/>
          </a:ln>
        </p:spPr>
      </p:pic>
      <p:sp>
        <p:nvSpPr>
          <p:cNvPr id="40" name="Google Shape;40;p8"/>
          <p:cNvSpPr txBox="1"/>
          <p:nvPr>
            <p:ph type="title"/>
          </p:nvPr>
        </p:nvSpPr>
        <p:spPr>
          <a:xfrm>
            <a:off x="860092" y="1711069"/>
            <a:ext cx="4634700" cy="1288200"/>
          </a:xfrm>
          <a:prstGeom prst="rect">
            <a:avLst/>
          </a:prstGeom>
        </p:spPr>
        <p:txBody>
          <a:bodyPr anchorCtr="0" anchor="t" bIns="91400" lIns="91400" spcFirstLastPara="1" rIns="91400" wrap="square" tIns="9140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 name="Google Shape;41;p8"/>
          <p:cNvSpPr txBox="1"/>
          <p:nvPr>
            <p:ph idx="1" type="subTitle"/>
          </p:nvPr>
        </p:nvSpPr>
        <p:spPr>
          <a:xfrm>
            <a:off x="860355" y="3044531"/>
            <a:ext cx="4634700" cy="1043400"/>
          </a:xfrm>
          <a:prstGeom prst="rect">
            <a:avLst/>
          </a:prstGeom>
        </p:spPr>
        <p:txBody>
          <a:bodyPr anchorCtr="0" anchor="t" bIns="91400" lIns="91400" spcFirstLastPara="1" rIns="91400" wrap="square" tIns="9140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42" name="Google Shape;42;p8"/>
          <p:cNvSpPr/>
          <p:nvPr/>
        </p:nvSpPr>
        <p:spPr>
          <a:xfrm flipH="1" rot="10800000">
            <a:off x="0" y="0"/>
            <a:ext cx="4351200" cy="1364100"/>
          </a:xfrm>
          <a:prstGeom prst="rtTriangle">
            <a:avLst/>
          </a:prstGeom>
          <a:solidFill>
            <a:srgbClr val="008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flipH="1">
            <a:off x="4792800" y="3779400"/>
            <a:ext cx="4351200" cy="1364100"/>
          </a:xfrm>
          <a:prstGeom prst="rtTriangle">
            <a:avLst/>
          </a:prstGeom>
          <a:solidFill>
            <a:srgbClr val="00B5E2">
              <a:alpha val="83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flipH="1" rot="-5400000">
            <a:off x="7757100" y="22800"/>
            <a:ext cx="1409700" cy="13641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idx="12" type="sldNum"/>
          </p:nvPr>
        </p:nvSpPr>
        <p:spPr>
          <a:xfrm>
            <a:off x="8556784" y="4749851"/>
            <a:ext cx="548700" cy="393600"/>
          </a:xfrm>
          <a:prstGeom prst="rect">
            <a:avLst/>
          </a:prstGeom>
        </p:spPr>
        <p:txBody>
          <a:bodyPr anchorCtr="0" anchor="t" bIns="91400" lIns="91400" spcFirstLastPara="1" rIns="91400" wrap="square" tIns="9140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Blue">
  <p:cSld name="CUSTOM_2">
    <p:spTree>
      <p:nvGrpSpPr>
        <p:cNvPr id="46" name="Shape 46"/>
        <p:cNvGrpSpPr/>
        <p:nvPr/>
      </p:nvGrpSpPr>
      <p:grpSpPr>
        <a:xfrm>
          <a:off x="0" y="0"/>
          <a:ext cx="0" cy="0"/>
          <a:chOff x="0" y="0"/>
          <a:chExt cx="0" cy="0"/>
        </a:xfrm>
      </p:grpSpPr>
      <p:pic>
        <p:nvPicPr>
          <p:cNvPr id="47" name="Google Shape;47;p9"/>
          <p:cNvPicPr preferRelativeResize="0"/>
          <p:nvPr/>
        </p:nvPicPr>
        <p:blipFill rotWithShape="1">
          <a:blip r:embed="rId2">
            <a:alphaModFix/>
          </a:blip>
          <a:srcRect b="0" l="0" r="0" t="0"/>
          <a:stretch/>
        </p:blipFill>
        <p:spPr>
          <a:xfrm>
            <a:off x="-6" y="0"/>
            <a:ext cx="9144000" cy="5143500"/>
          </a:xfrm>
          <a:prstGeom prst="rect">
            <a:avLst/>
          </a:prstGeom>
          <a:noFill/>
          <a:ln>
            <a:noFill/>
          </a:ln>
        </p:spPr>
      </p:pic>
      <p:sp>
        <p:nvSpPr>
          <p:cNvPr id="48" name="Google Shape;48;p9"/>
          <p:cNvSpPr txBox="1"/>
          <p:nvPr/>
        </p:nvSpPr>
        <p:spPr>
          <a:xfrm>
            <a:off x="6827008" y="3822769"/>
            <a:ext cx="1896000" cy="929400"/>
          </a:xfrm>
          <a:prstGeom prst="rect">
            <a:avLst/>
          </a:prstGeom>
          <a:noFill/>
          <a:ln>
            <a:noFill/>
          </a:ln>
        </p:spPr>
        <p:txBody>
          <a:bodyPr anchorCtr="0" anchor="b" bIns="68575" lIns="68575" spcFirstLastPara="1" rIns="68575" wrap="square" tIns="68575">
            <a:noAutofit/>
          </a:bodyPr>
          <a:lstStyle/>
          <a:p>
            <a:pPr indent="0" lvl="0" marL="0" rtl="0" algn="r">
              <a:spcBef>
                <a:spcPts val="0"/>
              </a:spcBef>
              <a:spcAft>
                <a:spcPts val="0"/>
              </a:spcAft>
              <a:buNone/>
            </a:pPr>
            <a:r>
              <a:rPr lang="en" sz="1400">
                <a:solidFill>
                  <a:srgbClr val="0086BF"/>
                </a:solidFill>
                <a:latin typeface="Montserrat Medium"/>
                <a:ea typeface="Montserrat Medium"/>
                <a:cs typeface="Montserrat Medium"/>
                <a:sym typeface="Montserrat Medium"/>
              </a:rPr>
              <a:t>finos.org</a:t>
            </a:r>
            <a:endParaRPr sz="1400">
              <a:solidFill>
                <a:srgbClr val="0086BF"/>
              </a:solidFill>
              <a:latin typeface="Montserrat Medium"/>
              <a:ea typeface="Montserrat Medium"/>
              <a:cs typeface="Montserrat Medium"/>
              <a:sym typeface="Montserrat Medium"/>
            </a:endParaRPr>
          </a:p>
        </p:txBody>
      </p:sp>
      <p:sp>
        <p:nvSpPr>
          <p:cNvPr id="49" name="Google Shape;49;p9"/>
          <p:cNvSpPr txBox="1"/>
          <p:nvPr>
            <p:ph type="title"/>
          </p:nvPr>
        </p:nvSpPr>
        <p:spPr>
          <a:xfrm>
            <a:off x="342986" y="3514519"/>
            <a:ext cx="3243300" cy="1282500"/>
          </a:xfrm>
          <a:prstGeom prst="rect">
            <a:avLst/>
          </a:prstGeom>
        </p:spPr>
        <p:txBody>
          <a:bodyPr anchorCtr="0" anchor="b" bIns="91400" lIns="91400" spcFirstLastPara="1" rIns="91400" wrap="square" tIns="91400">
            <a:noAutofit/>
          </a:bodyPr>
          <a:lstStyle>
            <a:lvl1pPr lvl="0" rtl="0">
              <a:lnSpc>
                <a:spcPct val="112000"/>
              </a:lnSpc>
              <a:spcBef>
                <a:spcPts val="0"/>
              </a:spcBef>
              <a:spcAft>
                <a:spcPts val="0"/>
              </a:spcAft>
              <a:buNone/>
              <a:defRPr sz="1400">
                <a:solidFill>
                  <a:srgbClr val="0086BF"/>
                </a:solidFill>
              </a:defRPr>
            </a:lvl1pPr>
            <a:lvl2pPr lvl="1" rtl="0">
              <a:spcBef>
                <a:spcPts val="0"/>
              </a:spcBef>
              <a:spcAft>
                <a:spcPts val="0"/>
              </a:spcAft>
              <a:buNone/>
              <a:defRPr sz="1500">
                <a:solidFill>
                  <a:srgbClr val="0086BF"/>
                </a:solidFill>
              </a:defRPr>
            </a:lvl2pPr>
            <a:lvl3pPr lvl="2" rtl="0">
              <a:spcBef>
                <a:spcPts val="0"/>
              </a:spcBef>
              <a:spcAft>
                <a:spcPts val="0"/>
              </a:spcAft>
              <a:buNone/>
              <a:defRPr sz="1500">
                <a:solidFill>
                  <a:srgbClr val="0086BF"/>
                </a:solidFill>
              </a:defRPr>
            </a:lvl3pPr>
            <a:lvl4pPr lvl="3" rtl="0">
              <a:spcBef>
                <a:spcPts val="0"/>
              </a:spcBef>
              <a:spcAft>
                <a:spcPts val="0"/>
              </a:spcAft>
              <a:buNone/>
              <a:defRPr sz="1500">
                <a:solidFill>
                  <a:srgbClr val="0086BF"/>
                </a:solidFill>
              </a:defRPr>
            </a:lvl4pPr>
            <a:lvl5pPr lvl="4" rtl="0">
              <a:spcBef>
                <a:spcPts val="0"/>
              </a:spcBef>
              <a:spcAft>
                <a:spcPts val="0"/>
              </a:spcAft>
              <a:buNone/>
              <a:defRPr sz="1500">
                <a:solidFill>
                  <a:srgbClr val="0086BF"/>
                </a:solidFill>
              </a:defRPr>
            </a:lvl5pPr>
            <a:lvl6pPr lvl="5" rtl="0">
              <a:spcBef>
                <a:spcPts val="0"/>
              </a:spcBef>
              <a:spcAft>
                <a:spcPts val="0"/>
              </a:spcAft>
              <a:buNone/>
              <a:defRPr sz="1500">
                <a:solidFill>
                  <a:srgbClr val="0086BF"/>
                </a:solidFill>
              </a:defRPr>
            </a:lvl6pPr>
            <a:lvl7pPr lvl="6" rtl="0">
              <a:spcBef>
                <a:spcPts val="0"/>
              </a:spcBef>
              <a:spcAft>
                <a:spcPts val="0"/>
              </a:spcAft>
              <a:buNone/>
              <a:defRPr sz="1500">
                <a:solidFill>
                  <a:srgbClr val="0086BF"/>
                </a:solidFill>
              </a:defRPr>
            </a:lvl7pPr>
            <a:lvl8pPr lvl="7" rtl="0">
              <a:spcBef>
                <a:spcPts val="0"/>
              </a:spcBef>
              <a:spcAft>
                <a:spcPts val="0"/>
              </a:spcAft>
              <a:buNone/>
              <a:defRPr sz="1500">
                <a:solidFill>
                  <a:srgbClr val="0086BF"/>
                </a:solidFill>
              </a:defRPr>
            </a:lvl8pPr>
            <a:lvl9pPr lvl="8" rtl="0">
              <a:spcBef>
                <a:spcPts val="0"/>
              </a:spcBef>
              <a:spcAft>
                <a:spcPts val="0"/>
              </a:spcAft>
              <a:buNone/>
              <a:defRPr sz="1500">
                <a:solidFill>
                  <a:srgbClr val="0086BF"/>
                </a:solidFill>
              </a:defRPr>
            </a:lvl9pPr>
          </a:lstStyle>
          <a:p/>
        </p:txBody>
      </p:sp>
      <p:pic>
        <p:nvPicPr>
          <p:cNvPr id="50" name="Google Shape;50;p9"/>
          <p:cNvPicPr preferRelativeResize="0"/>
          <p:nvPr/>
        </p:nvPicPr>
        <p:blipFill rotWithShape="1">
          <a:blip r:embed="rId3">
            <a:alphaModFix/>
          </a:blip>
          <a:srcRect b="109" l="0" r="0" t="109"/>
          <a:stretch/>
        </p:blipFill>
        <p:spPr>
          <a:xfrm>
            <a:off x="414891" y="405263"/>
            <a:ext cx="1078668" cy="1565664"/>
          </a:xfrm>
          <a:prstGeom prst="rect">
            <a:avLst/>
          </a:prstGeom>
          <a:noFill/>
          <a:ln>
            <a:noFill/>
          </a:ln>
        </p:spPr>
      </p:pic>
      <p:sp>
        <p:nvSpPr>
          <p:cNvPr id="51" name="Google Shape;51;p9"/>
          <p:cNvSpPr txBox="1"/>
          <p:nvPr>
            <p:ph idx="12" type="sldNum"/>
          </p:nvPr>
        </p:nvSpPr>
        <p:spPr>
          <a:xfrm>
            <a:off x="8556784" y="4749851"/>
            <a:ext cx="548700" cy="393600"/>
          </a:xfrm>
          <a:prstGeom prst="rect">
            <a:avLst/>
          </a:prstGeom>
        </p:spPr>
        <p:txBody>
          <a:bodyPr anchorCtr="0" anchor="t" bIns="91400" lIns="91400" spcFirstLastPara="1" rIns="91400" wrap="square" tIns="9140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
              <a:t>‹#›</a:t>
            </a:fld>
            <a:endParaRPr/>
          </a:p>
        </p:txBody>
      </p:sp>
      <p:pic>
        <p:nvPicPr>
          <p:cNvPr id="52" name="Google Shape;52;p9"/>
          <p:cNvPicPr preferRelativeResize="0"/>
          <p:nvPr/>
        </p:nvPicPr>
        <p:blipFill>
          <a:blip r:embed="rId4">
            <a:alphaModFix/>
          </a:blip>
          <a:stretch>
            <a:fillRect/>
          </a:stretch>
        </p:blipFill>
        <p:spPr>
          <a:xfrm>
            <a:off x="7266925" y="405275"/>
            <a:ext cx="1498674" cy="503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Side Bar">
  <p:cSld name="TITLE_AND_TWO_COLUMNS_1">
    <p:spTree>
      <p:nvGrpSpPr>
        <p:cNvPr id="53" name="Shape 53"/>
        <p:cNvGrpSpPr/>
        <p:nvPr/>
      </p:nvGrpSpPr>
      <p:grpSpPr>
        <a:xfrm>
          <a:off x="0" y="0"/>
          <a:ext cx="0" cy="0"/>
          <a:chOff x="0" y="0"/>
          <a:chExt cx="0" cy="0"/>
        </a:xfrm>
      </p:grpSpPr>
      <p:sp>
        <p:nvSpPr>
          <p:cNvPr id="54" name="Google Shape;54;p10"/>
          <p:cNvSpPr/>
          <p:nvPr/>
        </p:nvSpPr>
        <p:spPr>
          <a:xfrm>
            <a:off x="6665050" y="0"/>
            <a:ext cx="2481300" cy="4654500"/>
          </a:xfrm>
          <a:prstGeom prst="rect">
            <a:avLst/>
          </a:prstGeom>
          <a:solidFill>
            <a:srgbClr val="6BCAB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rgbClr val="FFFFFF"/>
              </a:solidFill>
              <a:latin typeface="Montserrat Light"/>
              <a:ea typeface="Montserrat Light"/>
              <a:cs typeface="Montserrat Light"/>
              <a:sym typeface="Montserrat Light"/>
            </a:endParaRPr>
          </a:p>
        </p:txBody>
      </p:sp>
      <p:sp>
        <p:nvSpPr>
          <p:cNvPr id="55" name="Google Shape;55;p10"/>
          <p:cNvSpPr txBox="1"/>
          <p:nvPr>
            <p:ph type="title"/>
          </p:nvPr>
        </p:nvSpPr>
        <p:spPr>
          <a:xfrm>
            <a:off x="311700" y="231625"/>
            <a:ext cx="62271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0"/>
          <p:cNvSpPr txBox="1"/>
          <p:nvPr>
            <p:ph idx="1" type="body"/>
          </p:nvPr>
        </p:nvSpPr>
        <p:spPr>
          <a:xfrm>
            <a:off x="311705" y="1042350"/>
            <a:ext cx="60810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57" name="Google Shape;57;p10"/>
          <p:cNvSpPr txBox="1"/>
          <p:nvPr>
            <p:ph idx="2" type="body"/>
          </p:nvPr>
        </p:nvSpPr>
        <p:spPr>
          <a:xfrm>
            <a:off x="6855684" y="879163"/>
            <a:ext cx="2103900" cy="2458200"/>
          </a:xfrm>
          <a:prstGeom prst="rect">
            <a:avLst/>
          </a:prstGeom>
        </p:spPr>
        <p:txBody>
          <a:bodyPr anchorCtr="0" anchor="t" bIns="91400" lIns="91400" spcFirstLastPara="1" rIns="91400" wrap="square" tIns="91400">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58" name="Google Shape;58;p10"/>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0"/>
          <p:cNvSpPr txBox="1"/>
          <p:nvPr>
            <p:ph idx="3" type="subTitle"/>
          </p:nvPr>
        </p:nvSpPr>
        <p:spPr>
          <a:xfrm>
            <a:off x="6855684" y="292906"/>
            <a:ext cx="2103900" cy="572700"/>
          </a:xfrm>
          <a:prstGeom prst="rect">
            <a:avLst/>
          </a:prstGeom>
        </p:spPr>
        <p:txBody>
          <a:bodyPr anchorCtr="0" anchor="t" bIns="91400" lIns="91400" spcFirstLastPara="1" rIns="91400" wrap="square" tIns="91400">
            <a:noAutofit/>
          </a:bodyPr>
          <a:lstStyle>
            <a:lvl1pPr lvl="0" rtl="0">
              <a:spcBef>
                <a:spcPts val="0"/>
              </a:spcBef>
              <a:spcAft>
                <a:spcPts val="0"/>
              </a:spcAft>
              <a:buNone/>
              <a:defRPr b="1" sz="1200">
                <a:solidFill>
                  <a:srgbClr val="FFFFFF"/>
                </a:solidFill>
                <a:latin typeface="Montserrat"/>
                <a:ea typeface="Montserrat"/>
                <a:cs typeface="Montserrat"/>
                <a:sym typeface="Montserrat"/>
              </a:defRPr>
            </a:lvl1pPr>
            <a:lvl2pPr lvl="1" rtl="0">
              <a:spcBef>
                <a:spcPts val="800"/>
              </a:spcBef>
              <a:spcAft>
                <a:spcPts val="0"/>
              </a:spcAft>
              <a:buNone/>
              <a:defRPr b="1" sz="1200">
                <a:solidFill>
                  <a:srgbClr val="FFFFFF"/>
                </a:solidFill>
                <a:latin typeface="Montserrat"/>
                <a:ea typeface="Montserrat"/>
                <a:cs typeface="Montserrat"/>
                <a:sym typeface="Montserrat"/>
              </a:defRPr>
            </a:lvl2pPr>
            <a:lvl3pPr lvl="2" rtl="0">
              <a:spcBef>
                <a:spcPts val="800"/>
              </a:spcBef>
              <a:spcAft>
                <a:spcPts val="0"/>
              </a:spcAft>
              <a:buNone/>
              <a:defRPr b="1" sz="1200">
                <a:solidFill>
                  <a:srgbClr val="FFFFFF"/>
                </a:solidFill>
                <a:latin typeface="Montserrat"/>
                <a:ea typeface="Montserrat"/>
                <a:cs typeface="Montserrat"/>
                <a:sym typeface="Montserrat"/>
              </a:defRPr>
            </a:lvl3pPr>
            <a:lvl4pPr lvl="3" rtl="0">
              <a:spcBef>
                <a:spcPts val="800"/>
              </a:spcBef>
              <a:spcAft>
                <a:spcPts val="0"/>
              </a:spcAft>
              <a:buNone/>
              <a:defRPr b="1" sz="1200">
                <a:solidFill>
                  <a:srgbClr val="FFFFFF"/>
                </a:solidFill>
                <a:latin typeface="Montserrat"/>
                <a:ea typeface="Montserrat"/>
                <a:cs typeface="Montserrat"/>
                <a:sym typeface="Montserrat"/>
              </a:defRPr>
            </a:lvl4pPr>
            <a:lvl5pPr lvl="4" rtl="0">
              <a:spcBef>
                <a:spcPts val="800"/>
              </a:spcBef>
              <a:spcAft>
                <a:spcPts val="0"/>
              </a:spcAft>
              <a:buNone/>
              <a:defRPr b="1" sz="1200">
                <a:solidFill>
                  <a:srgbClr val="FFFFFF"/>
                </a:solidFill>
                <a:latin typeface="Montserrat"/>
                <a:ea typeface="Montserrat"/>
                <a:cs typeface="Montserrat"/>
                <a:sym typeface="Montserrat"/>
              </a:defRPr>
            </a:lvl5pPr>
            <a:lvl6pPr lvl="5" rtl="0">
              <a:spcBef>
                <a:spcPts val="800"/>
              </a:spcBef>
              <a:spcAft>
                <a:spcPts val="0"/>
              </a:spcAft>
              <a:buNone/>
              <a:defRPr b="1" sz="1200">
                <a:solidFill>
                  <a:srgbClr val="FFFFFF"/>
                </a:solidFill>
                <a:latin typeface="Montserrat"/>
                <a:ea typeface="Montserrat"/>
                <a:cs typeface="Montserrat"/>
                <a:sym typeface="Montserrat"/>
              </a:defRPr>
            </a:lvl6pPr>
            <a:lvl7pPr lvl="6" rtl="0">
              <a:spcBef>
                <a:spcPts val="800"/>
              </a:spcBef>
              <a:spcAft>
                <a:spcPts val="0"/>
              </a:spcAft>
              <a:buNone/>
              <a:defRPr b="1" sz="1200">
                <a:solidFill>
                  <a:srgbClr val="FFFFFF"/>
                </a:solidFill>
                <a:latin typeface="Montserrat"/>
                <a:ea typeface="Montserrat"/>
                <a:cs typeface="Montserrat"/>
                <a:sym typeface="Montserrat"/>
              </a:defRPr>
            </a:lvl7pPr>
            <a:lvl8pPr lvl="7" rtl="0">
              <a:spcBef>
                <a:spcPts val="800"/>
              </a:spcBef>
              <a:spcAft>
                <a:spcPts val="0"/>
              </a:spcAft>
              <a:buNone/>
              <a:defRPr b="1" sz="1200">
                <a:solidFill>
                  <a:srgbClr val="FFFFFF"/>
                </a:solidFill>
                <a:latin typeface="Montserrat"/>
                <a:ea typeface="Montserrat"/>
                <a:cs typeface="Montserrat"/>
                <a:sym typeface="Montserrat"/>
              </a:defRPr>
            </a:lvl8pPr>
            <a:lvl9pPr lvl="8" rtl="0">
              <a:spcBef>
                <a:spcPts val="800"/>
              </a:spcBef>
              <a:spcAft>
                <a:spcPts val="800"/>
              </a:spcAft>
              <a:buNone/>
              <a:defRPr b="1" sz="1200">
                <a:solidFill>
                  <a:srgbClr val="FFFFFF"/>
                </a:solidFill>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700725"/>
            <a:ext cx="9144000" cy="442800"/>
          </a:xfrm>
          <a:prstGeom prst="rect">
            <a:avLst/>
          </a:prstGeom>
          <a:solidFill>
            <a:srgbClr val="00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88888"/>
              </a:solidFill>
            </a:endParaRPr>
          </a:p>
        </p:txBody>
      </p:sp>
      <p:sp>
        <p:nvSpPr>
          <p:cNvPr id="7" name="Google Shape;7;p1"/>
          <p:cNvSpPr txBox="1"/>
          <p:nvPr/>
        </p:nvSpPr>
        <p:spPr>
          <a:xfrm>
            <a:off x="5724476" y="4869474"/>
            <a:ext cx="3086700" cy="2739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b="0" i="0" lang="en" sz="800" u="none" cap="none" strike="noStrike">
                <a:solidFill>
                  <a:srgbClr val="FFFFFF"/>
                </a:solidFill>
                <a:latin typeface="Montserrat Light"/>
                <a:ea typeface="Montserrat Light"/>
                <a:cs typeface="Montserrat Light"/>
                <a:sym typeface="Montserrat Light"/>
              </a:rPr>
              <a:t>org</a:t>
            </a:r>
            <a:endParaRPr b="0" i="0" sz="800" u="none" cap="none" strike="noStrike">
              <a:solidFill>
                <a:srgbClr val="FFFFFF"/>
              </a:solidFill>
              <a:latin typeface="Montserrat Light"/>
              <a:ea typeface="Montserrat Light"/>
              <a:cs typeface="Montserrat Light"/>
              <a:sym typeface="Montserrat Light"/>
            </a:endParaRPr>
          </a:p>
        </p:txBody>
      </p:sp>
      <p:sp>
        <p:nvSpPr>
          <p:cNvPr id="8" name="Google Shape;8;p1"/>
          <p:cNvSpPr txBox="1"/>
          <p:nvPr/>
        </p:nvSpPr>
        <p:spPr>
          <a:xfrm>
            <a:off x="1042268" y="4869474"/>
            <a:ext cx="3086700" cy="273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800" u="none" cap="none" strike="noStrike">
                <a:solidFill>
                  <a:srgbClr val="FFFFFF"/>
                </a:solidFill>
                <a:latin typeface="Montserrat Light"/>
                <a:ea typeface="Montserrat Light"/>
                <a:cs typeface="Montserrat Light"/>
                <a:sym typeface="Montserrat Light"/>
              </a:rPr>
              <a:t>Fintech Open Source Foundation</a:t>
            </a:r>
            <a:endParaRPr b="0" i="0" sz="800" u="none" cap="none" strike="noStrike">
              <a:solidFill>
                <a:srgbClr val="FFFFFF"/>
              </a:solidFill>
              <a:latin typeface="Montserrat Light"/>
              <a:ea typeface="Montserrat Light"/>
              <a:cs typeface="Montserrat Light"/>
              <a:sym typeface="Montserrat Light"/>
            </a:endParaRPr>
          </a:p>
        </p:txBody>
      </p:sp>
      <p:pic>
        <p:nvPicPr>
          <p:cNvPr id="9" name="Google Shape;9;p1"/>
          <p:cNvPicPr preferRelativeResize="0"/>
          <p:nvPr/>
        </p:nvPicPr>
        <p:blipFill rotWithShape="1">
          <a:blip r:embed="rId1">
            <a:alphaModFix/>
          </a:blip>
          <a:srcRect b="72172" l="0" r="0" t="0"/>
          <a:stretch/>
        </p:blipFill>
        <p:spPr>
          <a:xfrm>
            <a:off x="325125" y="4869475"/>
            <a:ext cx="919201" cy="205824"/>
          </a:xfrm>
          <a:prstGeom prst="rect">
            <a:avLst/>
          </a:prstGeom>
          <a:noFill/>
          <a:ln>
            <a:noFill/>
          </a:ln>
        </p:spPr>
      </p:pic>
      <p:sp>
        <p:nvSpPr>
          <p:cNvPr id="10" name="Google Shape;10;p1"/>
          <p:cNvSpPr txBox="1"/>
          <p:nvPr>
            <p:ph type="title"/>
          </p:nvPr>
        </p:nvSpPr>
        <p:spPr>
          <a:xfrm>
            <a:off x="311700" y="231631"/>
            <a:ext cx="8520600" cy="572700"/>
          </a:xfrm>
          <a:prstGeom prst="rect">
            <a:avLst/>
          </a:prstGeom>
          <a:noFill/>
          <a:ln>
            <a:noFill/>
          </a:ln>
        </p:spPr>
        <p:txBody>
          <a:bodyPr anchorCtr="0" anchor="t" bIns="91400" lIns="91400" spcFirstLastPara="1" rIns="91400" wrap="square" tIns="9140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038175"/>
            <a:ext cx="8520600" cy="3416400"/>
          </a:xfrm>
          <a:prstGeom prst="rect">
            <a:avLst/>
          </a:prstGeom>
          <a:noFill/>
          <a:ln>
            <a:noFill/>
          </a:ln>
        </p:spPr>
        <p:txBody>
          <a:bodyPr anchorCtr="0" anchor="t" bIns="91400" lIns="91400" spcFirstLastPara="1" rIns="91400" wrap="square" tIns="91400">
            <a:noAutofit/>
          </a:bodyPr>
          <a:lstStyle>
            <a:lvl1pPr indent="-323850" lvl="0" marL="45720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indent="-317500" lvl="1" marL="9144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indent="-298450" lvl="2" marL="137160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indent="-285750" lvl="3" marL="18288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indent="-285750" lvl="4" marL="22860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indent="-285750" lvl="5" marL="27432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indent="-285750" lvl="6" marL="32004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indent="-285750" lvl="7" marL="36576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indent="-285750" lvl="8" marL="411480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p:txBody>
      </p:sp>
      <p:sp>
        <p:nvSpPr>
          <p:cNvPr id="12" name="Google Shape;12;p1"/>
          <p:cNvSpPr txBox="1"/>
          <p:nvPr>
            <p:ph idx="12" type="sldNum"/>
          </p:nvPr>
        </p:nvSpPr>
        <p:spPr>
          <a:xfrm>
            <a:off x="8803302" y="4732050"/>
            <a:ext cx="266100" cy="393600"/>
          </a:xfrm>
          <a:prstGeom prst="rect">
            <a:avLst/>
          </a:prstGeom>
          <a:noFill/>
          <a:ln>
            <a:noFill/>
          </a:ln>
        </p:spPr>
        <p:txBody>
          <a:bodyPr anchorCtr="0" anchor="ctr" bIns="91400" lIns="91400" spcFirstLastPara="1" rIns="91400" wrap="square" tIns="91400">
            <a:noAutofit/>
          </a:bodyPr>
          <a:lstStyle>
            <a:lvl1pPr lvl="0" rtl="0" algn="r">
              <a:buNone/>
              <a:defRPr sz="800">
                <a:solidFill>
                  <a:srgbClr val="FFFFFF"/>
                </a:solidFill>
                <a:latin typeface="Montserrat Medium"/>
                <a:ea typeface="Montserrat Medium"/>
                <a:cs typeface="Montserrat Medium"/>
                <a:sym typeface="Montserrat Medium"/>
              </a:defRPr>
            </a:lvl1pPr>
            <a:lvl2pPr lvl="1" rtl="0" algn="r">
              <a:buNone/>
              <a:defRPr sz="800">
                <a:solidFill>
                  <a:srgbClr val="FFFFFF"/>
                </a:solidFill>
                <a:latin typeface="Montserrat Medium"/>
                <a:ea typeface="Montserrat Medium"/>
                <a:cs typeface="Montserrat Medium"/>
                <a:sym typeface="Montserrat Medium"/>
              </a:defRPr>
            </a:lvl2pPr>
            <a:lvl3pPr lvl="2" rtl="0" algn="r">
              <a:buNone/>
              <a:defRPr sz="800">
                <a:solidFill>
                  <a:srgbClr val="FFFFFF"/>
                </a:solidFill>
                <a:latin typeface="Montserrat Medium"/>
                <a:ea typeface="Montserrat Medium"/>
                <a:cs typeface="Montserrat Medium"/>
                <a:sym typeface="Montserrat Medium"/>
              </a:defRPr>
            </a:lvl3pPr>
            <a:lvl4pPr lvl="3" rtl="0" algn="r">
              <a:buNone/>
              <a:defRPr sz="800">
                <a:solidFill>
                  <a:srgbClr val="FFFFFF"/>
                </a:solidFill>
                <a:latin typeface="Montserrat Medium"/>
                <a:ea typeface="Montserrat Medium"/>
                <a:cs typeface="Montserrat Medium"/>
                <a:sym typeface="Montserrat Medium"/>
              </a:defRPr>
            </a:lvl4pPr>
            <a:lvl5pPr lvl="4" rtl="0" algn="r">
              <a:buNone/>
              <a:defRPr sz="800">
                <a:solidFill>
                  <a:srgbClr val="FFFFFF"/>
                </a:solidFill>
                <a:latin typeface="Montserrat Medium"/>
                <a:ea typeface="Montserrat Medium"/>
                <a:cs typeface="Montserrat Medium"/>
                <a:sym typeface="Montserrat Medium"/>
              </a:defRPr>
            </a:lvl5pPr>
            <a:lvl6pPr lvl="5" rtl="0" algn="r">
              <a:buNone/>
              <a:defRPr sz="800">
                <a:solidFill>
                  <a:srgbClr val="FFFFFF"/>
                </a:solidFill>
                <a:latin typeface="Montserrat Medium"/>
                <a:ea typeface="Montserrat Medium"/>
                <a:cs typeface="Montserrat Medium"/>
                <a:sym typeface="Montserrat Medium"/>
              </a:defRPr>
            </a:lvl6pPr>
            <a:lvl7pPr lvl="6" rtl="0" algn="r">
              <a:buNone/>
              <a:defRPr sz="800">
                <a:solidFill>
                  <a:srgbClr val="FFFFFF"/>
                </a:solidFill>
                <a:latin typeface="Montserrat Medium"/>
                <a:ea typeface="Montserrat Medium"/>
                <a:cs typeface="Montserrat Medium"/>
                <a:sym typeface="Montserrat Medium"/>
              </a:defRPr>
            </a:lvl7pPr>
            <a:lvl8pPr lvl="7" rtl="0" algn="r">
              <a:buNone/>
              <a:defRPr sz="800">
                <a:solidFill>
                  <a:srgbClr val="FFFFFF"/>
                </a:solidFill>
                <a:latin typeface="Montserrat Medium"/>
                <a:ea typeface="Montserrat Medium"/>
                <a:cs typeface="Montserrat Medium"/>
                <a:sym typeface="Montserrat Medium"/>
              </a:defRPr>
            </a:lvl8pPr>
            <a:lvl9pPr lvl="8" rtl="0" algn="r">
              <a:buNone/>
              <a:defRPr sz="800">
                <a:solidFill>
                  <a:srgbClr val="FFFFF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ph type="ctrTitle"/>
          </p:nvPr>
        </p:nvSpPr>
        <p:spPr>
          <a:xfrm>
            <a:off x="587198" y="1837025"/>
            <a:ext cx="5205600" cy="12585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GAAD Hackathon</a:t>
            </a:r>
            <a:endParaRPr/>
          </a:p>
        </p:txBody>
      </p:sp>
      <p:sp>
        <p:nvSpPr>
          <p:cNvPr id="65" name="Google Shape;65;p11"/>
          <p:cNvSpPr txBox="1"/>
          <p:nvPr>
            <p:ph idx="1" type="subTitle"/>
          </p:nvPr>
        </p:nvSpPr>
        <p:spPr>
          <a:xfrm>
            <a:off x="599974" y="3027650"/>
            <a:ext cx="5205600" cy="8778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Playback Template</a:t>
            </a:r>
            <a:endParaRPr/>
          </a:p>
          <a:p>
            <a:pPr indent="0" lvl="0" marL="0" rtl="0" algn="l">
              <a:spcBef>
                <a:spcPts val="0"/>
              </a:spcBef>
              <a:spcAft>
                <a:spcPts val="0"/>
              </a:spcAft>
              <a:buNone/>
            </a:pPr>
            <a:r>
              <a:rPr lang="en"/>
              <a:t>&lt;insert team name here&gt;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Why</a:t>
            </a:r>
            <a:endParaRPr/>
          </a:p>
        </p:txBody>
      </p:sp>
      <p:sp>
        <p:nvSpPr>
          <p:cNvPr id="71" name="Google Shape;71;p12"/>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800"/>
              </a:spcAft>
              <a:buNone/>
            </a:pPr>
            <a:r>
              <a:rPr lang="en"/>
              <a:t>Tell us what the goal, value, and/or benefit is in 1-2 sentences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What</a:t>
            </a:r>
            <a:endParaRPr/>
          </a:p>
        </p:txBody>
      </p:sp>
      <p:sp>
        <p:nvSpPr>
          <p:cNvPr id="77" name="Google Shape;77;p13"/>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Tell us what the problem you’re solving is in 1-2 sentences.</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Lorem ispum dolor sit amet, consectetur adipiscing elit</a:t>
            </a:r>
            <a:endParaRPr/>
          </a:p>
          <a:p>
            <a:pPr indent="-323850" lvl="0" marL="457200" rtl="0" algn="l">
              <a:spcBef>
                <a:spcPts val="80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Who</a:t>
            </a:r>
            <a:endParaRPr/>
          </a:p>
        </p:txBody>
      </p:sp>
      <p:sp>
        <p:nvSpPr>
          <p:cNvPr id="83" name="Google Shape;83;p14"/>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Tell us who you’re solving for</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Lorem ispum dolor sit amet, consectetur adipiscing elit</a:t>
            </a:r>
            <a:endParaRPr/>
          </a:p>
          <a:p>
            <a:pPr indent="-323850" lvl="0" marL="457200" rtl="0" algn="l">
              <a:spcBef>
                <a:spcPts val="80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p:nvPr/>
        </p:nvSpPr>
        <p:spPr>
          <a:xfrm>
            <a:off x="1943825" y="993750"/>
            <a:ext cx="5547600" cy="266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Add images of your Design Thinking Assets </a:t>
            </a:r>
            <a:endParaRPr/>
          </a:p>
          <a:p>
            <a:pPr indent="0" lvl="0" marL="0" rtl="0" algn="ctr">
              <a:spcBef>
                <a:spcPts val="0"/>
              </a:spcBef>
              <a:spcAft>
                <a:spcPts val="0"/>
              </a:spcAft>
              <a:buNone/>
            </a:pPr>
            <a:r>
              <a:rPr lang="en"/>
              <a:t>(Hint: export Mural boards as images)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Where</a:t>
            </a:r>
            <a:endParaRPr/>
          </a:p>
        </p:txBody>
      </p:sp>
      <p:sp>
        <p:nvSpPr>
          <p:cNvPr id="94" name="Google Shape;94;p16"/>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Tell us where the context or situation is happening in 1-2 sentences</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Lorem ispum dolor sit amet, consectetur adipiscing elit</a:t>
            </a:r>
            <a:endParaRPr/>
          </a:p>
          <a:p>
            <a:pPr indent="-323850" lvl="0" marL="457200" rtl="0" algn="l">
              <a:spcBef>
                <a:spcPts val="80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When</a:t>
            </a:r>
            <a:endParaRPr/>
          </a:p>
        </p:txBody>
      </p:sp>
      <p:sp>
        <p:nvSpPr>
          <p:cNvPr id="100" name="Google Shape;100;p17"/>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Tell us when this is happening in 1-2 sentences</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Lorem ispum dolor sit amet, consectetur adipiscing elit</a:t>
            </a:r>
            <a:endParaRPr/>
          </a:p>
          <a:p>
            <a:pPr indent="-323850" lvl="0" marL="457200" rtl="0" algn="l">
              <a:spcBef>
                <a:spcPts val="80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Wow</a:t>
            </a:r>
            <a:endParaRPr/>
          </a:p>
        </p:txBody>
      </p:sp>
      <p:sp>
        <p:nvSpPr>
          <p:cNvPr id="106" name="Google Shape;106;p18"/>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Tell us how this will benefit Financial Instituions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Lorem ispum dolor sit amet, consectetur adipiscing elit</a:t>
            </a:r>
            <a:endParaRPr/>
          </a:p>
          <a:p>
            <a:pPr indent="-323850" lvl="0" marL="457200" rtl="0" algn="l">
              <a:spcBef>
                <a:spcPts val="80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a:p>
            <a:pPr indent="-323850" lvl="0" marL="457200" rtl="0" algn="l">
              <a:spcBef>
                <a:spcPts val="0"/>
              </a:spcBef>
              <a:spcAft>
                <a:spcPts val="0"/>
              </a:spcAft>
              <a:buSzPts val="1500"/>
              <a:buChar char="●"/>
            </a:pPr>
            <a:r>
              <a:rPr lang="en"/>
              <a:t>Example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42986" y="3514519"/>
            <a:ext cx="3243300" cy="1282500"/>
          </a:xfrm>
          <a:prstGeom prst="rect">
            <a:avLst/>
          </a:prstGeom>
        </p:spPr>
        <p:txBody>
          <a:bodyPr anchorCtr="0" anchor="b" bIns="91400" lIns="91400" spcFirstLastPara="1" rIns="91400" wrap="square" tIns="91400">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