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B55DA3-4389-42C6-9BAB-693EFF59D709}" type="datetimeFigureOut">
              <a:rPr lang="en-IN" smtClean="0"/>
              <a:t>04-04-2023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8F17667-3F34-41B3-B26D-DF14839DB35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37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B55DA3-4389-42C6-9BAB-693EFF59D70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17667-3F34-41B3-B26D-DF14839DB35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694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B55DA3-4389-42C6-9BAB-693EFF59D70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17667-3F34-41B3-B26D-DF14839DB35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51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B55DA3-4389-42C6-9BAB-693EFF59D70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17667-3F34-41B3-B26D-DF14839DB35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12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B55DA3-4389-42C6-9BAB-693EFF59D70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17667-3F34-41B3-B26D-DF14839DB35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1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B55DA3-4389-42C6-9BAB-693EFF59D70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17667-3F34-41B3-B26D-DF14839DB35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123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B55DA3-4389-42C6-9BAB-693EFF59D709}"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17667-3F34-41B3-B26D-DF14839DB35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48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B55DA3-4389-42C6-9BAB-693EFF59D709}"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F17667-3F34-41B3-B26D-DF14839DB35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229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55DA3-4389-42C6-9BAB-693EFF59D709}"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F17667-3F34-41B3-B26D-DF14839DB351}" type="slidenum">
              <a:rPr lang="en-IN" smtClean="0"/>
              <a:t>‹#›</a:t>
            </a:fld>
            <a:endParaRPr lang="en-IN"/>
          </a:p>
        </p:txBody>
      </p:sp>
    </p:spTree>
    <p:extLst>
      <p:ext uri="{BB962C8B-B14F-4D97-AF65-F5344CB8AC3E}">
        <p14:creationId xmlns:p14="http://schemas.microsoft.com/office/powerpoint/2010/main" val="297251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B55DA3-4389-42C6-9BAB-693EFF59D70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17667-3F34-41B3-B26D-DF14839DB35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931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B55DA3-4389-42C6-9BAB-693EFF59D709}" type="datetimeFigureOut">
              <a:rPr lang="en-IN" smtClean="0"/>
              <a:t>04-04-2023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8F17667-3F34-41B3-B26D-DF14839DB35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507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B55DA3-4389-42C6-9BAB-693EFF59D709}" type="datetimeFigureOut">
              <a:rPr lang="en-IN" smtClean="0"/>
              <a:t>04-04-2023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8F17667-3F34-41B3-B26D-DF14839DB35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762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21C9-55B5-C357-CCE4-A359AD31947C}"/>
              </a:ext>
            </a:extLst>
          </p:cNvPr>
          <p:cNvSpPr>
            <a:spLocks noGrp="1"/>
          </p:cNvSpPr>
          <p:nvPr>
            <p:ph type="ctrTitle"/>
          </p:nvPr>
        </p:nvSpPr>
        <p:spPr/>
        <p:txBody>
          <a:bodyPr>
            <a:normAutofit fontScale="90000"/>
          </a:bodyPr>
          <a:lstStyle/>
          <a:p>
            <a:r>
              <a:rPr lang="en-US" dirty="0"/>
              <a:t>Review of Arrays, Structures and Union</a:t>
            </a:r>
            <a:endParaRPr lang="en-IN" dirty="0"/>
          </a:p>
        </p:txBody>
      </p:sp>
      <p:sp>
        <p:nvSpPr>
          <p:cNvPr id="3" name="Subtitle 2">
            <a:extLst>
              <a:ext uri="{FF2B5EF4-FFF2-40B4-BE49-F238E27FC236}">
                <a16:creationId xmlns:a16="http://schemas.microsoft.com/office/drawing/2014/main" id="{48ADE29A-5B22-F851-7187-744843100A4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0545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571B-7EDA-C7B4-4DD6-6843A9C6908D}"/>
              </a:ext>
            </a:extLst>
          </p:cNvPr>
          <p:cNvSpPr>
            <a:spLocks noGrp="1"/>
          </p:cNvSpPr>
          <p:nvPr>
            <p:ph type="title"/>
          </p:nvPr>
        </p:nvSpPr>
        <p:spPr/>
        <p:txBody>
          <a:bodyPr/>
          <a:lstStyle/>
          <a:p>
            <a:r>
              <a:rPr lang="en-US" dirty="0"/>
              <a:t>Review of Arrays</a:t>
            </a:r>
            <a:endParaRPr lang="en-IN" dirty="0"/>
          </a:p>
        </p:txBody>
      </p:sp>
      <p:sp>
        <p:nvSpPr>
          <p:cNvPr id="3" name="Content Placeholder 2">
            <a:extLst>
              <a:ext uri="{FF2B5EF4-FFF2-40B4-BE49-F238E27FC236}">
                <a16:creationId xmlns:a16="http://schemas.microsoft.com/office/drawing/2014/main" id="{24F2F819-2157-05CF-2C9A-38EF2737ED6F}"/>
              </a:ext>
            </a:extLst>
          </p:cNvPr>
          <p:cNvSpPr>
            <a:spLocks noGrp="1"/>
          </p:cNvSpPr>
          <p:nvPr>
            <p:ph idx="1"/>
          </p:nvPr>
        </p:nvSpPr>
        <p:spPr/>
        <p:txBody>
          <a:bodyPr>
            <a:normAutofit fontScale="92500" lnSpcReduction="20000"/>
          </a:bodyPr>
          <a:lstStyle/>
          <a:p>
            <a:endParaRPr lang="en-US" dirty="0"/>
          </a:p>
          <a:p>
            <a:r>
              <a:rPr lang="en-US" sz="2400" dirty="0"/>
              <a:t> An array is a collection of one or more values of the same type. Each value is called an element of the array. The elements of the array share the same variable name but each element has its own unique index number (also known as a subscript).</a:t>
            </a:r>
          </a:p>
          <a:p>
            <a:r>
              <a:rPr lang="en-US" sz="2400" dirty="0"/>
              <a:t>An array is stored so that the position of each element can be computed from its index tuple by a mathematical formula.</a:t>
            </a:r>
          </a:p>
          <a:p>
            <a:pPr marL="0" indent="0">
              <a:buNone/>
            </a:pPr>
            <a:r>
              <a:rPr lang="en-US" dirty="0"/>
              <a:t/>
            </a:r>
            <a:endParaRPr lang="en-IN" dirty="0"/>
          </a:p>
        </p:txBody>
      </p:sp>
    </p:spTree>
    <p:extLst>
      <p:ext uri="{BB962C8B-B14F-4D97-AF65-F5344CB8AC3E}">
        <p14:creationId xmlns:p14="http://schemas.microsoft.com/office/powerpoint/2010/main" val="102410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48C3-657E-8179-785E-FA98880BD1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B6261A-9626-EEB3-B7ED-EAD7D1A02768}"/>
              </a:ext>
            </a:extLst>
          </p:cNvPr>
          <p:cNvSpPr>
            <a:spLocks noGrp="1"/>
          </p:cNvSpPr>
          <p:nvPr>
            <p:ph idx="1"/>
          </p:nvPr>
        </p:nvSpPr>
        <p:spPr/>
        <p:txBody>
          <a:bodyPr/>
          <a:lstStyle/>
          <a:p>
            <a:r>
              <a:rPr lang="en-US" dirty="0"/>
              <a:t>Review of Arrays</a:t>
            </a:r>
          </a:p>
          <a:p>
            <a:endParaRPr lang="en-IN" dirty="0"/>
          </a:p>
        </p:txBody>
      </p:sp>
      <p:pic>
        <p:nvPicPr>
          <p:cNvPr id="5" name="Picture 4">
            <a:extLst>
              <a:ext uri="{FF2B5EF4-FFF2-40B4-BE49-F238E27FC236}">
                <a16:creationId xmlns:a16="http://schemas.microsoft.com/office/drawing/2014/main" id="{B18DC184-D647-AFBE-541B-9C7002BF044B}"/>
              </a:ext>
            </a:extLst>
          </p:cNvPr>
          <p:cNvPicPr>
            <a:picLocks noChangeAspect="1"/>
          </p:cNvPicPr>
          <p:nvPr/>
        </p:nvPicPr>
        <p:blipFill>
          <a:blip r:embed="rId2"/>
          <a:stretch>
            <a:fillRect/>
          </a:stretch>
        </p:blipFill>
        <p:spPr>
          <a:xfrm>
            <a:off x="1278458" y="181781"/>
            <a:ext cx="8443847" cy="5940763"/>
          </a:xfrm>
          <a:prstGeom prst="rect">
            <a:avLst/>
          </a:prstGeom>
        </p:spPr>
      </p:pic>
    </p:spTree>
    <p:extLst>
      <p:ext uri="{BB962C8B-B14F-4D97-AF65-F5344CB8AC3E}">
        <p14:creationId xmlns:p14="http://schemas.microsoft.com/office/powerpoint/2010/main" val="384596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6E42-4352-5A72-4A02-F461375CBE03}"/>
              </a:ext>
            </a:extLst>
          </p:cNvPr>
          <p:cNvSpPr>
            <a:spLocks noGrp="1"/>
          </p:cNvSpPr>
          <p:nvPr>
            <p:ph type="title"/>
          </p:nvPr>
        </p:nvSpPr>
        <p:spPr/>
        <p:txBody>
          <a:bodyPr/>
          <a:lstStyle/>
          <a:p>
            <a:r>
              <a:rPr lang="en-US" dirty="0"/>
              <a:t>Arrays in C</a:t>
            </a:r>
            <a:endParaRPr lang="en-IN" dirty="0"/>
          </a:p>
        </p:txBody>
      </p:sp>
      <p:sp>
        <p:nvSpPr>
          <p:cNvPr id="3" name="Content Placeholder 2">
            <a:extLst>
              <a:ext uri="{FF2B5EF4-FFF2-40B4-BE49-F238E27FC236}">
                <a16:creationId xmlns:a16="http://schemas.microsoft.com/office/drawing/2014/main" id="{7F41F43A-AAD1-6B10-7DF4-4E070D69752D}"/>
              </a:ext>
            </a:extLst>
          </p:cNvPr>
          <p:cNvSpPr>
            <a:spLocks noGrp="1"/>
          </p:cNvSpPr>
          <p:nvPr>
            <p:ph idx="1"/>
          </p:nvPr>
        </p:nvSpPr>
        <p:spPr/>
        <p:txBody>
          <a:bodyPr/>
          <a:lstStyle/>
          <a:p>
            <a:pPr marL="0" indent="0">
              <a:buNone/>
            </a:pPr>
            <a:endParaRPr lang="en-US" dirty="0"/>
          </a:p>
          <a:p>
            <a:r>
              <a:rPr lang="en-US" dirty="0"/>
              <a:t> </a:t>
            </a:r>
            <a:r>
              <a:rPr lang="en-US" sz="2400" dirty="0"/>
              <a:t>A one-dimensional array can be declared as follows:</a:t>
            </a:r>
          </a:p>
          <a:p>
            <a:r>
              <a:rPr lang="en-US" sz="2400" dirty="0"/>
              <a:t>int list[5];     /array of 5 integers</a:t>
            </a:r>
          </a:p>
          <a:p>
            <a:pPr marL="0" indent="0">
              <a:buNone/>
            </a:pPr>
            <a:r>
              <a:rPr lang="en-US" dirty="0"/>
              <a:t/>
            </a:r>
            <a:endParaRPr lang="en-IN" dirty="0"/>
          </a:p>
        </p:txBody>
      </p:sp>
      <p:pic>
        <p:nvPicPr>
          <p:cNvPr id="5" name="Picture 4">
            <a:extLst>
              <a:ext uri="{FF2B5EF4-FFF2-40B4-BE49-F238E27FC236}">
                <a16:creationId xmlns:a16="http://schemas.microsoft.com/office/drawing/2014/main" id="{C2B3DEF3-0BCB-A2EF-82F4-77464BB77FFE}"/>
              </a:ext>
            </a:extLst>
          </p:cNvPr>
          <p:cNvPicPr>
            <a:picLocks noChangeAspect="1"/>
          </p:cNvPicPr>
          <p:nvPr/>
        </p:nvPicPr>
        <p:blipFill>
          <a:blip r:embed="rId2"/>
          <a:stretch>
            <a:fillRect/>
          </a:stretch>
        </p:blipFill>
        <p:spPr>
          <a:xfrm>
            <a:off x="8342844" y="2171182"/>
            <a:ext cx="3261643" cy="3139712"/>
          </a:xfrm>
          <a:prstGeom prst="rect">
            <a:avLst/>
          </a:prstGeom>
        </p:spPr>
      </p:pic>
    </p:spTree>
    <p:extLst>
      <p:ext uri="{BB962C8B-B14F-4D97-AF65-F5344CB8AC3E}">
        <p14:creationId xmlns:p14="http://schemas.microsoft.com/office/powerpoint/2010/main" val="28287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1724-3E21-AFAC-BDD2-0CFC9F67C442}"/>
              </a:ext>
            </a:extLst>
          </p:cNvPr>
          <p:cNvSpPr>
            <a:spLocks noGrp="1"/>
          </p:cNvSpPr>
          <p:nvPr>
            <p:ph type="title"/>
          </p:nvPr>
        </p:nvSpPr>
        <p:spPr/>
        <p:txBody>
          <a:bodyPr/>
          <a:lstStyle/>
          <a:p>
            <a:r>
              <a:rPr lang="en-US" dirty="0"/>
              <a:t>STRUCTURES</a:t>
            </a:r>
            <a:endParaRPr lang="en-IN" dirty="0"/>
          </a:p>
        </p:txBody>
      </p:sp>
      <p:sp>
        <p:nvSpPr>
          <p:cNvPr id="3" name="Content Placeholder 2">
            <a:extLst>
              <a:ext uri="{FF2B5EF4-FFF2-40B4-BE49-F238E27FC236}">
                <a16:creationId xmlns:a16="http://schemas.microsoft.com/office/drawing/2014/main" id="{AE6795B0-B0DF-E643-852C-FFFC0606A749}"/>
              </a:ext>
            </a:extLst>
          </p:cNvPr>
          <p:cNvSpPr>
            <a:spLocks noGrp="1"/>
          </p:cNvSpPr>
          <p:nvPr>
            <p:ph idx="1"/>
          </p:nvPr>
        </p:nvSpPr>
        <p:spPr/>
        <p:txBody>
          <a:bodyPr>
            <a:normAutofit/>
          </a:bodyPr>
          <a:lstStyle/>
          <a:p>
            <a:endParaRPr lang="en-US" dirty="0"/>
          </a:p>
          <a:p>
            <a:r>
              <a:rPr lang="en-US" dirty="0"/>
              <a:t> Structure is a user-defined datatype in C language which allows us to combine data of different types together.</a:t>
            </a:r>
          </a:p>
          <a:p>
            <a:r>
              <a:rPr lang="en-US" dirty="0"/>
              <a:t>Structure helps to construct a complex data type which is more meaningful. It is somewhat similar to an Array, but an array holds data of similar type only.</a:t>
            </a:r>
            <a:endParaRPr lang="en-IN" dirty="0"/>
          </a:p>
        </p:txBody>
      </p:sp>
    </p:spTree>
    <p:extLst>
      <p:ext uri="{BB962C8B-B14F-4D97-AF65-F5344CB8AC3E}">
        <p14:creationId xmlns:p14="http://schemas.microsoft.com/office/powerpoint/2010/main" val="181566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909D-849E-681C-81B2-E2F36C44D24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90A4D25-BDD4-E928-1607-EA164272BE3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DE56FE1-0B1F-6E70-C60A-F14B5468E8E2}"/>
              </a:ext>
            </a:extLst>
          </p:cNvPr>
          <p:cNvPicPr>
            <a:picLocks noChangeAspect="1"/>
          </p:cNvPicPr>
          <p:nvPr/>
        </p:nvPicPr>
        <p:blipFill>
          <a:blip r:embed="rId2"/>
          <a:stretch>
            <a:fillRect/>
          </a:stretch>
        </p:blipFill>
        <p:spPr>
          <a:xfrm>
            <a:off x="1451579" y="667944"/>
            <a:ext cx="7489068" cy="4550721"/>
          </a:xfrm>
          <a:prstGeom prst="rect">
            <a:avLst/>
          </a:prstGeom>
        </p:spPr>
      </p:pic>
    </p:spTree>
    <p:extLst>
      <p:ext uri="{BB962C8B-B14F-4D97-AF65-F5344CB8AC3E}">
        <p14:creationId xmlns:p14="http://schemas.microsoft.com/office/powerpoint/2010/main" val="301149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0762-2AB8-A146-EE40-33E6689DEB0B}"/>
              </a:ext>
            </a:extLst>
          </p:cNvPr>
          <p:cNvSpPr>
            <a:spLocks noGrp="1"/>
          </p:cNvSpPr>
          <p:nvPr>
            <p:ph type="title"/>
          </p:nvPr>
        </p:nvSpPr>
        <p:spPr/>
        <p:txBody>
          <a:bodyPr/>
          <a:lstStyle/>
          <a:p>
            <a:r>
              <a:rPr lang="en-US" dirty="0"/>
              <a:t>UNIONS</a:t>
            </a:r>
            <a:endParaRPr lang="en-IN" dirty="0"/>
          </a:p>
        </p:txBody>
      </p:sp>
      <p:sp>
        <p:nvSpPr>
          <p:cNvPr id="3" name="Content Placeholder 2">
            <a:extLst>
              <a:ext uri="{FF2B5EF4-FFF2-40B4-BE49-F238E27FC236}">
                <a16:creationId xmlns:a16="http://schemas.microsoft.com/office/drawing/2014/main" id="{DF32AFCB-623D-0548-18B1-ECB724BFC9A4}"/>
              </a:ext>
            </a:extLst>
          </p:cNvPr>
          <p:cNvSpPr>
            <a:spLocks noGrp="1"/>
          </p:cNvSpPr>
          <p:nvPr>
            <p:ph idx="1"/>
          </p:nvPr>
        </p:nvSpPr>
        <p:spPr/>
        <p:txBody>
          <a:bodyPr>
            <a:normAutofit/>
          </a:bodyPr>
          <a:lstStyle/>
          <a:p>
            <a:r>
              <a:rPr lang="en-US" sz="2800" dirty="0"/>
              <a:t>Union is a user defined data type but unlike structures, union members share same memory location.</a:t>
            </a:r>
          </a:p>
        </p:txBody>
      </p:sp>
    </p:spTree>
    <p:extLst>
      <p:ext uri="{BB962C8B-B14F-4D97-AF65-F5344CB8AC3E}">
        <p14:creationId xmlns:p14="http://schemas.microsoft.com/office/powerpoint/2010/main" val="419128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8BD0-6B87-5F22-9C3B-A62BDD9302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8B45632-6917-B65A-E524-980F0F1D862C}"/>
              </a:ext>
            </a:extLst>
          </p:cNvPr>
          <p:cNvPicPr>
            <a:picLocks noGrp="1" noChangeAspect="1"/>
          </p:cNvPicPr>
          <p:nvPr>
            <p:ph idx="1"/>
          </p:nvPr>
        </p:nvPicPr>
        <p:blipFill>
          <a:blip r:embed="rId2"/>
          <a:stretch>
            <a:fillRect/>
          </a:stretch>
        </p:blipFill>
        <p:spPr>
          <a:xfrm>
            <a:off x="2824293" y="880020"/>
            <a:ext cx="6543413" cy="4661244"/>
          </a:xfrm>
        </p:spPr>
      </p:pic>
    </p:spTree>
    <p:extLst>
      <p:ext uri="{BB962C8B-B14F-4D97-AF65-F5344CB8AC3E}">
        <p14:creationId xmlns:p14="http://schemas.microsoft.com/office/powerpoint/2010/main" val="299396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CC21-6E9D-29CF-A838-F335188F40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F96A63-75D2-9076-9D2D-A2F7DFDF9E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550B19-78F1-6776-CC32-8E54D5466299}"/>
              </a:ext>
            </a:extLst>
          </p:cNvPr>
          <p:cNvPicPr>
            <a:picLocks noChangeAspect="1"/>
          </p:cNvPicPr>
          <p:nvPr/>
        </p:nvPicPr>
        <p:blipFill>
          <a:blip r:embed="rId2"/>
          <a:stretch>
            <a:fillRect/>
          </a:stretch>
        </p:blipFill>
        <p:spPr>
          <a:xfrm>
            <a:off x="3112317" y="2034076"/>
            <a:ext cx="6258186" cy="3934436"/>
          </a:xfrm>
          <a:prstGeom prst="rect">
            <a:avLst/>
          </a:prstGeom>
        </p:spPr>
      </p:pic>
    </p:spTree>
    <p:extLst>
      <p:ext uri="{BB962C8B-B14F-4D97-AF65-F5344CB8AC3E}">
        <p14:creationId xmlns:p14="http://schemas.microsoft.com/office/powerpoint/2010/main" val="706516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TotalTime>
  <Words>184</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Review of Arrays, Structures and Union</vt:lpstr>
      <vt:lpstr>Review of Arrays</vt:lpstr>
      <vt:lpstr>PowerPoint Presentation</vt:lpstr>
      <vt:lpstr>Arrays in C</vt:lpstr>
      <vt:lpstr>STRUCTURES</vt:lpstr>
      <vt:lpstr>PowerPoint Presentation</vt:lpstr>
      <vt:lpstr>UNIONS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Arrays, Structures and Union</dc:title>
  <dc:creator>Abhishek U S</dc:creator>
  <cp:lastModifiedBy>Abhishek U S</cp:lastModifiedBy>
  <cp:revision>2</cp:revision>
  <dcterms:created xsi:type="dcterms:W3CDTF">2023-04-04T17:45:22Z</dcterms:created>
  <dcterms:modified xsi:type="dcterms:W3CDTF">2023-04-04T17:49:59Z</dcterms:modified>
</cp:coreProperties>
</file>