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1590" r:id="rId2"/>
    <p:sldId id="1626" r:id="rId3"/>
    <p:sldId id="1627" r:id="rId4"/>
    <p:sldId id="1628" r:id="rId5"/>
    <p:sldId id="1629" r:id="rId6"/>
    <p:sldId id="1622" r:id="rId7"/>
    <p:sldId id="1630" r:id="rId8"/>
    <p:sldId id="1635" r:id="rId9"/>
    <p:sldId id="1619" r:id="rId10"/>
    <p:sldId id="1631" r:id="rId11"/>
    <p:sldId id="1632" r:id="rId12"/>
    <p:sldId id="1598" r:id="rId13"/>
    <p:sldId id="1633" r:id="rId14"/>
    <p:sldId id="1634" r:id="rId15"/>
    <p:sldId id="1636" r:id="rId16"/>
    <p:sldId id="1594" r:id="rId17"/>
    <p:sldId id="1618" r:id="rId18"/>
    <p:sldId id="1639" r:id="rId19"/>
    <p:sldId id="1625" r:id="rId20"/>
    <p:sldId id="1640" r:id="rId21"/>
    <p:sldId id="1642" r:id="rId22"/>
    <p:sldId id="1641" r:id="rId23"/>
    <p:sldId id="1647" r:id="rId24"/>
    <p:sldId id="1643" r:id="rId25"/>
    <p:sldId id="1644" r:id="rId26"/>
    <p:sldId id="1645" r:id="rId27"/>
    <p:sldId id="1646" r:id="rId28"/>
    <p:sldId id="1623" r:id="rId29"/>
    <p:sldId id="1601" r:id="rId30"/>
    <p:sldId id="1637" r:id="rId31"/>
    <p:sldId id="1620" r:id="rId32"/>
    <p:sldId id="1399" r:id="rId33"/>
    <p:sldId id="1624" r:id="rId34"/>
    <p:sldId id="1585" r:id="rId35"/>
    <p:sldId id="1587" r:id="rId36"/>
  </p:sldIdLst>
  <p:sldSz cx="12192000" cy="6858000"/>
  <p:notesSz cx="6858000" cy="9144000"/>
  <p:defaultTextStyle>
    <a:defPPr>
      <a:defRPr lang="en-US"/>
    </a:defPPr>
    <a:lvl1pPr marL="0" algn="l" defTabSz="1097212" rtl="0" eaLnBrk="1" latinLnBrk="0" hangingPunct="1">
      <a:defRPr sz="2118" kern="1200">
        <a:solidFill>
          <a:schemeClr val="tx1"/>
        </a:solidFill>
        <a:latin typeface="+mn-lt"/>
        <a:ea typeface="+mn-ea"/>
        <a:cs typeface="+mn-cs"/>
      </a:defRPr>
    </a:lvl1pPr>
    <a:lvl2pPr marL="548606" algn="l" defTabSz="1097212" rtl="0" eaLnBrk="1" latinLnBrk="0" hangingPunct="1">
      <a:defRPr sz="2118" kern="1200">
        <a:solidFill>
          <a:schemeClr val="tx1"/>
        </a:solidFill>
        <a:latin typeface="+mn-lt"/>
        <a:ea typeface="+mn-ea"/>
        <a:cs typeface="+mn-cs"/>
      </a:defRPr>
    </a:lvl2pPr>
    <a:lvl3pPr marL="1097212" algn="l" defTabSz="1097212" rtl="0" eaLnBrk="1" latinLnBrk="0" hangingPunct="1">
      <a:defRPr sz="2118" kern="1200">
        <a:solidFill>
          <a:schemeClr val="tx1"/>
        </a:solidFill>
        <a:latin typeface="+mn-lt"/>
        <a:ea typeface="+mn-ea"/>
        <a:cs typeface="+mn-cs"/>
      </a:defRPr>
    </a:lvl3pPr>
    <a:lvl4pPr marL="1645818" algn="l" defTabSz="1097212" rtl="0" eaLnBrk="1" latinLnBrk="0" hangingPunct="1">
      <a:defRPr sz="2118" kern="1200">
        <a:solidFill>
          <a:schemeClr val="tx1"/>
        </a:solidFill>
        <a:latin typeface="+mn-lt"/>
        <a:ea typeface="+mn-ea"/>
        <a:cs typeface="+mn-cs"/>
      </a:defRPr>
    </a:lvl4pPr>
    <a:lvl5pPr marL="2194424" algn="l" defTabSz="1097212" rtl="0" eaLnBrk="1" latinLnBrk="0" hangingPunct="1">
      <a:defRPr sz="2118" kern="1200">
        <a:solidFill>
          <a:schemeClr val="tx1"/>
        </a:solidFill>
        <a:latin typeface="+mn-lt"/>
        <a:ea typeface="+mn-ea"/>
        <a:cs typeface="+mn-cs"/>
      </a:defRPr>
    </a:lvl5pPr>
    <a:lvl6pPr marL="2743031" algn="l" defTabSz="1097212" rtl="0" eaLnBrk="1" latinLnBrk="0" hangingPunct="1">
      <a:defRPr sz="2118" kern="1200">
        <a:solidFill>
          <a:schemeClr val="tx1"/>
        </a:solidFill>
        <a:latin typeface="+mn-lt"/>
        <a:ea typeface="+mn-ea"/>
        <a:cs typeface="+mn-cs"/>
      </a:defRPr>
    </a:lvl6pPr>
    <a:lvl7pPr marL="3291635" algn="l" defTabSz="1097212" rtl="0" eaLnBrk="1" latinLnBrk="0" hangingPunct="1">
      <a:defRPr sz="2118" kern="1200">
        <a:solidFill>
          <a:schemeClr val="tx1"/>
        </a:solidFill>
        <a:latin typeface="+mn-lt"/>
        <a:ea typeface="+mn-ea"/>
        <a:cs typeface="+mn-cs"/>
      </a:defRPr>
    </a:lvl7pPr>
    <a:lvl8pPr marL="3840241" algn="l" defTabSz="1097212" rtl="0" eaLnBrk="1" latinLnBrk="0" hangingPunct="1">
      <a:defRPr sz="2118" kern="1200">
        <a:solidFill>
          <a:schemeClr val="tx1"/>
        </a:solidFill>
        <a:latin typeface="+mn-lt"/>
        <a:ea typeface="+mn-ea"/>
        <a:cs typeface="+mn-cs"/>
      </a:defRPr>
    </a:lvl8pPr>
    <a:lvl9pPr marL="4388848" algn="l" defTabSz="1097212" rtl="0" eaLnBrk="1" latinLnBrk="0" hangingPunct="1">
      <a:defRPr sz="2118" kern="1200">
        <a:solidFill>
          <a:schemeClr val="tx1"/>
        </a:solidFill>
        <a:latin typeface="+mn-lt"/>
        <a:ea typeface="+mn-ea"/>
        <a:cs typeface="+mn-cs"/>
      </a:defRPr>
    </a:lvl9pPr>
  </p:defaultTextStyle>
  <p:extLst>
    <p:ext uri="{521415D9-36F7-43E2-AB2F-B90AF26B5E84}">
      <p14:sectionLst xmlns:p14="http://schemas.microsoft.com/office/powerpoint/2010/main">
        <p14:section name="AWS T&amp;C Default 2020 Template Light" id="{0C4824D2-309D-C04D-95D4-2A513ADA55F5}">
          <p14:sldIdLst>
            <p14:sldId id="1590"/>
            <p14:sldId id="1626"/>
            <p14:sldId id="1627"/>
            <p14:sldId id="1628"/>
            <p14:sldId id="1629"/>
            <p14:sldId id="1622"/>
            <p14:sldId id="1630"/>
            <p14:sldId id="1635"/>
            <p14:sldId id="1619"/>
            <p14:sldId id="1631"/>
            <p14:sldId id="1632"/>
            <p14:sldId id="1598"/>
            <p14:sldId id="1633"/>
            <p14:sldId id="1634"/>
            <p14:sldId id="1636"/>
            <p14:sldId id="1594"/>
            <p14:sldId id="1618"/>
            <p14:sldId id="1639"/>
            <p14:sldId id="1625"/>
            <p14:sldId id="1640"/>
            <p14:sldId id="1642"/>
            <p14:sldId id="1641"/>
            <p14:sldId id="1647"/>
            <p14:sldId id="1643"/>
            <p14:sldId id="1644"/>
            <p14:sldId id="1645"/>
            <p14:sldId id="1646"/>
            <p14:sldId id="1623"/>
            <p14:sldId id="1601"/>
            <p14:sldId id="1637"/>
            <p14:sldId id="1620"/>
            <p14:sldId id="1399"/>
            <p14:sldId id="1624"/>
            <p14:sldId id="1585"/>
            <p14:sldId id="1587"/>
          </p14:sldIdLst>
        </p14:section>
        <p14:section name="Resources &amp; Tutorials" id="{661EAA9A-34BA-894A-BA35-6F6F2D48E0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62"/>
    <p:restoredTop sz="76531"/>
  </p:normalViewPr>
  <p:slideViewPr>
    <p:cSldViewPr snapToGrid="0" snapToObjects="1">
      <p:cViewPr varScale="1">
        <p:scale>
          <a:sx n="63" d="100"/>
          <a:sy n="63" d="100"/>
        </p:scale>
        <p:origin x="1877" y="53"/>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20:56:41.568"/>
    </inkml:context>
    <inkml:brush xml:id="br0">
      <inkml:brushProperty name="width" value="0.05" units="cm"/>
      <inkml:brushProperty name="height" value="0.05" units="cm"/>
      <inkml:brushProperty name="color" value="#FFFFFF"/>
    </inkml:brush>
  </inkml:definitions>
  <inkml:trace contextRef="#ctx0" brushRef="#br0">1 17 24575,'9'-9'0,"-1"1"0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22:16:09.290"/>
    </inkml:context>
    <inkml:brush xml:id="br0">
      <inkml:brushProperty name="width" value="0.05" units="cm"/>
      <inkml:brushProperty name="height" value="0.05" units="cm"/>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20:25:24.417"/>
    </inkml:context>
    <inkml:brush xml:id="br0">
      <inkml:brushProperty name="width" value="0.05" units="cm"/>
      <inkml:brushProperty name="height" value="0.05" units="cm"/>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9830B-90A4-EA47-B8ED-2BCF3026A734}"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A6E1F-B7C3-CB4A-8789-7F0039C49383}" type="slidenum">
              <a:rPr lang="en-US" smtClean="0"/>
              <a:t>‹#›</a:t>
            </a:fld>
            <a:endParaRPr lang="en-US"/>
          </a:p>
        </p:txBody>
      </p:sp>
    </p:spTree>
    <p:extLst>
      <p:ext uri="{BB962C8B-B14F-4D97-AF65-F5344CB8AC3E}">
        <p14:creationId xmlns:p14="http://schemas.microsoft.com/office/powerpoint/2010/main" val="350957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33675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0563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93272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1287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8208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74500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8832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47935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DA6E1F-B7C3-CB4A-8789-7F0039C49383}" type="slidenum">
              <a:rPr lang="en-US" smtClean="0"/>
              <a:t>2</a:t>
            </a:fld>
            <a:endParaRPr lang="en-US"/>
          </a:p>
        </p:txBody>
      </p:sp>
    </p:spTree>
    <p:extLst>
      <p:ext uri="{BB962C8B-B14F-4D97-AF65-F5344CB8AC3E}">
        <p14:creationId xmlns:p14="http://schemas.microsoft.com/office/powerpoint/2010/main" val="96843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3815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95290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DA6E1F-B7C3-CB4A-8789-7F0039C49383}" type="slidenum">
              <a:rPr lang="en-US" smtClean="0"/>
              <a:t>10</a:t>
            </a:fld>
            <a:endParaRPr lang="en-US"/>
          </a:p>
        </p:txBody>
      </p:sp>
    </p:spTree>
    <p:extLst>
      <p:ext uri="{BB962C8B-B14F-4D97-AF65-F5344CB8AC3E}">
        <p14:creationId xmlns:p14="http://schemas.microsoft.com/office/powerpoint/2010/main" val="77944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9408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6891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07168E36-FBCD-4E46-83CD-BB5D61871035}" type="datetime8">
              <a:rPr lang="en-US" smtClean="0"/>
              <a:t>6/1/2023 9:17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98132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benefits of microservices</a:t>
            </a:r>
            <a:br>
              <a:rPr lang="en-US" dirty="0"/>
            </a:br>
            <a:r>
              <a:rPr lang="en-US" dirty="0"/>
              <a:t>Small independent teams - own pace, fully responsible (development, staging, and production)</a:t>
            </a:r>
          </a:p>
          <a:p>
            <a:r>
              <a:rPr lang="en-US" dirty="0"/>
              <a:t>Reduced complexity</a:t>
            </a:r>
          </a:p>
          <a:p>
            <a:r>
              <a:rPr lang="en-US" dirty="0"/>
              <a:t>Smaller easy deployment and failure isolation</a:t>
            </a:r>
          </a:p>
          <a:p>
            <a:r>
              <a:rPr lang="en-US" dirty="0"/>
              <a:t>Faster feedback loop</a:t>
            </a:r>
          </a:p>
          <a:p>
            <a:r>
              <a:rPr lang="en-US" dirty="0"/>
              <a:t>Freedom to choose and replace technology stack</a:t>
            </a:r>
          </a:p>
          <a:p>
            <a:r>
              <a:rPr lang="en-US" dirty="0"/>
              <a:t>Individual scaling </a:t>
            </a:r>
          </a:p>
          <a:p>
            <a:r>
              <a:rPr lang="en-US" dirty="0"/>
              <a:t>Accelerate time to market</a:t>
            </a:r>
          </a:p>
          <a:p>
            <a:r>
              <a:rPr lang="en-US" dirty="0"/>
              <a:t>Resilient </a:t>
            </a:r>
          </a:p>
          <a:p>
            <a:r>
              <a:rPr lang="en-US" dirty="0"/>
              <a:t>Container is a piece of software that packages the application code and all the dependencies needed to run that application. </a:t>
            </a:r>
          </a:p>
          <a:p>
            <a:endParaRPr lang="en-US" dirty="0"/>
          </a:p>
          <a:p>
            <a:r>
              <a:rPr lang="en-US" dirty="0"/>
              <a:t>API - API stands for Application Programming Interface. APIs are mechanisms that enable two software components to communicate with each other using a set of definitions and protocols. </a:t>
            </a:r>
          </a:p>
        </p:txBody>
      </p:sp>
      <p:sp>
        <p:nvSpPr>
          <p:cNvPr id="4" name="Slide Number Placeholder 3"/>
          <p:cNvSpPr>
            <a:spLocks noGrp="1"/>
          </p:cNvSpPr>
          <p:nvPr>
            <p:ph type="sldNum" sz="quarter" idx="5"/>
          </p:nvPr>
        </p:nvSpPr>
        <p:spPr/>
        <p:txBody>
          <a:bodyPr/>
          <a:lstStyle/>
          <a:p>
            <a:fld id="{1ADA6E1F-B7C3-CB4A-8789-7F0039C49383}" type="slidenum">
              <a:rPr lang="en-US" smtClean="0"/>
              <a:t>19</a:t>
            </a:fld>
            <a:endParaRPr lang="en-US"/>
          </a:p>
        </p:txBody>
      </p:sp>
    </p:spTree>
    <p:extLst>
      <p:ext uri="{BB962C8B-B14F-4D97-AF65-F5344CB8AC3E}">
        <p14:creationId xmlns:p14="http://schemas.microsoft.com/office/powerpoint/2010/main" val="52763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C03AAD-809F-044D-A48F-340741B9C8B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6BF84AE-A090-47BB-827B-623089D88EFB}"/>
              </a:ext>
            </a:extLst>
          </p:cNvPr>
          <p:cNvSpPr/>
          <p:nvPr/>
        </p:nvSpPr>
        <p:spPr bwMode="auto">
          <a:xfrm>
            <a:off x="269239" y="2077801"/>
            <a:ext cx="6274973"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97"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 name="AutoShape 7">
            <a:extLst>
              <a:ext uri="{FF2B5EF4-FFF2-40B4-BE49-F238E27FC236}">
                <a16:creationId xmlns:a16="http://schemas.microsoft.com/office/drawing/2014/main" id="{77E3AF4C-0B95-4CC2-9AEF-E7CFFF8A2F9F}"/>
              </a:ext>
            </a:extLst>
          </p:cNvPr>
          <p:cNvSpPr>
            <a:spLocks noChangeAspect="1" noChangeArrowheads="1" noTextEdit="1"/>
          </p:cNvSpPr>
          <p:nvPr/>
        </p:nvSpPr>
        <p:spPr bwMode="auto">
          <a:xfrm>
            <a:off x="0" y="1"/>
            <a:ext cx="12192000" cy="685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endParaRPr lang="en-US" sz="1500"/>
          </a:p>
        </p:txBody>
      </p:sp>
      <p:pic>
        <p:nvPicPr>
          <p:cNvPr id="2" name="Picture 1">
            <a:extLst>
              <a:ext uri="{FF2B5EF4-FFF2-40B4-BE49-F238E27FC236}">
                <a16:creationId xmlns:a16="http://schemas.microsoft.com/office/drawing/2014/main" id="{10E7B53D-908E-DF46-A14B-6424DEC386D0}"/>
              </a:ext>
            </a:extLst>
          </p:cNvPr>
          <p:cNvPicPr>
            <a:picLocks noChangeAspect="1"/>
          </p:cNvPicPr>
          <p:nvPr userDrawn="1"/>
        </p:nvPicPr>
        <p:blipFill>
          <a:blip r:embed="rId3"/>
          <a:stretch>
            <a:fillRect/>
          </a:stretch>
        </p:blipFill>
        <p:spPr>
          <a:xfrm>
            <a:off x="1410695" y="3027970"/>
            <a:ext cx="3938545" cy="1144534"/>
          </a:xfrm>
          <a:prstGeom prst="rect">
            <a:avLst/>
          </a:prstGeom>
        </p:spPr>
      </p:pic>
      <p:sp>
        <p:nvSpPr>
          <p:cNvPr id="7" name="Rectangle 6">
            <a:extLst>
              <a:ext uri="{FF2B5EF4-FFF2-40B4-BE49-F238E27FC236}">
                <a16:creationId xmlns:a16="http://schemas.microsoft.com/office/drawing/2014/main" id="{BC46689A-DBF4-2843-9BC2-7F27B997246D}"/>
              </a:ext>
            </a:extLst>
          </p:cNvPr>
          <p:cNvSpPr/>
          <p:nvPr userDrawn="1"/>
        </p:nvSpPr>
        <p:spPr bwMode="auto">
          <a:xfrm>
            <a:off x="0" y="0"/>
            <a:ext cx="13716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70608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F_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356" cy="899665"/>
          </a:xfrm>
        </p:spPr>
        <p:txBody>
          <a:bodyPr vert="horz" wrap="square" lIns="182880" tIns="146304" rIns="182880" bIns="146304" rtlCol="0" anchor="t">
            <a:noAutofit/>
          </a:bodyPr>
          <a:lstStyle>
            <a:lvl1pPr>
              <a:defRPr lang="en-US">
                <a:solidFill>
                  <a:schemeClr val="tx1"/>
                </a:solidFill>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875" y="1189179"/>
            <a:ext cx="11652356" cy="1095749"/>
          </a:xfrm>
          <a:prstGeom prst="rect">
            <a:avLst/>
          </a:prstGeom>
        </p:spPr>
        <p:txBody>
          <a:bodyPr vert="horz" wrap="square" lIns="182880" tIns="146304" rIns="182880" bIns="146304" rtlCol="0">
            <a:spAutoFit/>
          </a:bodyPr>
          <a:lstStyle>
            <a:lvl1pPr>
              <a:spcAft>
                <a:spcPts val="667"/>
              </a:spcAft>
              <a:defRPr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21882" indent="-285739">
              <a:spcAft>
                <a:spcPts val="667"/>
              </a:spcAft>
              <a:buFont typeface="Arial" panose="020B0604020202020204" pitchFamily="34" charset="0"/>
              <a:buChar char="•"/>
              <a:defRPr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2pPr>
            <a:lvl3pPr marL="845977" indent="-285739">
              <a:spcAft>
                <a:spcPts val="667"/>
              </a:spcAft>
              <a:buFont typeface="Arial" panose="020B0604020202020204" pitchFamily="34" charset="0"/>
              <a:buChar char="•"/>
              <a:defRPr sz="1600" b="0" i="0">
                <a:latin typeface="Amazon Ember Thin" panose="020B0303020204020204" pitchFamily="34" charset="0"/>
                <a:ea typeface="Amazon Ember Thin" panose="020B0303020204020204" pitchFamily="34" charset="0"/>
                <a:cs typeface="Amazon Ember Thin" panose="020B0303020204020204" pitchFamily="34" charset="0"/>
              </a:defRPr>
            </a:lvl3pPr>
            <a:lvl4pPr marL="1070072" indent="-285739">
              <a:spcAft>
                <a:spcPts val="667"/>
              </a:spcAft>
              <a:buFont typeface="Arial" panose="020B0604020202020204" pitchFamily="34" charset="0"/>
              <a:buChar char="•"/>
              <a:defRPr b="0" i="0">
                <a:latin typeface="Amazon Ember" panose="020B0603020204020204" pitchFamily="34" charset="0"/>
                <a:ea typeface="Amazon Ember" panose="020B0603020204020204" pitchFamily="34" charset="0"/>
                <a:cs typeface="Amazon Ember" panose="020B0603020204020204" pitchFamily="34" charset="0"/>
              </a:defRPr>
            </a:lvl4pPr>
            <a:lvl5pPr marL="1294167" indent="-285739">
              <a:spcAft>
                <a:spcPts val="667"/>
              </a:spcAft>
              <a:buFont typeface="Arial" panose="020B0604020202020204" pitchFamily="34" charset="0"/>
              <a:buChar char="•"/>
              <a:defRPr b="0" i="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p:txBody>
      </p:sp>
      <p:sp>
        <p:nvSpPr>
          <p:cNvPr id="6" name="Rectangle 5">
            <a:extLst>
              <a:ext uri="{FF2B5EF4-FFF2-40B4-BE49-F238E27FC236}">
                <a16:creationId xmlns:a16="http://schemas.microsoft.com/office/drawing/2014/main" id="{815044AC-F66B-B646-8B17-FA8ADE3527AB}"/>
              </a:ext>
            </a:extLst>
          </p:cNvPr>
          <p:cNvSpPr/>
          <p:nvPr userDrawn="1"/>
        </p:nvSpPr>
        <p:spPr>
          <a:xfrm>
            <a:off x="2123072" y="6218817"/>
            <a:ext cx="2218877" cy="338554"/>
          </a:xfrm>
          <a:prstGeom prst="rect">
            <a:avLst/>
          </a:prstGeom>
        </p:spPr>
        <p:txBody>
          <a:bodyPr wrap="none">
            <a:spAutoFit/>
          </a:bodyPr>
          <a:lstStyle/>
          <a:p>
            <a:r>
              <a:rPr lang="en-US" sz="1600" b="1" i="0" dirty="0">
                <a:solidFill>
                  <a:srgbClr val="FE5196"/>
                </a:solidFill>
                <a:latin typeface="Amazon Ember" panose="020B0603020204020204" pitchFamily="34" charset="0"/>
                <a:ea typeface="Amazon Ember" panose="020B0603020204020204" pitchFamily="34" charset="0"/>
                <a:cs typeface="Amazon Ember" panose="020B0603020204020204" pitchFamily="34" charset="0"/>
              </a:rPr>
              <a:t>Amazon Confidential</a:t>
            </a:r>
          </a:p>
        </p:txBody>
      </p:sp>
      <p:sp>
        <p:nvSpPr>
          <p:cNvPr id="8" name="TextBox 7">
            <a:extLst>
              <a:ext uri="{FF2B5EF4-FFF2-40B4-BE49-F238E27FC236}">
                <a16:creationId xmlns:a16="http://schemas.microsoft.com/office/drawing/2014/main" id="{A8FA01F5-6F6C-F740-B0C5-5821DFCC4A2F}"/>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9" name="Picture 8">
            <a:extLst>
              <a:ext uri="{FF2B5EF4-FFF2-40B4-BE49-F238E27FC236}">
                <a16:creationId xmlns:a16="http://schemas.microsoft.com/office/drawing/2014/main" id="{081A692F-BD39-2A45-B0B7-AF9A88FC6CE9}"/>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19802286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_Title_Sub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356" cy="670560"/>
          </a:xfrm>
        </p:spPr>
        <p:txBody>
          <a:bodyPr vert="horz" wrap="square" lIns="182880" tIns="146304" rIns="182880" bIns="146304" rtlCol="0" anchor="t">
            <a:noAutofit/>
          </a:bodyPr>
          <a:lstStyle>
            <a:lvl1pPr>
              <a:defRPr lang="en-US">
                <a:solidFill>
                  <a:schemeClr val="tx1"/>
                </a:solidFill>
              </a:defRPr>
            </a:lvl1pPr>
          </a:lstStyle>
          <a:p>
            <a:pPr lvl="0"/>
            <a:r>
              <a:rPr lang="en-US" dirty="0"/>
              <a:t>Click to edit master title style</a:t>
            </a:r>
          </a:p>
        </p:txBody>
      </p:sp>
      <p:sp>
        <p:nvSpPr>
          <p:cNvPr id="5" name="Text Placeholder 4">
            <a:extLst>
              <a:ext uri="{FF2B5EF4-FFF2-40B4-BE49-F238E27FC236}">
                <a16:creationId xmlns:a16="http://schemas.microsoft.com/office/drawing/2014/main" id="{D7598F06-5E9F-4A11-8610-CF80CCE5BE9F}"/>
              </a:ext>
            </a:extLst>
          </p:cNvPr>
          <p:cNvSpPr>
            <a:spLocks noGrp="1"/>
          </p:cNvSpPr>
          <p:nvPr>
            <p:ph type="body" sz="quarter" idx="10"/>
          </p:nvPr>
        </p:nvSpPr>
        <p:spPr>
          <a:xfrm>
            <a:off x="269875" y="986966"/>
            <a:ext cx="11652250" cy="572464"/>
          </a:xfrm>
        </p:spPr>
        <p:txBody>
          <a:bodyPr/>
          <a:lstStyle>
            <a:lvl1pPr>
              <a:defRPr sz="2000">
                <a:solidFill>
                  <a:schemeClr val="accent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4D7A8912-5838-1B46-B696-DA489AB593FE}"/>
              </a:ext>
            </a:extLst>
          </p:cNvPr>
          <p:cNvSpPr>
            <a:spLocks noGrp="1"/>
          </p:cNvSpPr>
          <p:nvPr>
            <p:ph idx="11" hasCustomPrompt="1"/>
          </p:nvPr>
        </p:nvSpPr>
        <p:spPr>
          <a:xfrm>
            <a:off x="269769" y="1586325"/>
            <a:ext cx="11652356"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336143" indent="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indent="0">
              <a:spcAft>
                <a:spcPts val="667"/>
              </a:spcAft>
              <a:buFont typeface="Arial" panose="020B0604020202020204" pitchFamily="34" charset="0"/>
              <a:buNone/>
              <a:defRPr sz="16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784333" indent="0">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10" name="Rectangle 9">
            <a:extLst>
              <a:ext uri="{FF2B5EF4-FFF2-40B4-BE49-F238E27FC236}">
                <a16:creationId xmlns:a16="http://schemas.microsoft.com/office/drawing/2014/main" id="{0652D7BA-A55A-074C-9C2F-5A8740E93B60}"/>
              </a:ext>
            </a:extLst>
          </p:cNvPr>
          <p:cNvSpPr/>
          <p:nvPr userDrawn="1"/>
        </p:nvSpPr>
        <p:spPr>
          <a:xfrm>
            <a:off x="2123072" y="6218817"/>
            <a:ext cx="2218877" cy="338554"/>
          </a:xfrm>
          <a:prstGeom prst="rect">
            <a:avLst/>
          </a:prstGeom>
        </p:spPr>
        <p:txBody>
          <a:bodyPr wrap="none">
            <a:spAutoFit/>
          </a:bodyPr>
          <a:lstStyle/>
          <a:p>
            <a:r>
              <a:rPr lang="en-US" sz="1600" b="1" i="0" dirty="0">
                <a:solidFill>
                  <a:srgbClr val="FE5196"/>
                </a:solidFill>
                <a:latin typeface="Amazon Ember" panose="020B0603020204020204" pitchFamily="34" charset="0"/>
                <a:ea typeface="Amazon Ember" panose="020B0603020204020204" pitchFamily="34" charset="0"/>
                <a:cs typeface="Amazon Ember" panose="020B0603020204020204" pitchFamily="34" charset="0"/>
              </a:rPr>
              <a:t>Amazon Confidential</a:t>
            </a:r>
          </a:p>
        </p:txBody>
      </p:sp>
      <p:sp>
        <p:nvSpPr>
          <p:cNvPr id="11" name="TextBox 10">
            <a:extLst>
              <a:ext uri="{FF2B5EF4-FFF2-40B4-BE49-F238E27FC236}">
                <a16:creationId xmlns:a16="http://schemas.microsoft.com/office/drawing/2014/main" id="{3C30C68A-7C47-1C4E-B485-8DE343A33B22}"/>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2" name="Picture 11">
            <a:extLst>
              <a:ext uri="{FF2B5EF4-FFF2-40B4-BE49-F238E27FC236}">
                <a16:creationId xmlns:a16="http://schemas.microsoft.com/office/drawing/2014/main" id="{DD3119B7-2BB5-A14C-BAE3-B1C517CCA706}"/>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30606451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538" cy="899665"/>
          </a:xfrm>
        </p:spPr>
        <p:txBody>
          <a:bodyPr vert="horz" wrap="square" lIns="182880" tIns="146304" rIns="182880" bIns="146304" rtlCol="0" anchor="t">
            <a:noAutofit/>
          </a:bodyPr>
          <a:lstStyle>
            <a:lvl1pPr>
              <a:defRPr lang="en-US">
                <a:solidFill>
                  <a:schemeClr val="tx1"/>
                </a:solidFill>
              </a:defRPr>
            </a:lvl1pPr>
          </a:lstStyle>
          <a:p>
            <a:pPr lvl="0"/>
            <a:r>
              <a:rPr lang="en-US" dirty="0"/>
              <a:t>Click to edit master title style</a:t>
            </a:r>
          </a:p>
        </p:txBody>
      </p:sp>
      <p:sp>
        <p:nvSpPr>
          <p:cNvPr id="6" name="Text Placeholder 3">
            <a:extLst>
              <a:ext uri="{FF2B5EF4-FFF2-40B4-BE49-F238E27FC236}">
                <a16:creationId xmlns:a16="http://schemas.microsoft.com/office/drawing/2014/main" id="{8A02D9FA-7240-2245-908A-81A7B0D19625}"/>
              </a:ext>
            </a:extLst>
          </p:cNvPr>
          <p:cNvSpPr>
            <a:spLocks noGrp="1"/>
          </p:cNvSpPr>
          <p:nvPr>
            <p:ph idx="11" hasCustomPrompt="1"/>
          </p:nvPr>
        </p:nvSpPr>
        <p:spPr>
          <a:xfrm>
            <a:off x="269822" y="1189179"/>
            <a:ext cx="11652356"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21882" indent="-285739">
              <a:spcAft>
                <a:spcPts val="667"/>
              </a:spcAft>
              <a:buFont typeface="Arial" panose="020B0604020202020204" pitchFamily="34" charset="0"/>
              <a:buChar char="•"/>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845977" indent="-285739">
              <a:spcAft>
                <a:spcPts val="667"/>
              </a:spcAft>
              <a:buFont typeface="Arial" panose="020B0604020202020204" pitchFamily="34" charset="0"/>
              <a:buChar char="•"/>
              <a:defRPr sz="16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1070072" indent="-285739">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5" name="Rectangle 4">
            <a:extLst>
              <a:ext uri="{FF2B5EF4-FFF2-40B4-BE49-F238E27FC236}">
                <a16:creationId xmlns:a16="http://schemas.microsoft.com/office/drawing/2014/main" id="{8051C861-7EB8-2149-9B1B-59882F5CA5E9}"/>
              </a:ext>
            </a:extLst>
          </p:cNvPr>
          <p:cNvSpPr/>
          <p:nvPr userDrawn="1"/>
        </p:nvSpPr>
        <p:spPr bwMode="auto">
          <a:xfrm>
            <a:off x="137160" y="5875020"/>
            <a:ext cx="2011680" cy="8115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6F8CB0F-C401-0A42-88F4-930A1F7F9200}"/>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0" name="Picture 9">
            <a:extLst>
              <a:ext uri="{FF2B5EF4-FFF2-40B4-BE49-F238E27FC236}">
                <a16:creationId xmlns:a16="http://schemas.microsoft.com/office/drawing/2014/main" id="{FFCBB45A-A66D-2F42-8E61-BBDD0D1E9B2C}"/>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32964667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Sub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538" cy="670560"/>
          </a:xfrm>
        </p:spPr>
        <p:txBody>
          <a:bodyPr vert="horz" wrap="square" lIns="182880" tIns="146304" rIns="182880" bIns="146304" rtlCol="0" anchor="t">
            <a:noAutofit/>
          </a:bodyPr>
          <a:lstStyle>
            <a:lvl1pPr>
              <a:defRPr lang="en-US">
                <a:solidFill>
                  <a:schemeClr val="tx1"/>
                </a:solidFill>
              </a:defRPr>
            </a:lvl1pPr>
          </a:lstStyle>
          <a:p>
            <a:pPr lvl="0"/>
            <a:r>
              <a:rPr lang="en-US" dirty="0"/>
              <a:t>Click to edit master title style</a:t>
            </a:r>
          </a:p>
        </p:txBody>
      </p:sp>
      <p:sp>
        <p:nvSpPr>
          <p:cNvPr id="5" name="Text Placeholder 4">
            <a:extLst>
              <a:ext uri="{FF2B5EF4-FFF2-40B4-BE49-F238E27FC236}">
                <a16:creationId xmlns:a16="http://schemas.microsoft.com/office/drawing/2014/main" id="{5280CE1A-95A4-40A8-88AC-F82826CA0CCF}"/>
              </a:ext>
            </a:extLst>
          </p:cNvPr>
          <p:cNvSpPr>
            <a:spLocks noGrp="1"/>
          </p:cNvSpPr>
          <p:nvPr>
            <p:ph type="body" sz="quarter" idx="10"/>
          </p:nvPr>
        </p:nvSpPr>
        <p:spPr>
          <a:xfrm>
            <a:off x="269875" y="986966"/>
            <a:ext cx="11652250" cy="572464"/>
          </a:xfrm>
        </p:spPr>
        <p:txBody>
          <a:bodyPr/>
          <a:lstStyle>
            <a:lvl1pPr>
              <a:defRPr sz="2000">
                <a:solidFill>
                  <a:schemeClr val="accent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9730300B-4325-1E40-BBE1-00E90DB893E4}"/>
              </a:ext>
            </a:extLst>
          </p:cNvPr>
          <p:cNvSpPr>
            <a:spLocks noGrp="1"/>
          </p:cNvSpPr>
          <p:nvPr>
            <p:ph idx="11" hasCustomPrompt="1"/>
          </p:nvPr>
        </p:nvSpPr>
        <p:spPr>
          <a:xfrm>
            <a:off x="269822" y="1636387"/>
            <a:ext cx="11652356"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21882" indent="-285739">
              <a:spcAft>
                <a:spcPts val="667"/>
              </a:spcAft>
              <a:buFont typeface="Arial" panose="020B0604020202020204" pitchFamily="34" charset="0"/>
              <a:buChar char="•"/>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845977" indent="-285739">
              <a:spcAft>
                <a:spcPts val="667"/>
              </a:spcAft>
              <a:buFont typeface="Arial" panose="020B0604020202020204" pitchFamily="34" charset="0"/>
              <a:buChar char="•"/>
              <a:defRPr sz="16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1070072" indent="-285739">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8" name="TextBox 7">
            <a:extLst>
              <a:ext uri="{FF2B5EF4-FFF2-40B4-BE49-F238E27FC236}">
                <a16:creationId xmlns:a16="http://schemas.microsoft.com/office/drawing/2014/main" id="{A5FFF022-FFAA-2D46-8126-A55B0845FF0A}"/>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9" name="Picture 8">
            <a:extLst>
              <a:ext uri="{FF2B5EF4-FFF2-40B4-BE49-F238E27FC236}">
                <a16:creationId xmlns:a16="http://schemas.microsoft.com/office/drawing/2014/main" id="{F8091651-C586-504A-893F-559536CEC96C}"/>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20133596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6" y="289511"/>
            <a:ext cx="11655204" cy="899665"/>
          </a:xfrm>
        </p:spPr>
        <p:txBody>
          <a:bodyPr vert="horz" wrap="square" lIns="182880" tIns="146304" rIns="182880" bIns="146304" rtlCol="0" anchor="t">
            <a:noAutofit/>
          </a:bodyPr>
          <a:lstStyle>
            <a:lvl1pPr>
              <a:defRPr lang="en-US" dirty="0">
                <a:solidFill>
                  <a:schemeClr val="tx1"/>
                </a:solidFill>
              </a:defRPr>
            </a:lvl1pPr>
          </a:lstStyle>
          <a:p>
            <a:pPr lvl="0"/>
            <a:r>
              <a:rPr lang="en-US" dirty="0"/>
              <a:t>Click to edit master title style</a:t>
            </a:r>
          </a:p>
        </p:txBody>
      </p:sp>
      <p:sp>
        <p:nvSpPr>
          <p:cNvPr id="8" name="Text Placeholder 3">
            <a:extLst>
              <a:ext uri="{FF2B5EF4-FFF2-40B4-BE49-F238E27FC236}">
                <a16:creationId xmlns:a16="http://schemas.microsoft.com/office/drawing/2014/main" id="{806AACB8-7594-D641-9EA1-4A38390391AF}"/>
              </a:ext>
            </a:extLst>
          </p:cNvPr>
          <p:cNvSpPr>
            <a:spLocks noGrp="1"/>
          </p:cNvSpPr>
          <p:nvPr>
            <p:ph idx="12" hasCustomPrompt="1"/>
          </p:nvPr>
        </p:nvSpPr>
        <p:spPr>
          <a:xfrm>
            <a:off x="269875" y="1224344"/>
            <a:ext cx="5715000"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336143" indent="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indent="0">
              <a:spcAft>
                <a:spcPts val="667"/>
              </a:spcAft>
              <a:buFont typeface="Arial" panose="020B0604020202020204" pitchFamily="34" charset="0"/>
              <a:buNone/>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784333" indent="0">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BFF7D810-CDB0-544B-8329-D4535EF7C82B}"/>
              </a:ext>
            </a:extLst>
          </p:cNvPr>
          <p:cNvSpPr>
            <a:spLocks noGrp="1"/>
          </p:cNvSpPr>
          <p:nvPr>
            <p:ph idx="13" hasCustomPrompt="1"/>
          </p:nvPr>
        </p:nvSpPr>
        <p:spPr>
          <a:xfrm>
            <a:off x="6096000" y="1224344"/>
            <a:ext cx="5715000"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336143" indent="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indent="0">
              <a:spcAft>
                <a:spcPts val="667"/>
              </a:spcAft>
              <a:buFont typeface="Arial" panose="020B0604020202020204" pitchFamily="34" charset="0"/>
              <a:buNone/>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784333" indent="0">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7" name="TextBox 6">
            <a:extLst>
              <a:ext uri="{FF2B5EF4-FFF2-40B4-BE49-F238E27FC236}">
                <a16:creationId xmlns:a16="http://schemas.microsoft.com/office/drawing/2014/main" id="{39184C58-A20D-894A-9D4B-7800E12E1568}"/>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0" name="Picture 9">
            <a:extLst>
              <a:ext uri="{FF2B5EF4-FFF2-40B4-BE49-F238E27FC236}">
                <a16:creationId xmlns:a16="http://schemas.microsoft.com/office/drawing/2014/main" id="{E5FB4FF6-D930-3B49-97D3-637DDEF9D9E6}"/>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22066420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_Column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6" y="289511"/>
            <a:ext cx="11655204" cy="670560"/>
          </a:xfrm>
        </p:spPr>
        <p:txBody>
          <a:bodyPr vert="horz" wrap="square" lIns="182880" tIns="146304" rIns="182880" bIns="146304" rtlCol="0" anchor="t">
            <a:noAutofit/>
          </a:bodyPr>
          <a:lstStyle>
            <a:lvl1pPr>
              <a:defRPr lang="en-US" dirty="0">
                <a:solidFill>
                  <a:schemeClr val="tx1"/>
                </a:solidFill>
              </a:defRPr>
            </a:lvl1pPr>
          </a:lstStyle>
          <a:p>
            <a:pPr lvl="0"/>
            <a:r>
              <a:rPr lang="en-US" dirty="0"/>
              <a:t>Click to edit master title style</a:t>
            </a:r>
          </a:p>
        </p:txBody>
      </p:sp>
      <p:sp>
        <p:nvSpPr>
          <p:cNvPr id="5" name="Text Placeholder 4">
            <a:extLst>
              <a:ext uri="{FF2B5EF4-FFF2-40B4-BE49-F238E27FC236}">
                <a16:creationId xmlns:a16="http://schemas.microsoft.com/office/drawing/2014/main" id="{E5E4D950-C3BB-4519-8F37-A9E8F33A95B3}"/>
              </a:ext>
            </a:extLst>
          </p:cNvPr>
          <p:cNvSpPr>
            <a:spLocks noGrp="1"/>
          </p:cNvSpPr>
          <p:nvPr>
            <p:ph type="body" sz="quarter" idx="12"/>
          </p:nvPr>
        </p:nvSpPr>
        <p:spPr>
          <a:xfrm>
            <a:off x="269876" y="986966"/>
            <a:ext cx="11652250" cy="572464"/>
          </a:xfrm>
        </p:spPr>
        <p:txBody>
          <a:bodyPr/>
          <a:lstStyle>
            <a:lvl1pPr>
              <a:defRPr sz="2000">
                <a:solidFill>
                  <a:schemeClr val="accent1"/>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p:txBody>
      </p:sp>
      <p:sp>
        <p:nvSpPr>
          <p:cNvPr id="7" name="Text Placeholder 3">
            <a:extLst>
              <a:ext uri="{FF2B5EF4-FFF2-40B4-BE49-F238E27FC236}">
                <a16:creationId xmlns:a16="http://schemas.microsoft.com/office/drawing/2014/main" id="{D303ACCB-9691-7943-9533-A6A25A21CDB8}"/>
              </a:ext>
            </a:extLst>
          </p:cNvPr>
          <p:cNvSpPr>
            <a:spLocks noGrp="1"/>
          </p:cNvSpPr>
          <p:nvPr>
            <p:ph idx="13" hasCustomPrompt="1"/>
          </p:nvPr>
        </p:nvSpPr>
        <p:spPr>
          <a:xfrm>
            <a:off x="269876" y="1658828"/>
            <a:ext cx="5715000"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336143" indent="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indent="0">
              <a:spcAft>
                <a:spcPts val="667"/>
              </a:spcAft>
              <a:buFont typeface="Arial" panose="020B0604020202020204" pitchFamily="34" charset="0"/>
              <a:buNone/>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784333" indent="0">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F4F694FF-DF25-FD40-BD4C-9BE3CCA5B330}"/>
              </a:ext>
            </a:extLst>
          </p:cNvPr>
          <p:cNvSpPr>
            <a:spLocks noGrp="1"/>
          </p:cNvSpPr>
          <p:nvPr>
            <p:ph idx="14" hasCustomPrompt="1"/>
          </p:nvPr>
        </p:nvSpPr>
        <p:spPr>
          <a:xfrm>
            <a:off x="6096001" y="1658828"/>
            <a:ext cx="5715000" cy="1498936"/>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336143" indent="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indent="0">
              <a:spcAft>
                <a:spcPts val="667"/>
              </a:spcAft>
              <a:buFont typeface="Arial" panose="020B0604020202020204" pitchFamily="34" charset="0"/>
              <a:buNone/>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784333" indent="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a:p>
            <a:pPr lvl="3"/>
            <a:endParaRPr lang="en-US" dirty="0"/>
          </a:p>
        </p:txBody>
      </p:sp>
      <p:sp>
        <p:nvSpPr>
          <p:cNvPr id="10" name="TextBox 9">
            <a:extLst>
              <a:ext uri="{FF2B5EF4-FFF2-40B4-BE49-F238E27FC236}">
                <a16:creationId xmlns:a16="http://schemas.microsoft.com/office/drawing/2014/main" id="{1D953724-29BF-9D46-BA72-9DA3035BFE50}"/>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2" name="Picture 11">
            <a:extLst>
              <a:ext uri="{FF2B5EF4-FFF2-40B4-BE49-F238E27FC236}">
                <a16:creationId xmlns:a16="http://schemas.microsoft.com/office/drawing/2014/main" id="{D0B6B96A-3A76-284A-BEE1-4EA5D6947F7B}"/>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39943576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_Column_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5205" cy="899665"/>
          </a:xfrm>
        </p:spPr>
        <p:txBody>
          <a:bodyPr vert="horz" wrap="square" lIns="182880" tIns="146304" rIns="182880" bIns="146304" rtlCol="0" anchor="t">
            <a:noAutofit/>
          </a:bodyPr>
          <a:lstStyle>
            <a:lvl1pPr>
              <a:defRPr lang="en-US" dirty="0">
                <a:solidFill>
                  <a:schemeClr val="tx1"/>
                </a:solidFill>
              </a:defRPr>
            </a:lvl1pPr>
          </a:lstStyle>
          <a:p>
            <a:pPr lvl="0"/>
            <a:r>
              <a:rPr lang="en-US" dirty="0"/>
              <a:t>Click to edit master title style</a:t>
            </a:r>
          </a:p>
        </p:txBody>
      </p:sp>
      <p:sp>
        <p:nvSpPr>
          <p:cNvPr id="5" name="Text Placeholder 3">
            <a:extLst>
              <a:ext uri="{FF2B5EF4-FFF2-40B4-BE49-F238E27FC236}">
                <a16:creationId xmlns:a16="http://schemas.microsoft.com/office/drawing/2014/main" id="{1F8A387A-6892-BE4F-BC12-36652D7E9100}"/>
              </a:ext>
            </a:extLst>
          </p:cNvPr>
          <p:cNvSpPr>
            <a:spLocks noGrp="1"/>
          </p:cNvSpPr>
          <p:nvPr>
            <p:ph idx="12" hasCustomPrompt="1"/>
          </p:nvPr>
        </p:nvSpPr>
        <p:spPr>
          <a:xfrm>
            <a:off x="269875" y="1312267"/>
            <a:ext cx="5715000"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79043" indent="-342900">
              <a:spcAft>
                <a:spcPts val="667"/>
              </a:spcAft>
              <a:buFont typeface="Arial" panose="020B0604020202020204" pitchFamily="34" charset="0"/>
              <a:buChar char="•"/>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903138" indent="-342900">
              <a:spcAft>
                <a:spcPts val="667"/>
              </a:spcAft>
              <a:buFont typeface="Arial" panose="020B0604020202020204" pitchFamily="34" charset="0"/>
              <a:buChar char="•"/>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1070083" indent="-285750">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EFD7DF7B-DBCD-5949-9A7B-A01297C30FB5}"/>
              </a:ext>
            </a:extLst>
          </p:cNvPr>
          <p:cNvSpPr>
            <a:spLocks noGrp="1"/>
          </p:cNvSpPr>
          <p:nvPr>
            <p:ph idx="13" hasCustomPrompt="1"/>
          </p:nvPr>
        </p:nvSpPr>
        <p:spPr>
          <a:xfrm>
            <a:off x="6096000" y="1312267"/>
            <a:ext cx="5715000" cy="1498936"/>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79043" indent="-342900">
              <a:spcAft>
                <a:spcPts val="667"/>
              </a:spcAft>
              <a:buFont typeface="Arial" panose="020B0604020202020204" pitchFamily="34" charset="0"/>
              <a:buChar char="•"/>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903138" indent="-342900">
              <a:spcAft>
                <a:spcPts val="667"/>
              </a:spcAft>
              <a:buFont typeface="Arial" panose="020B0604020202020204" pitchFamily="34" charset="0"/>
              <a:buChar char="•"/>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1070083" indent="-28575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a:p>
            <a:pPr lvl="3"/>
            <a:endParaRPr lang="en-US" dirty="0"/>
          </a:p>
        </p:txBody>
      </p:sp>
      <p:sp>
        <p:nvSpPr>
          <p:cNvPr id="8" name="TextBox 7">
            <a:extLst>
              <a:ext uri="{FF2B5EF4-FFF2-40B4-BE49-F238E27FC236}">
                <a16:creationId xmlns:a16="http://schemas.microsoft.com/office/drawing/2014/main" id="{11C1EDAC-5D89-CF40-A33C-DDB1A3F012F9}"/>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9" name="Picture 8">
            <a:extLst>
              <a:ext uri="{FF2B5EF4-FFF2-40B4-BE49-F238E27FC236}">
                <a16:creationId xmlns:a16="http://schemas.microsoft.com/office/drawing/2014/main" id="{A07CAF8A-FDAF-8B4C-9E24-80F51892B7D6}"/>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115824318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_Column_Bulleted_with_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5205" cy="670560"/>
          </a:xfrm>
        </p:spPr>
        <p:txBody>
          <a:bodyPr vert="horz" wrap="square" lIns="182880" tIns="146304" rIns="182880" bIns="146304" rtlCol="0" anchor="t">
            <a:noAutofit/>
          </a:bodyPr>
          <a:lstStyle>
            <a:lvl1pPr>
              <a:defRPr lang="en-US" dirty="0">
                <a:solidFill>
                  <a:schemeClr val="tx1"/>
                </a:solidFill>
              </a:defRPr>
            </a:lvl1pPr>
          </a:lstStyle>
          <a:p>
            <a:pPr lvl="0"/>
            <a:r>
              <a:rPr lang="en-US" dirty="0"/>
              <a:t>Click to edit master title style</a:t>
            </a:r>
          </a:p>
        </p:txBody>
      </p:sp>
      <p:sp>
        <p:nvSpPr>
          <p:cNvPr id="5" name="Text Placeholder 4">
            <a:extLst>
              <a:ext uri="{FF2B5EF4-FFF2-40B4-BE49-F238E27FC236}">
                <a16:creationId xmlns:a16="http://schemas.microsoft.com/office/drawing/2014/main" id="{39A91EFD-4DC3-4A9F-A97F-E88DD0E0AC3C}"/>
              </a:ext>
            </a:extLst>
          </p:cNvPr>
          <p:cNvSpPr>
            <a:spLocks noGrp="1"/>
          </p:cNvSpPr>
          <p:nvPr>
            <p:ph type="body" sz="quarter" idx="12"/>
          </p:nvPr>
        </p:nvSpPr>
        <p:spPr>
          <a:xfrm>
            <a:off x="269875" y="986966"/>
            <a:ext cx="11652250" cy="572464"/>
          </a:xfrm>
        </p:spPr>
        <p:txBody>
          <a:bodyPr/>
          <a:lstStyle>
            <a:lvl1pPr>
              <a:defRPr sz="2000">
                <a:solidFill>
                  <a:schemeClr val="accent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A16E8930-99A8-FE45-8D4C-EEBC55526DD6}"/>
              </a:ext>
            </a:extLst>
          </p:cNvPr>
          <p:cNvSpPr>
            <a:spLocks noGrp="1"/>
          </p:cNvSpPr>
          <p:nvPr>
            <p:ph idx="13" hasCustomPrompt="1"/>
          </p:nvPr>
        </p:nvSpPr>
        <p:spPr>
          <a:xfrm>
            <a:off x="269875" y="1663960"/>
            <a:ext cx="5715000" cy="1498936"/>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79043" indent="-342900">
              <a:spcAft>
                <a:spcPts val="667"/>
              </a:spcAft>
              <a:buFont typeface="Arial" panose="020B0604020202020204" pitchFamily="34" charset="0"/>
              <a:buChar char="•"/>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903138" indent="-342900">
              <a:spcAft>
                <a:spcPts val="667"/>
              </a:spcAft>
              <a:buFont typeface="Arial" panose="020B0604020202020204" pitchFamily="34" charset="0"/>
              <a:buChar char="•"/>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1070083" indent="-28575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a:p>
            <a:pPr lvl="3"/>
            <a:endParaRPr lang="en-US" dirty="0"/>
          </a:p>
        </p:txBody>
      </p:sp>
      <p:sp>
        <p:nvSpPr>
          <p:cNvPr id="8" name="Text Placeholder 3">
            <a:extLst>
              <a:ext uri="{FF2B5EF4-FFF2-40B4-BE49-F238E27FC236}">
                <a16:creationId xmlns:a16="http://schemas.microsoft.com/office/drawing/2014/main" id="{877FD422-930B-9047-9F55-38B9CCE9280A}"/>
              </a:ext>
            </a:extLst>
          </p:cNvPr>
          <p:cNvSpPr>
            <a:spLocks noGrp="1"/>
          </p:cNvSpPr>
          <p:nvPr>
            <p:ph idx="14" hasCustomPrompt="1"/>
          </p:nvPr>
        </p:nvSpPr>
        <p:spPr>
          <a:xfrm>
            <a:off x="6096000" y="1663960"/>
            <a:ext cx="5715000"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79043" indent="-342900">
              <a:spcAft>
                <a:spcPts val="667"/>
              </a:spcAft>
              <a:buFont typeface="Arial" panose="020B0604020202020204" pitchFamily="34" charset="0"/>
              <a:buChar char="•"/>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903138" indent="-342900">
              <a:spcAft>
                <a:spcPts val="667"/>
              </a:spcAft>
              <a:buFont typeface="Arial" panose="020B0604020202020204" pitchFamily="34" charset="0"/>
              <a:buChar char="•"/>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1070083" indent="-285750">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10" name="TextBox 9">
            <a:extLst>
              <a:ext uri="{FF2B5EF4-FFF2-40B4-BE49-F238E27FC236}">
                <a16:creationId xmlns:a16="http://schemas.microsoft.com/office/drawing/2014/main" id="{25C23106-F973-BE4B-B899-C8E9065EE177}"/>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2" name="Picture 11">
            <a:extLst>
              <a:ext uri="{FF2B5EF4-FFF2-40B4-BE49-F238E27FC236}">
                <a16:creationId xmlns:a16="http://schemas.microsoft.com/office/drawing/2014/main" id="{121BDDA8-01B3-CB49-9163-92FB7628D12D}"/>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2794834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_and_Full_Image">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AA35186C-ECB0-4E0C-B713-18574AB95FE4}"/>
              </a:ext>
            </a:extLst>
          </p:cNvPr>
          <p:cNvSpPr>
            <a:spLocks noGrp="1"/>
          </p:cNvSpPr>
          <p:nvPr>
            <p:ph type="pic" sz="quarter" idx="10" hasCustomPrompt="1"/>
          </p:nvPr>
        </p:nvSpPr>
        <p:spPr>
          <a:xfrm>
            <a:off x="269240" y="1189176"/>
            <a:ext cx="11681460" cy="4763389"/>
          </a:xfrm>
          <a:blipFill>
            <a:blip r:embed="rId2"/>
            <a:stretch>
              <a:fillRect/>
            </a:stretch>
          </a:blipFill>
        </p:spPr>
        <p:txBody>
          <a:bodyPr anchor="t" anchorCtr="0">
            <a:noAutofit/>
          </a:bodyPr>
          <a:lstStyle>
            <a:lvl1pPr algn="l">
              <a:defRPr>
                <a:solidFill>
                  <a:schemeClr val="tx1"/>
                </a:solidFill>
              </a:defRPr>
            </a:lvl1pPr>
          </a:lstStyle>
          <a:p>
            <a:r>
              <a:rPr lang="en-US" dirty="0"/>
              <a:t>Click to insert image</a:t>
            </a:r>
          </a:p>
        </p:txBody>
      </p:sp>
      <p:sp>
        <p:nvSpPr>
          <p:cNvPr id="2" name="Title 1"/>
          <p:cNvSpPr>
            <a:spLocks noGrp="1"/>
          </p:cNvSpPr>
          <p:nvPr>
            <p:ph type="title" hasCustomPrompt="1"/>
          </p:nvPr>
        </p:nvSpPr>
        <p:spPr>
          <a:xfrm>
            <a:off x="269240" y="289511"/>
            <a:ext cx="11681460" cy="899665"/>
          </a:xfrm>
        </p:spPr>
        <p:txBody>
          <a:bodyPr vert="horz" wrap="square" lIns="182880" tIns="146304" rIns="182880" bIns="146304" rtlCol="0" anchor="t">
            <a:noAutofit/>
          </a:bodyPr>
          <a:lstStyle>
            <a:lvl1pPr>
              <a:defRPr lang="en-US" dirty="0">
                <a:solidFill>
                  <a:schemeClr val="tx1"/>
                </a:solidFill>
              </a:defRPr>
            </a:lvl1pPr>
          </a:lstStyle>
          <a:p>
            <a:pPr lvl="0"/>
            <a:r>
              <a:rPr lang="en-US" dirty="0"/>
              <a:t>Click to edit master title style</a:t>
            </a:r>
          </a:p>
        </p:txBody>
      </p:sp>
      <p:sp>
        <p:nvSpPr>
          <p:cNvPr id="8" name="TextBox 7">
            <a:extLst>
              <a:ext uri="{FF2B5EF4-FFF2-40B4-BE49-F238E27FC236}">
                <a16:creationId xmlns:a16="http://schemas.microsoft.com/office/drawing/2014/main" id="{39C26143-B628-BD49-8813-AFB7FEF6AA60}"/>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9" name="Picture 8">
            <a:extLst>
              <a:ext uri="{FF2B5EF4-FFF2-40B4-BE49-F238E27FC236}">
                <a16:creationId xmlns:a16="http://schemas.microsoft.com/office/drawing/2014/main" id="{ADDBE1B9-0657-704E-9F56-DFA32CCD6F11}"/>
              </a:ext>
            </a:extLst>
          </p:cNvPr>
          <p:cNvPicPr>
            <a:picLocks noChangeAspect="1"/>
          </p:cNvPicPr>
          <p:nvPr userDrawn="1"/>
        </p:nvPicPr>
        <p:blipFill>
          <a:blip r:embed="rId3"/>
          <a:stretch>
            <a:fillRect/>
          </a:stretch>
        </p:blipFill>
        <p:spPr>
          <a:xfrm>
            <a:off x="448471" y="6241274"/>
            <a:ext cx="994123" cy="288891"/>
          </a:xfrm>
          <a:prstGeom prst="rect">
            <a:avLst/>
          </a:prstGeom>
        </p:spPr>
      </p:pic>
    </p:spTree>
    <p:extLst>
      <p:ext uri="{BB962C8B-B14F-4D97-AF65-F5344CB8AC3E}">
        <p14:creationId xmlns:p14="http://schemas.microsoft.com/office/powerpoint/2010/main" val="19976568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5217158" cy="1348789"/>
          </a:xfrm>
        </p:spPr>
        <p:txBody>
          <a:bodyPr vert="horz" wrap="square" lIns="182880" tIns="146304" rIns="182880" bIns="146304" rtlCol="0" anchor="t">
            <a:noAutofit/>
          </a:bodyPr>
          <a:lstStyle>
            <a:lvl1pPr>
              <a:defRPr lang="en-US" dirty="0">
                <a:solidFill>
                  <a:schemeClr val="tx1"/>
                </a:solidFill>
              </a:defRPr>
            </a:lvl1pPr>
          </a:lstStyle>
          <a:p>
            <a:pPr lvl="0"/>
            <a:r>
              <a:rPr lang="en-US" dirty="0"/>
              <a:t>Click to edit master title style</a:t>
            </a:r>
          </a:p>
        </p:txBody>
      </p:sp>
      <p:sp>
        <p:nvSpPr>
          <p:cNvPr id="8" name="Picture Placeholder 7">
            <a:extLst>
              <a:ext uri="{FF2B5EF4-FFF2-40B4-BE49-F238E27FC236}">
                <a16:creationId xmlns:a16="http://schemas.microsoft.com/office/drawing/2014/main" id="{43AEA6AC-FBE3-42D3-8F8F-4CE26A444274}"/>
              </a:ext>
            </a:extLst>
          </p:cNvPr>
          <p:cNvSpPr>
            <a:spLocks noGrp="1"/>
          </p:cNvSpPr>
          <p:nvPr>
            <p:ph type="pic" sz="quarter" idx="10" hasCustomPrompt="1"/>
          </p:nvPr>
        </p:nvSpPr>
        <p:spPr>
          <a:xfrm>
            <a:off x="6096000" y="0"/>
            <a:ext cx="6096000" cy="6858000"/>
          </a:xfrm>
          <a:blipFill>
            <a:blip r:embed="rId2"/>
            <a:stretch>
              <a:fillRect/>
            </a:stretch>
          </a:blipFill>
        </p:spPr>
        <p:txBody>
          <a:bodyPr anchor="t" anchorCtr="0">
            <a:noAutofit/>
          </a:bodyPr>
          <a:lstStyle>
            <a:lvl1pPr algn="l">
              <a:defRPr>
                <a:solidFill>
                  <a:schemeClr val="tx1"/>
                </a:solidFill>
              </a:defRPr>
            </a:lvl1pPr>
          </a:lstStyle>
          <a:p>
            <a:r>
              <a:rPr lang="en-US" dirty="0"/>
              <a:t>Click to insert image</a:t>
            </a:r>
          </a:p>
        </p:txBody>
      </p:sp>
      <p:sp>
        <p:nvSpPr>
          <p:cNvPr id="9" name="Text Placeholder 3">
            <a:extLst>
              <a:ext uri="{FF2B5EF4-FFF2-40B4-BE49-F238E27FC236}">
                <a16:creationId xmlns:a16="http://schemas.microsoft.com/office/drawing/2014/main" id="{77022EA0-F6E5-C54D-80FD-A55248E48EA8}"/>
              </a:ext>
            </a:extLst>
          </p:cNvPr>
          <p:cNvSpPr>
            <a:spLocks noGrp="1"/>
          </p:cNvSpPr>
          <p:nvPr>
            <p:ph idx="12" hasCustomPrompt="1"/>
          </p:nvPr>
        </p:nvSpPr>
        <p:spPr>
          <a:xfrm>
            <a:off x="269240" y="2027379"/>
            <a:ext cx="5217158" cy="1114151"/>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336143" indent="0">
              <a:spcAft>
                <a:spcPts val="667"/>
              </a:spcAft>
              <a:buFont typeface="Arial" panose="020B0604020202020204" pitchFamily="34" charset="0"/>
              <a:buNone/>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indent="0">
              <a:spcAft>
                <a:spcPts val="667"/>
              </a:spcAft>
              <a:buFont typeface="Arial" panose="020B0604020202020204" pitchFamily="34" charset="0"/>
              <a:buNone/>
              <a:defRPr sz="2000" b="0" i="0">
                <a:latin typeface="Amazon Ember Light" panose="020B0403020204020204" pitchFamily="34" charset="0"/>
                <a:ea typeface="Amazon Ember Light" panose="020B0403020204020204" pitchFamily="34" charset="0"/>
                <a:cs typeface="Amazon Ember Light" panose="020B0403020204020204" pitchFamily="34" charset="0"/>
              </a:defRPr>
            </a:lvl3pPr>
            <a:lvl4pPr marL="784333" indent="0">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p:txBody>
      </p:sp>
      <p:sp>
        <p:nvSpPr>
          <p:cNvPr id="7" name="TextBox 6">
            <a:extLst>
              <a:ext uri="{FF2B5EF4-FFF2-40B4-BE49-F238E27FC236}">
                <a16:creationId xmlns:a16="http://schemas.microsoft.com/office/drawing/2014/main" id="{1A4083F3-F71B-CE4B-9E7F-3E7848A2C423}"/>
              </a:ext>
            </a:extLst>
          </p:cNvPr>
          <p:cNvSpPr txBox="1">
            <a:spLocks noChangeArrowheads="1"/>
          </p:cNvSpPr>
          <p:nvPr userDrawn="1"/>
        </p:nvSpPr>
        <p:spPr bwMode="white">
          <a:xfrm>
            <a:off x="2258391"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0" name="Picture 9">
            <a:extLst>
              <a:ext uri="{FF2B5EF4-FFF2-40B4-BE49-F238E27FC236}">
                <a16:creationId xmlns:a16="http://schemas.microsoft.com/office/drawing/2014/main" id="{4A517E11-AE58-484D-BFBF-C5FE155CFFF4}"/>
              </a:ext>
            </a:extLst>
          </p:cNvPr>
          <p:cNvPicPr>
            <a:picLocks noChangeAspect="1"/>
          </p:cNvPicPr>
          <p:nvPr userDrawn="1"/>
        </p:nvPicPr>
        <p:blipFill>
          <a:blip r:embed="rId3"/>
          <a:stretch>
            <a:fillRect/>
          </a:stretch>
        </p:blipFill>
        <p:spPr>
          <a:xfrm>
            <a:off x="448471" y="6241274"/>
            <a:ext cx="994123" cy="288891"/>
          </a:xfrm>
          <a:prstGeom prst="rect">
            <a:avLst/>
          </a:prstGeom>
        </p:spPr>
      </p:pic>
    </p:spTree>
    <p:extLst>
      <p:ext uri="{BB962C8B-B14F-4D97-AF65-F5344CB8AC3E}">
        <p14:creationId xmlns:p14="http://schemas.microsoft.com/office/powerpoint/2010/main" val="42525067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Two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982687-55E4-D548-925B-CC07C1E9FCFC}"/>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B7F95915-D1D2-4E88-9B8E-D63E3E42A593}"/>
              </a:ext>
            </a:extLst>
          </p:cNvPr>
          <p:cNvSpPr>
            <a:spLocks noGrp="1"/>
          </p:cNvSpPr>
          <p:nvPr>
            <p:ph type="title" hasCustomPrompt="1"/>
          </p:nvPr>
        </p:nvSpPr>
        <p:spPr bwMode="white">
          <a:xfrm>
            <a:off x="269240" y="2409712"/>
            <a:ext cx="8718498" cy="1542143"/>
          </a:xfrm>
          <a:noFill/>
        </p:spPr>
        <p:txBody>
          <a:bodyPr lIns="182880" tIns="146304" rIns="182880" bIns="146304" anchor="t" anchorCtr="0"/>
          <a:lstStyle>
            <a:lvl1pPr>
              <a:defRPr sz="4500" spc="-98" baseline="0">
                <a:solidFill>
                  <a:schemeClr val="tx1"/>
                </a:solidFill>
              </a:defRPr>
            </a:lvl1pPr>
          </a:lstStyle>
          <a:p>
            <a:r>
              <a:rPr lang="en-US" dirty="0"/>
              <a:t>Presentation Title here</a:t>
            </a:r>
          </a:p>
        </p:txBody>
      </p:sp>
      <p:sp>
        <p:nvSpPr>
          <p:cNvPr id="12" name="Text Placeholder 2">
            <a:extLst>
              <a:ext uri="{FF2B5EF4-FFF2-40B4-BE49-F238E27FC236}">
                <a16:creationId xmlns:a16="http://schemas.microsoft.com/office/drawing/2014/main" id="{99944C5C-0686-423C-AD25-BDC211CB613E}"/>
              </a:ext>
            </a:extLst>
          </p:cNvPr>
          <p:cNvSpPr>
            <a:spLocks noGrp="1"/>
          </p:cNvSpPr>
          <p:nvPr>
            <p:ph type="body" sz="quarter" idx="14" hasCustomPrompt="1"/>
          </p:nvPr>
        </p:nvSpPr>
        <p:spPr bwMode="white">
          <a:xfrm>
            <a:off x="269875" y="4094793"/>
            <a:ext cx="4175125" cy="386970"/>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kern="1200" spc="0" baseline="0" dirty="0">
                <a:solidFill>
                  <a:schemeClr val="tx1"/>
                </a:solidFill>
                <a:latin typeface="+mn-lt"/>
                <a:ea typeface="Amazon Ember Heavy" panose="020B0803020204020204" pitchFamily="34" charset="0"/>
                <a:cs typeface="Amazon Ember Heavy" panose="020B08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p:txBody>
      </p:sp>
      <p:sp>
        <p:nvSpPr>
          <p:cNvPr id="13" name="Text Placeholder 2">
            <a:extLst>
              <a:ext uri="{FF2B5EF4-FFF2-40B4-BE49-F238E27FC236}">
                <a16:creationId xmlns:a16="http://schemas.microsoft.com/office/drawing/2014/main" id="{F1E431EA-AF81-4444-BF12-AC455A98DDCD}"/>
              </a:ext>
            </a:extLst>
          </p:cNvPr>
          <p:cNvSpPr>
            <a:spLocks noGrp="1"/>
          </p:cNvSpPr>
          <p:nvPr>
            <p:ph type="body" sz="quarter" idx="16" hasCustomPrompt="1"/>
          </p:nvPr>
        </p:nvSpPr>
        <p:spPr bwMode="white">
          <a:xfrm>
            <a:off x="269875" y="4473033"/>
            <a:ext cx="4175125" cy="810835"/>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i="0" kern="1200" spc="0" baseline="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 Name</a:t>
            </a:r>
          </a:p>
        </p:txBody>
      </p:sp>
      <p:sp>
        <p:nvSpPr>
          <p:cNvPr id="15" name="Text Placeholder 2">
            <a:extLst>
              <a:ext uri="{FF2B5EF4-FFF2-40B4-BE49-F238E27FC236}">
                <a16:creationId xmlns:a16="http://schemas.microsoft.com/office/drawing/2014/main" id="{2409E060-A600-4FC6-8319-7550123509B2}"/>
              </a:ext>
            </a:extLst>
          </p:cNvPr>
          <p:cNvSpPr>
            <a:spLocks noGrp="1"/>
          </p:cNvSpPr>
          <p:nvPr>
            <p:ph type="body" sz="quarter" idx="17" hasCustomPrompt="1"/>
          </p:nvPr>
        </p:nvSpPr>
        <p:spPr bwMode="white">
          <a:xfrm>
            <a:off x="4812612" y="4094793"/>
            <a:ext cx="4175125" cy="386970"/>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kern="1200" spc="0" baseline="0" dirty="0">
                <a:solidFill>
                  <a:schemeClr val="tx1"/>
                </a:solidFill>
                <a:latin typeface="+mn-lt"/>
                <a:ea typeface="Amazon Ember Heavy" panose="020B0803020204020204" pitchFamily="34" charset="0"/>
                <a:cs typeface="Amazon Ember Heavy" panose="020B08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p:txBody>
      </p:sp>
      <p:sp>
        <p:nvSpPr>
          <p:cNvPr id="18" name="Text Placeholder 2">
            <a:extLst>
              <a:ext uri="{FF2B5EF4-FFF2-40B4-BE49-F238E27FC236}">
                <a16:creationId xmlns:a16="http://schemas.microsoft.com/office/drawing/2014/main" id="{E78EC8F1-696E-487F-80BF-317E4A553897}"/>
              </a:ext>
            </a:extLst>
          </p:cNvPr>
          <p:cNvSpPr>
            <a:spLocks noGrp="1"/>
          </p:cNvSpPr>
          <p:nvPr>
            <p:ph type="body" sz="quarter" idx="18" hasCustomPrompt="1"/>
          </p:nvPr>
        </p:nvSpPr>
        <p:spPr bwMode="white">
          <a:xfrm>
            <a:off x="4812612" y="4473033"/>
            <a:ext cx="4175125" cy="810835"/>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i="0" kern="1200" spc="0" baseline="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 Name</a:t>
            </a:r>
          </a:p>
        </p:txBody>
      </p:sp>
      <p:pic>
        <p:nvPicPr>
          <p:cNvPr id="8" name="Picture 7">
            <a:extLst>
              <a:ext uri="{FF2B5EF4-FFF2-40B4-BE49-F238E27FC236}">
                <a16:creationId xmlns:a16="http://schemas.microsoft.com/office/drawing/2014/main" id="{7274A39A-BA18-504C-951B-536C45DA1934}"/>
              </a:ext>
            </a:extLst>
          </p:cNvPr>
          <p:cNvPicPr>
            <a:picLocks noChangeAspect="1"/>
          </p:cNvPicPr>
          <p:nvPr userDrawn="1"/>
        </p:nvPicPr>
        <p:blipFill>
          <a:blip r:embed="rId4"/>
          <a:stretch>
            <a:fillRect/>
          </a:stretch>
        </p:blipFill>
        <p:spPr>
          <a:xfrm>
            <a:off x="448471" y="6241274"/>
            <a:ext cx="994123" cy="288891"/>
          </a:xfrm>
          <a:prstGeom prst="rect">
            <a:avLst/>
          </a:prstGeom>
        </p:spPr>
      </p:pic>
      <p:sp>
        <p:nvSpPr>
          <p:cNvPr id="9" name="Rectangle 8">
            <a:extLst>
              <a:ext uri="{FF2B5EF4-FFF2-40B4-BE49-F238E27FC236}">
                <a16:creationId xmlns:a16="http://schemas.microsoft.com/office/drawing/2014/main" id="{1496B9A7-1A55-7947-8E87-F70A3E3056B9}"/>
              </a:ext>
            </a:extLst>
          </p:cNvPr>
          <p:cNvSpPr/>
          <p:nvPr userDrawn="1"/>
        </p:nvSpPr>
        <p:spPr bwMode="auto">
          <a:xfrm>
            <a:off x="0" y="0"/>
            <a:ext cx="13716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985634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5722D5-BED3-7E4B-A986-F1A4A5D47901}"/>
              </a:ext>
            </a:extLst>
          </p:cNvPr>
          <p:cNvSpPr/>
          <p:nvPr userDrawn="1"/>
        </p:nvSpPr>
        <p:spPr bwMode="auto">
          <a:xfrm>
            <a:off x="137160" y="5875020"/>
            <a:ext cx="2011680" cy="8115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Picture Placeholder 2">
            <a:extLst>
              <a:ext uri="{FF2B5EF4-FFF2-40B4-BE49-F238E27FC236}">
                <a16:creationId xmlns:a16="http://schemas.microsoft.com/office/drawing/2014/main" id="{577F17E0-3143-044F-8996-26FA317D7F60}"/>
              </a:ext>
            </a:extLst>
          </p:cNvPr>
          <p:cNvSpPr>
            <a:spLocks noGrp="1"/>
          </p:cNvSpPr>
          <p:nvPr>
            <p:ph type="pic" sz="quarter" idx="10"/>
          </p:nvPr>
        </p:nvSpPr>
        <p:spPr>
          <a:xfrm>
            <a:off x="0" y="0"/>
            <a:ext cx="12192000" cy="6858000"/>
          </a:xfrm>
        </p:spPr>
        <p:txBody>
          <a:bodyPr/>
          <a:lstStyle/>
          <a:p>
            <a:endParaRPr lang="en-US" dirty="0"/>
          </a:p>
        </p:txBody>
      </p:sp>
      <p:sp>
        <p:nvSpPr>
          <p:cNvPr id="5" name="TextBox 4">
            <a:extLst>
              <a:ext uri="{FF2B5EF4-FFF2-40B4-BE49-F238E27FC236}">
                <a16:creationId xmlns:a16="http://schemas.microsoft.com/office/drawing/2014/main" id="{8ABD177F-690D-E849-9CA6-14963724D971}"/>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7" name="Picture 6">
            <a:extLst>
              <a:ext uri="{FF2B5EF4-FFF2-40B4-BE49-F238E27FC236}">
                <a16:creationId xmlns:a16="http://schemas.microsoft.com/office/drawing/2014/main" id="{2D4D8943-6215-6D49-A7B9-9F5A39DE151B}"/>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9109523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mbed_Video">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0AC034E-E54C-4458-8A41-EB0300702CFF}"/>
              </a:ext>
            </a:extLst>
          </p:cNvPr>
          <p:cNvSpPr/>
          <p:nvPr/>
        </p:nvSpPr>
        <p:spPr bwMode="auto">
          <a:xfrm rot="5400000">
            <a:off x="5073650" y="2406650"/>
            <a:ext cx="2044700" cy="2044700"/>
          </a:xfrm>
          <a:custGeom>
            <a:avLst/>
            <a:gdLst>
              <a:gd name="connsiteX0" fmla="*/ 696468 w 2453640"/>
              <a:gd name="connsiteY0" fmla="*/ 1493520 h 2453640"/>
              <a:gd name="connsiteX1" fmla="*/ 1757172 w 2453640"/>
              <a:gd name="connsiteY1" fmla="*/ 1493520 h 2453640"/>
              <a:gd name="connsiteX2" fmla="*/ 1226820 w 2453640"/>
              <a:gd name="connsiteY2" fmla="*/ 701040 h 2453640"/>
              <a:gd name="connsiteX3" fmla="*/ 0 w 2453640"/>
              <a:gd name="connsiteY3" fmla="*/ 1226820 h 2453640"/>
              <a:gd name="connsiteX4" fmla="*/ 1226820 w 2453640"/>
              <a:gd name="connsiteY4" fmla="*/ 0 h 2453640"/>
              <a:gd name="connsiteX5" fmla="*/ 2453640 w 2453640"/>
              <a:gd name="connsiteY5" fmla="*/ 1226820 h 2453640"/>
              <a:gd name="connsiteX6" fmla="*/ 1226820 w 2453640"/>
              <a:gd name="connsiteY6" fmla="*/ 2453640 h 2453640"/>
              <a:gd name="connsiteX7" fmla="*/ 0 w 2453640"/>
              <a:gd name="connsiteY7" fmla="*/ 1226820 h 245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3640" h="2453640">
                <a:moveTo>
                  <a:pt x="696468" y="1493520"/>
                </a:moveTo>
                <a:lnTo>
                  <a:pt x="1757172" y="1493520"/>
                </a:lnTo>
                <a:lnTo>
                  <a:pt x="1226820" y="701040"/>
                </a:lnTo>
                <a:close/>
                <a:moveTo>
                  <a:pt x="0" y="1226820"/>
                </a:moveTo>
                <a:cubicBezTo>
                  <a:pt x="0" y="549266"/>
                  <a:pt x="549266" y="0"/>
                  <a:pt x="1226820" y="0"/>
                </a:cubicBezTo>
                <a:cubicBezTo>
                  <a:pt x="1904374" y="0"/>
                  <a:pt x="2453640" y="549266"/>
                  <a:pt x="2453640" y="1226820"/>
                </a:cubicBezTo>
                <a:cubicBezTo>
                  <a:pt x="2453640" y="1904374"/>
                  <a:pt x="1904374" y="2453640"/>
                  <a:pt x="1226820" y="2453640"/>
                </a:cubicBezTo>
                <a:cubicBezTo>
                  <a:pt x="549266" y="2453640"/>
                  <a:pt x="0" y="1904374"/>
                  <a:pt x="0" y="122682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accent2"/>
              </a:solidFill>
              <a:ea typeface="Segoe UI" pitchFamily="34" charset="0"/>
              <a:cs typeface="Segoe UI" pitchFamily="34" charset="0"/>
            </a:endParaRPr>
          </a:p>
        </p:txBody>
      </p:sp>
      <p:sp>
        <p:nvSpPr>
          <p:cNvPr id="4" name="Media Placeholder 3">
            <a:extLst>
              <a:ext uri="{FF2B5EF4-FFF2-40B4-BE49-F238E27FC236}">
                <a16:creationId xmlns:a16="http://schemas.microsoft.com/office/drawing/2014/main" id="{62EA48BA-8AA5-4D2B-BA49-A7696755D9F4}"/>
              </a:ext>
            </a:extLst>
          </p:cNvPr>
          <p:cNvSpPr>
            <a:spLocks noGrp="1"/>
          </p:cNvSpPr>
          <p:nvPr>
            <p:ph type="media" sz="quarter" idx="10" hasCustomPrompt="1"/>
          </p:nvPr>
        </p:nvSpPr>
        <p:spPr>
          <a:xfrm>
            <a:off x="0" y="3096569"/>
            <a:ext cx="12192000" cy="664862"/>
          </a:xfrm>
        </p:spPr>
        <p:txBody>
          <a:bodyPr anchor="ctr" anchorCtr="0"/>
          <a:lstStyle>
            <a:lvl1pPr algn="ctr">
              <a:defRPr>
                <a:solidFill>
                  <a:schemeClr val="tx1"/>
                </a:solidFill>
              </a:defRPr>
            </a:lvl1pPr>
          </a:lstStyle>
          <a:p>
            <a:r>
              <a:rPr lang="en-US" dirty="0"/>
              <a:t>Click to add video</a:t>
            </a:r>
          </a:p>
        </p:txBody>
      </p:sp>
      <p:sp>
        <p:nvSpPr>
          <p:cNvPr id="6" name="TextBox 5">
            <a:extLst>
              <a:ext uri="{FF2B5EF4-FFF2-40B4-BE49-F238E27FC236}">
                <a16:creationId xmlns:a16="http://schemas.microsoft.com/office/drawing/2014/main" id="{0D45B675-28BE-3B4D-87B4-FA189252DB3A}"/>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7" name="Picture 6">
            <a:extLst>
              <a:ext uri="{FF2B5EF4-FFF2-40B4-BE49-F238E27FC236}">
                <a16:creationId xmlns:a16="http://schemas.microsoft.com/office/drawing/2014/main" id="{490ED992-460A-3F4D-8B74-D510D0F99270}"/>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26706714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35003C-0748-CA46-8799-2EC5E3ED1D6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4">
            <a:extLst>
              <a:ext uri="{FF2B5EF4-FFF2-40B4-BE49-F238E27FC236}">
                <a16:creationId xmlns:a16="http://schemas.microsoft.com/office/drawing/2014/main" id="{40F0A962-F39A-4F7C-AFB8-1D55B110FA1F}"/>
              </a:ext>
            </a:extLst>
          </p:cNvPr>
          <p:cNvSpPr>
            <a:spLocks noGrp="1"/>
          </p:cNvSpPr>
          <p:nvPr>
            <p:ph type="title" hasCustomPrompt="1"/>
          </p:nvPr>
        </p:nvSpPr>
        <p:spPr bwMode="white">
          <a:xfrm>
            <a:off x="269875" y="1854993"/>
            <a:ext cx="8334375" cy="2669382"/>
          </a:xfrm>
        </p:spPr>
        <p:txBody>
          <a:bodyPr lIns="182880" tIns="146304" rIns="182880" bIns="146304"/>
          <a:lstStyle>
            <a:lvl1pPr marL="142869" indent="-142869" algn="l">
              <a:defRPr sz="4500">
                <a:solidFill>
                  <a:schemeClr val="tx1"/>
                </a:solidFill>
              </a:defRPr>
            </a:lvl1pPr>
          </a:lstStyle>
          <a:p>
            <a:r>
              <a:rPr lang="en-US" dirty="0"/>
              <a:t>“Lorem ipsum dolor sit </a:t>
            </a:r>
            <a:r>
              <a:rPr lang="en-US" dirty="0" err="1"/>
              <a:t>amet</a:t>
            </a:r>
            <a:r>
              <a:rPr lang="en-US" dirty="0"/>
              <a:t>, </a:t>
            </a:r>
            <a:r>
              <a:rPr lang="en-US" dirty="0" err="1"/>
              <a:t>consectetuer</a:t>
            </a:r>
            <a:r>
              <a:rPr lang="en-US" dirty="0"/>
              <a:t> adipiscing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p>
        </p:txBody>
      </p:sp>
      <p:sp>
        <p:nvSpPr>
          <p:cNvPr id="11" name="Text Placeholder 6">
            <a:extLst>
              <a:ext uri="{FF2B5EF4-FFF2-40B4-BE49-F238E27FC236}">
                <a16:creationId xmlns:a16="http://schemas.microsoft.com/office/drawing/2014/main" id="{26FA47B6-AF7F-4583-B619-AA67D7C65CDC}"/>
              </a:ext>
            </a:extLst>
          </p:cNvPr>
          <p:cNvSpPr>
            <a:spLocks noGrp="1"/>
          </p:cNvSpPr>
          <p:nvPr>
            <p:ph type="body" sz="quarter" idx="10" hasCustomPrompt="1"/>
          </p:nvPr>
        </p:nvSpPr>
        <p:spPr bwMode="white">
          <a:xfrm>
            <a:off x="3436143" y="4700537"/>
            <a:ext cx="5168107" cy="618567"/>
          </a:xfrm>
        </p:spPr>
        <p:txBody>
          <a:bodyPr lIns="182880" tIns="146304" rIns="182880" bIns="146304"/>
          <a:lstStyle>
            <a:lvl1pPr marL="190492" indent="0" algn="r">
              <a:buNone/>
              <a:defRPr sz="2333" b="1">
                <a:solidFill>
                  <a:schemeClr val="tx1"/>
                </a:solidFill>
                <a:latin typeface="+mn-lt"/>
                <a:ea typeface="Amazon Ember Heavy" panose="020B0803020204020204" pitchFamily="34" charset="0"/>
                <a:cs typeface="Amazon Ember Heavy" panose="020B0803020204020204" pitchFamily="34" charset="0"/>
              </a:defRPr>
            </a:lvl1pPr>
            <a:lvl2pPr marL="336143" indent="0">
              <a:buNone/>
              <a:defRPr>
                <a:gradFill>
                  <a:gsLst>
                    <a:gs pos="1250">
                      <a:schemeClr val="bg1"/>
                    </a:gs>
                    <a:gs pos="100000">
                      <a:schemeClr val="bg1"/>
                    </a:gs>
                  </a:gsLst>
                  <a:lin ang="5400000" scaled="0"/>
                </a:gradFill>
              </a:defRPr>
            </a:lvl2pPr>
            <a:lvl3pPr marL="560238" indent="0">
              <a:buNone/>
              <a:defRPr>
                <a:gradFill>
                  <a:gsLst>
                    <a:gs pos="1250">
                      <a:schemeClr val="bg1"/>
                    </a:gs>
                    <a:gs pos="100000">
                      <a:schemeClr val="bg1"/>
                    </a:gs>
                  </a:gsLst>
                  <a:lin ang="5400000" scaled="0"/>
                </a:gradFill>
              </a:defRPr>
            </a:lvl3pPr>
            <a:lvl4pPr marL="784334" indent="0">
              <a:buNone/>
              <a:defRPr>
                <a:gradFill>
                  <a:gsLst>
                    <a:gs pos="1250">
                      <a:schemeClr val="bg1"/>
                    </a:gs>
                    <a:gs pos="100000">
                      <a:schemeClr val="bg1"/>
                    </a:gs>
                  </a:gsLst>
                  <a:lin ang="5400000" scaled="0"/>
                </a:gradFill>
              </a:defRPr>
            </a:lvl4pPr>
            <a:lvl5pPr marL="1008429" indent="0">
              <a:buNone/>
              <a:defRPr>
                <a:gradFill>
                  <a:gsLst>
                    <a:gs pos="1250">
                      <a:schemeClr val="bg1"/>
                    </a:gs>
                    <a:gs pos="100000">
                      <a:schemeClr val="bg1"/>
                    </a:gs>
                  </a:gsLst>
                  <a:lin ang="5400000" scaled="0"/>
                </a:gradFill>
              </a:defRPr>
            </a:lvl5pPr>
          </a:lstStyle>
          <a:p>
            <a:pPr lvl="0"/>
            <a:r>
              <a:rPr lang="en-US" dirty="0"/>
              <a:t>Quotation Author</a:t>
            </a:r>
          </a:p>
        </p:txBody>
      </p:sp>
      <p:sp>
        <p:nvSpPr>
          <p:cNvPr id="15" name="Text Placeholder 6">
            <a:extLst>
              <a:ext uri="{FF2B5EF4-FFF2-40B4-BE49-F238E27FC236}">
                <a16:creationId xmlns:a16="http://schemas.microsoft.com/office/drawing/2014/main" id="{F78CCF1D-C382-4338-9CBC-EE540D3CAB4F}"/>
              </a:ext>
            </a:extLst>
          </p:cNvPr>
          <p:cNvSpPr>
            <a:spLocks noGrp="1"/>
          </p:cNvSpPr>
          <p:nvPr>
            <p:ph type="body" sz="quarter" idx="11" hasCustomPrompt="1"/>
          </p:nvPr>
        </p:nvSpPr>
        <p:spPr bwMode="white">
          <a:xfrm>
            <a:off x="3436143" y="5168900"/>
            <a:ext cx="5168107" cy="618567"/>
          </a:xfrm>
        </p:spPr>
        <p:txBody>
          <a:bodyPr lIns="182880" tIns="146304" rIns="182880" bIns="146304"/>
          <a:lstStyle>
            <a:lvl1pPr marL="190492" indent="0" algn="r">
              <a:buNone/>
              <a:defRPr sz="2333" b="0">
                <a:solidFill>
                  <a:schemeClr val="tx1"/>
                </a:solidFill>
                <a:latin typeface="+mn-lt"/>
                <a:ea typeface="Amazon Ember Heavy" panose="020B0803020204020204" pitchFamily="34" charset="0"/>
                <a:cs typeface="Amazon Ember Heavy" panose="020B0803020204020204" pitchFamily="34" charset="0"/>
              </a:defRPr>
            </a:lvl1pPr>
            <a:lvl2pPr marL="336143" indent="0">
              <a:buNone/>
              <a:defRPr>
                <a:gradFill>
                  <a:gsLst>
                    <a:gs pos="1250">
                      <a:schemeClr val="bg1"/>
                    </a:gs>
                    <a:gs pos="100000">
                      <a:schemeClr val="bg1"/>
                    </a:gs>
                  </a:gsLst>
                  <a:lin ang="5400000" scaled="0"/>
                </a:gradFill>
              </a:defRPr>
            </a:lvl2pPr>
            <a:lvl3pPr marL="560238" indent="0">
              <a:buNone/>
              <a:defRPr>
                <a:gradFill>
                  <a:gsLst>
                    <a:gs pos="1250">
                      <a:schemeClr val="bg1"/>
                    </a:gs>
                    <a:gs pos="100000">
                      <a:schemeClr val="bg1"/>
                    </a:gs>
                  </a:gsLst>
                  <a:lin ang="5400000" scaled="0"/>
                </a:gradFill>
              </a:defRPr>
            </a:lvl3pPr>
            <a:lvl4pPr marL="784334" indent="0">
              <a:buNone/>
              <a:defRPr>
                <a:gradFill>
                  <a:gsLst>
                    <a:gs pos="1250">
                      <a:schemeClr val="bg1"/>
                    </a:gs>
                    <a:gs pos="100000">
                      <a:schemeClr val="bg1"/>
                    </a:gs>
                  </a:gsLst>
                  <a:lin ang="5400000" scaled="0"/>
                </a:gradFill>
              </a:defRPr>
            </a:lvl4pPr>
            <a:lvl5pPr marL="1008429" indent="0">
              <a:buNone/>
              <a:defRPr>
                <a:gradFill>
                  <a:gsLst>
                    <a:gs pos="1250">
                      <a:schemeClr val="bg1"/>
                    </a:gs>
                    <a:gs pos="100000">
                      <a:schemeClr val="bg1"/>
                    </a:gs>
                  </a:gsLst>
                  <a:lin ang="5400000" scaled="0"/>
                </a:gradFill>
              </a:defRPr>
            </a:lvl5pPr>
          </a:lstStyle>
          <a:p>
            <a:pPr lvl="0"/>
            <a:r>
              <a:rPr lang="en-US" dirty="0"/>
              <a:t>Title</a:t>
            </a:r>
          </a:p>
        </p:txBody>
      </p:sp>
      <p:sp>
        <p:nvSpPr>
          <p:cNvPr id="7" name="TextBox 6">
            <a:extLst>
              <a:ext uri="{FF2B5EF4-FFF2-40B4-BE49-F238E27FC236}">
                <a16:creationId xmlns:a16="http://schemas.microsoft.com/office/drawing/2014/main" id="{F3DF4DE7-C78B-B847-8250-117C51DF8CEC}"/>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8" name="Picture 7">
            <a:extLst>
              <a:ext uri="{FF2B5EF4-FFF2-40B4-BE49-F238E27FC236}">
                <a16:creationId xmlns:a16="http://schemas.microsoft.com/office/drawing/2014/main" id="{40121A57-C0F0-BB49-B82D-FCD652FC98E8}"/>
              </a:ext>
            </a:extLst>
          </p:cNvPr>
          <p:cNvPicPr>
            <a:picLocks noChangeAspect="1"/>
          </p:cNvPicPr>
          <p:nvPr userDrawn="1"/>
        </p:nvPicPr>
        <p:blipFill>
          <a:blip r:embed="rId4"/>
          <a:stretch>
            <a:fillRect/>
          </a:stretch>
        </p:blipFill>
        <p:spPr>
          <a:xfrm>
            <a:off x="448471" y="6241274"/>
            <a:ext cx="994123" cy="288891"/>
          </a:xfrm>
          <a:prstGeom prst="rect">
            <a:avLst/>
          </a:prstGeom>
        </p:spPr>
      </p:pic>
    </p:spTree>
    <p:extLst>
      <p:ext uri="{BB962C8B-B14F-4D97-AF65-F5344CB8AC3E}">
        <p14:creationId xmlns:p14="http://schemas.microsoft.com/office/powerpoint/2010/main" val="28587962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Quote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F5672A-B4D2-FA4A-A995-2338344FD35A}"/>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4">
            <a:extLst>
              <a:ext uri="{FF2B5EF4-FFF2-40B4-BE49-F238E27FC236}">
                <a16:creationId xmlns:a16="http://schemas.microsoft.com/office/drawing/2014/main" id="{40F0A962-F39A-4F7C-AFB8-1D55B110FA1F}"/>
              </a:ext>
            </a:extLst>
          </p:cNvPr>
          <p:cNvSpPr>
            <a:spLocks noGrp="1"/>
          </p:cNvSpPr>
          <p:nvPr>
            <p:ph type="title" hasCustomPrompt="1"/>
          </p:nvPr>
        </p:nvSpPr>
        <p:spPr bwMode="white">
          <a:xfrm>
            <a:off x="269875" y="1854993"/>
            <a:ext cx="8334375" cy="2669382"/>
          </a:xfrm>
        </p:spPr>
        <p:txBody>
          <a:bodyPr lIns="182880" tIns="146304" rIns="182880" bIns="146304"/>
          <a:lstStyle>
            <a:lvl1pPr marL="142869" indent="-142869" algn="l">
              <a:defRPr sz="4500">
                <a:solidFill>
                  <a:schemeClr val="tx1"/>
                </a:solidFill>
              </a:defRPr>
            </a:lvl1pPr>
          </a:lstStyle>
          <a:p>
            <a:r>
              <a:rPr lang="en-US" dirty="0"/>
              <a:t>“Lorem ipsum dolor sit </a:t>
            </a:r>
            <a:r>
              <a:rPr lang="en-US" dirty="0" err="1"/>
              <a:t>amet</a:t>
            </a:r>
            <a:r>
              <a:rPr lang="en-US" dirty="0"/>
              <a:t>, </a:t>
            </a:r>
            <a:r>
              <a:rPr lang="en-US" dirty="0" err="1"/>
              <a:t>consectetuer</a:t>
            </a:r>
            <a:r>
              <a:rPr lang="en-US" dirty="0"/>
              <a:t> adipiscing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p>
        </p:txBody>
      </p:sp>
      <p:sp>
        <p:nvSpPr>
          <p:cNvPr id="11" name="Text Placeholder 6">
            <a:extLst>
              <a:ext uri="{FF2B5EF4-FFF2-40B4-BE49-F238E27FC236}">
                <a16:creationId xmlns:a16="http://schemas.microsoft.com/office/drawing/2014/main" id="{26FA47B6-AF7F-4583-B619-AA67D7C65CDC}"/>
              </a:ext>
            </a:extLst>
          </p:cNvPr>
          <p:cNvSpPr>
            <a:spLocks noGrp="1"/>
          </p:cNvSpPr>
          <p:nvPr>
            <p:ph type="body" sz="quarter" idx="10" hasCustomPrompt="1"/>
          </p:nvPr>
        </p:nvSpPr>
        <p:spPr bwMode="white">
          <a:xfrm>
            <a:off x="3436143" y="4700537"/>
            <a:ext cx="5168107" cy="618567"/>
          </a:xfrm>
        </p:spPr>
        <p:txBody>
          <a:bodyPr lIns="182880" tIns="146304" rIns="182880" bIns="146304"/>
          <a:lstStyle>
            <a:lvl1pPr marL="190492" indent="0" algn="r">
              <a:buNone/>
              <a:defRPr sz="2333" b="1">
                <a:solidFill>
                  <a:schemeClr val="tx1"/>
                </a:solidFill>
                <a:latin typeface="+mn-lt"/>
                <a:ea typeface="Amazon Ember Heavy" panose="020B0803020204020204" pitchFamily="34" charset="0"/>
                <a:cs typeface="Amazon Ember Heavy" panose="020B0803020204020204" pitchFamily="34" charset="0"/>
              </a:defRPr>
            </a:lvl1pPr>
            <a:lvl2pPr marL="336143" indent="0">
              <a:buNone/>
              <a:defRPr>
                <a:gradFill>
                  <a:gsLst>
                    <a:gs pos="1250">
                      <a:schemeClr val="bg1"/>
                    </a:gs>
                    <a:gs pos="100000">
                      <a:schemeClr val="bg1"/>
                    </a:gs>
                  </a:gsLst>
                  <a:lin ang="5400000" scaled="0"/>
                </a:gradFill>
              </a:defRPr>
            </a:lvl2pPr>
            <a:lvl3pPr marL="560238" indent="0">
              <a:buNone/>
              <a:defRPr>
                <a:gradFill>
                  <a:gsLst>
                    <a:gs pos="1250">
                      <a:schemeClr val="bg1"/>
                    </a:gs>
                    <a:gs pos="100000">
                      <a:schemeClr val="bg1"/>
                    </a:gs>
                  </a:gsLst>
                  <a:lin ang="5400000" scaled="0"/>
                </a:gradFill>
              </a:defRPr>
            </a:lvl3pPr>
            <a:lvl4pPr marL="784334" indent="0">
              <a:buNone/>
              <a:defRPr>
                <a:gradFill>
                  <a:gsLst>
                    <a:gs pos="1250">
                      <a:schemeClr val="bg1"/>
                    </a:gs>
                    <a:gs pos="100000">
                      <a:schemeClr val="bg1"/>
                    </a:gs>
                  </a:gsLst>
                  <a:lin ang="5400000" scaled="0"/>
                </a:gradFill>
              </a:defRPr>
            </a:lvl4pPr>
            <a:lvl5pPr marL="1008429" indent="0">
              <a:buNone/>
              <a:defRPr>
                <a:gradFill>
                  <a:gsLst>
                    <a:gs pos="1250">
                      <a:schemeClr val="bg1"/>
                    </a:gs>
                    <a:gs pos="100000">
                      <a:schemeClr val="bg1"/>
                    </a:gs>
                  </a:gsLst>
                  <a:lin ang="5400000" scaled="0"/>
                </a:gradFill>
              </a:defRPr>
            </a:lvl5pPr>
          </a:lstStyle>
          <a:p>
            <a:pPr lvl="0"/>
            <a:r>
              <a:rPr lang="en-US" dirty="0"/>
              <a:t>Quotation Author</a:t>
            </a:r>
          </a:p>
        </p:txBody>
      </p:sp>
      <p:sp>
        <p:nvSpPr>
          <p:cNvPr id="15" name="Text Placeholder 6">
            <a:extLst>
              <a:ext uri="{FF2B5EF4-FFF2-40B4-BE49-F238E27FC236}">
                <a16:creationId xmlns:a16="http://schemas.microsoft.com/office/drawing/2014/main" id="{F78CCF1D-C382-4338-9CBC-EE540D3CAB4F}"/>
              </a:ext>
            </a:extLst>
          </p:cNvPr>
          <p:cNvSpPr>
            <a:spLocks noGrp="1"/>
          </p:cNvSpPr>
          <p:nvPr>
            <p:ph type="body" sz="quarter" idx="11" hasCustomPrompt="1"/>
          </p:nvPr>
        </p:nvSpPr>
        <p:spPr bwMode="white">
          <a:xfrm>
            <a:off x="3436143" y="5168900"/>
            <a:ext cx="5168107" cy="618567"/>
          </a:xfrm>
        </p:spPr>
        <p:txBody>
          <a:bodyPr lIns="182880" tIns="146304" rIns="182880" bIns="146304"/>
          <a:lstStyle>
            <a:lvl1pPr marL="190492" indent="0" algn="r">
              <a:buNone/>
              <a:defRPr sz="2333" b="0">
                <a:solidFill>
                  <a:schemeClr val="tx1"/>
                </a:solidFill>
                <a:latin typeface="+mn-lt"/>
                <a:ea typeface="Amazon Ember Heavy" panose="020B0803020204020204" pitchFamily="34" charset="0"/>
                <a:cs typeface="Amazon Ember Heavy" panose="020B0803020204020204" pitchFamily="34" charset="0"/>
              </a:defRPr>
            </a:lvl1pPr>
            <a:lvl2pPr marL="336143" indent="0">
              <a:buNone/>
              <a:defRPr>
                <a:gradFill>
                  <a:gsLst>
                    <a:gs pos="1250">
                      <a:schemeClr val="bg1"/>
                    </a:gs>
                    <a:gs pos="100000">
                      <a:schemeClr val="bg1"/>
                    </a:gs>
                  </a:gsLst>
                  <a:lin ang="5400000" scaled="0"/>
                </a:gradFill>
              </a:defRPr>
            </a:lvl2pPr>
            <a:lvl3pPr marL="560238" indent="0">
              <a:buNone/>
              <a:defRPr>
                <a:gradFill>
                  <a:gsLst>
                    <a:gs pos="1250">
                      <a:schemeClr val="bg1"/>
                    </a:gs>
                    <a:gs pos="100000">
                      <a:schemeClr val="bg1"/>
                    </a:gs>
                  </a:gsLst>
                  <a:lin ang="5400000" scaled="0"/>
                </a:gradFill>
              </a:defRPr>
            </a:lvl3pPr>
            <a:lvl4pPr marL="784334" indent="0">
              <a:buNone/>
              <a:defRPr>
                <a:gradFill>
                  <a:gsLst>
                    <a:gs pos="1250">
                      <a:schemeClr val="bg1"/>
                    </a:gs>
                    <a:gs pos="100000">
                      <a:schemeClr val="bg1"/>
                    </a:gs>
                  </a:gsLst>
                  <a:lin ang="5400000" scaled="0"/>
                </a:gradFill>
              </a:defRPr>
            </a:lvl4pPr>
            <a:lvl5pPr marL="1008429" indent="0">
              <a:buNone/>
              <a:defRPr>
                <a:gradFill>
                  <a:gsLst>
                    <a:gs pos="1250">
                      <a:schemeClr val="bg1"/>
                    </a:gs>
                    <a:gs pos="100000">
                      <a:schemeClr val="bg1"/>
                    </a:gs>
                  </a:gsLst>
                  <a:lin ang="5400000" scaled="0"/>
                </a:gradFill>
              </a:defRPr>
            </a:lvl5pPr>
          </a:lstStyle>
          <a:p>
            <a:pPr lvl="0"/>
            <a:r>
              <a:rPr lang="en-US" dirty="0"/>
              <a:t>Title</a:t>
            </a:r>
          </a:p>
        </p:txBody>
      </p:sp>
      <p:sp>
        <p:nvSpPr>
          <p:cNvPr id="7" name="TextBox 6">
            <a:extLst>
              <a:ext uri="{FF2B5EF4-FFF2-40B4-BE49-F238E27FC236}">
                <a16:creationId xmlns:a16="http://schemas.microsoft.com/office/drawing/2014/main" id="{BF61EE4B-00C1-414F-8465-CB205EB72920}"/>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8" name="Picture 7">
            <a:extLst>
              <a:ext uri="{FF2B5EF4-FFF2-40B4-BE49-F238E27FC236}">
                <a16:creationId xmlns:a16="http://schemas.microsoft.com/office/drawing/2014/main" id="{16737D6B-F9C5-2545-B6B9-B8264596E60E}"/>
              </a:ext>
            </a:extLst>
          </p:cNvPr>
          <p:cNvPicPr>
            <a:picLocks noChangeAspect="1"/>
          </p:cNvPicPr>
          <p:nvPr userDrawn="1"/>
        </p:nvPicPr>
        <p:blipFill>
          <a:blip r:embed="rId4"/>
          <a:stretch>
            <a:fillRect/>
          </a:stretch>
        </p:blipFill>
        <p:spPr>
          <a:xfrm>
            <a:off x="448471" y="6241274"/>
            <a:ext cx="994123" cy="288891"/>
          </a:xfrm>
          <a:prstGeom prst="rect">
            <a:avLst/>
          </a:prstGeom>
        </p:spPr>
      </p:pic>
    </p:spTree>
    <p:extLst>
      <p:ext uri="{BB962C8B-B14F-4D97-AF65-F5344CB8AC3E}">
        <p14:creationId xmlns:p14="http://schemas.microsoft.com/office/powerpoint/2010/main" val="18459832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FE0FC8-E477-D045-96B0-375E1983B47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57800F99-0876-EC45-94EE-04178712AA3A}"/>
              </a:ext>
            </a:extLst>
          </p:cNvPr>
          <p:cNvSpPr>
            <a:spLocks noGrp="1"/>
          </p:cNvSpPr>
          <p:nvPr>
            <p:ph type="title" hasCustomPrompt="1"/>
          </p:nvPr>
        </p:nvSpPr>
        <p:spPr bwMode="white">
          <a:xfrm>
            <a:off x="269875" y="2870811"/>
            <a:ext cx="10757271" cy="987963"/>
          </a:xfrm>
          <a:noFill/>
        </p:spPr>
        <p:txBody>
          <a:bodyPr wrap="square" lIns="182880" tIns="146304" rIns="182880" bIns="146304" anchor="t" anchorCtr="0">
            <a:spAutoFit/>
          </a:bodyPr>
          <a:lstStyle>
            <a:lvl1pPr>
              <a:defRPr sz="5000" spc="-98" baseline="0">
                <a:solidFill>
                  <a:schemeClr val="tx1"/>
                </a:solidFill>
                <a:latin typeface="+mj-lt"/>
                <a:ea typeface="Amazon Ember Heavy" panose="020B0803020204020204" pitchFamily="34" charset="0"/>
                <a:cs typeface="Amazon Ember Heavy" panose="020B0803020204020204" pitchFamily="34" charset="0"/>
              </a:defRPr>
            </a:lvl1pPr>
          </a:lstStyle>
          <a:p>
            <a:r>
              <a:rPr lang="en-US" dirty="0"/>
              <a:t>Section</a:t>
            </a:r>
          </a:p>
        </p:txBody>
      </p:sp>
      <p:sp>
        <p:nvSpPr>
          <p:cNvPr id="5" name="TextBox 4">
            <a:extLst>
              <a:ext uri="{FF2B5EF4-FFF2-40B4-BE49-F238E27FC236}">
                <a16:creationId xmlns:a16="http://schemas.microsoft.com/office/drawing/2014/main" id="{ED5A2EE2-AAE2-6F4C-8E86-14366AD62860}"/>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2022, Amazon Web Services, Inc. or its affiliates. All rights reserved.</a:t>
            </a:r>
          </a:p>
        </p:txBody>
      </p:sp>
      <p:pic>
        <p:nvPicPr>
          <p:cNvPr id="7" name="Picture 6">
            <a:extLst>
              <a:ext uri="{FF2B5EF4-FFF2-40B4-BE49-F238E27FC236}">
                <a16:creationId xmlns:a16="http://schemas.microsoft.com/office/drawing/2014/main" id="{FDB29AA0-5684-C244-A41A-DB60405DFB8A}"/>
              </a:ext>
            </a:extLst>
          </p:cNvPr>
          <p:cNvPicPr>
            <a:picLocks noChangeAspect="1"/>
          </p:cNvPicPr>
          <p:nvPr userDrawn="1"/>
        </p:nvPicPr>
        <p:blipFill>
          <a:blip r:embed="rId4"/>
          <a:stretch>
            <a:fillRect/>
          </a:stretch>
        </p:blipFill>
        <p:spPr>
          <a:xfrm>
            <a:off x="448471" y="6241274"/>
            <a:ext cx="994123" cy="288891"/>
          </a:xfrm>
          <a:prstGeom prst="rect">
            <a:avLst/>
          </a:prstGeom>
        </p:spPr>
      </p:pic>
    </p:spTree>
    <p:extLst>
      <p:ext uri="{BB962C8B-B14F-4D97-AF65-F5344CB8AC3E}">
        <p14:creationId xmlns:p14="http://schemas.microsoft.com/office/powerpoint/2010/main" val="25442548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C0247F-C909-A14E-8796-9647FBE206BD}"/>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57800F99-0876-EC45-94EE-04178712AA3A}"/>
              </a:ext>
            </a:extLst>
          </p:cNvPr>
          <p:cNvSpPr>
            <a:spLocks noGrp="1"/>
          </p:cNvSpPr>
          <p:nvPr>
            <p:ph type="title" hasCustomPrompt="1"/>
          </p:nvPr>
        </p:nvSpPr>
        <p:spPr bwMode="white">
          <a:xfrm>
            <a:off x="269875" y="2870811"/>
            <a:ext cx="10757271" cy="987963"/>
          </a:xfrm>
          <a:noFill/>
        </p:spPr>
        <p:txBody>
          <a:bodyPr wrap="square" lIns="182880" tIns="146304" rIns="182880" bIns="146304" anchor="t" anchorCtr="0">
            <a:spAutoFit/>
          </a:bodyPr>
          <a:lstStyle>
            <a:lvl1pPr>
              <a:defRPr sz="5000" spc="-98" baseline="0">
                <a:solidFill>
                  <a:schemeClr val="tx1"/>
                </a:solidFill>
                <a:latin typeface="+mj-lt"/>
                <a:ea typeface="Amazon Ember Heavy" panose="020B0803020204020204" pitchFamily="34" charset="0"/>
                <a:cs typeface="Amazon Ember Heavy" panose="020B0803020204020204" pitchFamily="34" charset="0"/>
              </a:defRPr>
            </a:lvl1pPr>
          </a:lstStyle>
          <a:p>
            <a:r>
              <a:rPr lang="en-US" dirty="0"/>
              <a:t>Video</a:t>
            </a:r>
          </a:p>
        </p:txBody>
      </p:sp>
      <p:sp>
        <p:nvSpPr>
          <p:cNvPr id="5" name="TextBox 4">
            <a:extLst>
              <a:ext uri="{FF2B5EF4-FFF2-40B4-BE49-F238E27FC236}">
                <a16:creationId xmlns:a16="http://schemas.microsoft.com/office/drawing/2014/main" id="{966FF9FA-C793-744E-993D-B60614ACE377}"/>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7" name="Picture 6">
            <a:extLst>
              <a:ext uri="{FF2B5EF4-FFF2-40B4-BE49-F238E27FC236}">
                <a16:creationId xmlns:a16="http://schemas.microsoft.com/office/drawing/2014/main" id="{461AA2AB-B609-134F-9A24-2A3728C31C28}"/>
              </a:ext>
            </a:extLst>
          </p:cNvPr>
          <p:cNvPicPr>
            <a:picLocks noChangeAspect="1"/>
          </p:cNvPicPr>
          <p:nvPr userDrawn="1"/>
        </p:nvPicPr>
        <p:blipFill>
          <a:blip r:embed="rId4"/>
          <a:stretch>
            <a:fillRect/>
          </a:stretch>
        </p:blipFill>
        <p:spPr>
          <a:xfrm>
            <a:off x="448471" y="6241274"/>
            <a:ext cx="994123" cy="288891"/>
          </a:xfrm>
          <a:prstGeom prst="rect">
            <a:avLst/>
          </a:prstGeom>
        </p:spPr>
      </p:pic>
    </p:spTree>
    <p:extLst>
      <p:ext uri="{BB962C8B-B14F-4D97-AF65-F5344CB8AC3E}">
        <p14:creationId xmlns:p14="http://schemas.microsoft.com/office/powerpoint/2010/main" val="31061469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Section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9DBB3C-3398-E246-82DD-CC6A506A43E1}"/>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57800F99-0876-EC45-94EE-04178712AA3A}"/>
              </a:ext>
            </a:extLst>
          </p:cNvPr>
          <p:cNvSpPr>
            <a:spLocks noGrp="1"/>
          </p:cNvSpPr>
          <p:nvPr>
            <p:ph type="title" hasCustomPrompt="1"/>
          </p:nvPr>
        </p:nvSpPr>
        <p:spPr bwMode="white">
          <a:xfrm>
            <a:off x="269875" y="2870811"/>
            <a:ext cx="10757271" cy="987963"/>
          </a:xfrm>
          <a:noFill/>
        </p:spPr>
        <p:txBody>
          <a:bodyPr wrap="square" lIns="182880" tIns="146304" rIns="182880" bIns="146304" anchor="t" anchorCtr="0">
            <a:spAutoFit/>
          </a:bodyPr>
          <a:lstStyle>
            <a:lvl1pPr>
              <a:defRPr sz="5000" spc="-98" baseline="0">
                <a:solidFill>
                  <a:schemeClr val="tx1"/>
                </a:solidFill>
                <a:latin typeface="+mj-lt"/>
                <a:ea typeface="Amazon Ember Heavy" panose="020B0803020204020204" pitchFamily="34" charset="0"/>
                <a:cs typeface="Amazon Ember Heavy" panose="020B0803020204020204" pitchFamily="34" charset="0"/>
              </a:defRPr>
            </a:lvl1pPr>
          </a:lstStyle>
          <a:p>
            <a:r>
              <a:rPr lang="en-US" dirty="0"/>
              <a:t>Demo</a:t>
            </a:r>
          </a:p>
        </p:txBody>
      </p:sp>
      <p:sp>
        <p:nvSpPr>
          <p:cNvPr id="5" name="TextBox 4">
            <a:extLst>
              <a:ext uri="{FF2B5EF4-FFF2-40B4-BE49-F238E27FC236}">
                <a16:creationId xmlns:a16="http://schemas.microsoft.com/office/drawing/2014/main" id="{179858FB-8D4F-234B-9D36-6349831F547F}"/>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7" name="Picture 6">
            <a:extLst>
              <a:ext uri="{FF2B5EF4-FFF2-40B4-BE49-F238E27FC236}">
                <a16:creationId xmlns:a16="http://schemas.microsoft.com/office/drawing/2014/main" id="{14C0D474-F100-A44E-BE23-923A92AD6821}"/>
              </a:ext>
            </a:extLst>
          </p:cNvPr>
          <p:cNvPicPr>
            <a:picLocks noChangeAspect="1"/>
          </p:cNvPicPr>
          <p:nvPr userDrawn="1"/>
        </p:nvPicPr>
        <p:blipFill>
          <a:blip r:embed="rId4"/>
          <a:stretch>
            <a:fillRect/>
          </a:stretch>
        </p:blipFill>
        <p:spPr>
          <a:xfrm>
            <a:off x="448471" y="6241274"/>
            <a:ext cx="994123" cy="288891"/>
          </a:xfrm>
          <a:prstGeom prst="rect">
            <a:avLst/>
          </a:prstGeom>
        </p:spPr>
      </p:pic>
    </p:spTree>
    <p:extLst>
      <p:ext uri="{BB962C8B-B14F-4D97-AF65-F5344CB8AC3E}">
        <p14:creationId xmlns:p14="http://schemas.microsoft.com/office/powerpoint/2010/main" val="21565942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Three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C07005-CA33-6C43-BF31-BC7B054F0B09}"/>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6A83D118-E0F2-497E-B52C-9187339527EE}"/>
              </a:ext>
            </a:extLst>
          </p:cNvPr>
          <p:cNvSpPr>
            <a:spLocks noGrp="1"/>
          </p:cNvSpPr>
          <p:nvPr>
            <p:ph type="title" hasCustomPrompt="1"/>
          </p:nvPr>
        </p:nvSpPr>
        <p:spPr bwMode="white">
          <a:xfrm>
            <a:off x="269240" y="2409712"/>
            <a:ext cx="8718498" cy="1542143"/>
          </a:xfrm>
          <a:noFill/>
        </p:spPr>
        <p:txBody>
          <a:bodyPr lIns="182880" tIns="146304" rIns="182880" bIns="146304" anchor="t" anchorCtr="0"/>
          <a:lstStyle>
            <a:lvl1pPr>
              <a:defRPr sz="4500" spc="-98" baseline="0">
                <a:solidFill>
                  <a:schemeClr val="tx1"/>
                </a:solidFill>
              </a:defRPr>
            </a:lvl1pPr>
          </a:lstStyle>
          <a:p>
            <a:r>
              <a:rPr lang="en-US" dirty="0"/>
              <a:t>Presentation Title here</a:t>
            </a:r>
          </a:p>
        </p:txBody>
      </p:sp>
      <p:sp>
        <p:nvSpPr>
          <p:cNvPr id="17" name="Text Placeholder 2">
            <a:extLst>
              <a:ext uri="{FF2B5EF4-FFF2-40B4-BE49-F238E27FC236}">
                <a16:creationId xmlns:a16="http://schemas.microsoft.com/office/drawing/2014/main" id="{0DC3C4F5-C09E-4675-A9E8-8B1927AEA181}"/>
              </a:ext>
            </a:extLst>
          </p:cNvPr>
          <p:cNvSpPr>
            <a:spLocks noGrp="1"/>
          </p:cNvSpPr>
          <p:nvPr>
            <p:ph type="body" sz="quarter" idx="14" hasCustomPrompt="1"/>
          </p:nvPr>
        </p:nvSpPr>
        <p:spPr bwMode="white">
          <a:xfrm>
            <a:off x="269875" y="4094793"/>
            <a:ext cx="3585104" cy="386970"/>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kern="1200" spc="0" baseline="0" dirty="0">
                <a:solidFill>
                  <a:schemeClr val="tx1"/>
                </a:solidFill>
                <a:latin typeface="+mn-lt"/>
                <a:ea typeface="Amazon Ember Heavy" panose="020B0803020204020204" pitchFamily="34" charset="0"/>
                <a:cs typeface="Amazon Ember Heavy" panose="020B08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p:txBody>
      </p:sp>
      <p:sp>
        <p:nvSpPr>
          <p:cNvPr id="19" name="Text Placeholder 2">
            <a:extLst>
              <a:ext uri="{FF2B5EF4-FFF2-40B4-BE49-F238E27FC236}">
                <a16:creationId xmlns:a16="http://schemas.microsoft.com/office/drawing/2014/main" id="{D05ED587-3950-498B-8809-350E99ECF2FE}"/>
              </a:ext>
            </a:extLst>
          </p:cNvPr>
          <p:cNvSpPr>
            <a:spLocks noGrp="1"/>
          </p:cNvSpPr>
          <p:nvPr>
            <p:ph type="body" sz="quarter" idx="16" hasCustomPrompt="1"/>
          </p:nvPr>
        </p:nvSpPr>
        <p:spPr bwMode="white">
          <a:xfrm>
            <a:off x="269875" y="4473033"/>
            <a:ext cx="3585104" cy="810835"/>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i="0" kern="1200" spc="0" baseline="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 Name</a:t>
            </a:r>
          </a:p>
        </p:txBody>
      </p:sp>
      <p:sp>
        <p:nvSpPr>
          <p:cNvPr id="20" name="Text Placeholder 2">
            <a:extLst>
              <a:ext uri="{FF2B5EF4-FFF2-40B4-BE49-F238E27FC236}">
                <a16:creationId xmlns:a16="http://schemas.microsoft.com/office/drawing/2014/main" id="{9FCC8BDD-C466-4DE7-88BA-E166D630D420}"/>
              </a:ext>
            </a:extLst>
          </p:cNvPr>
          <p:cNvSpPr>
            <a:spLocks noGrp="1"/>
          </p:cNvSpPr>
          <p:nvPr>
            <p:ph type="body" sz="quarter" idx="17" hasCustomPrompt="1"/>
          </p:nvPr>
        </p:nvSpPr>
        <p:spPr bwMode="white">
          <a:xfrm>
            <a:off x="4059823" y="4094793"/>
            <a:ext cx="3585104" cy="386970"/>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kern="1200" spc="0" baseline="0" dirty="0">
                <a:solidFill>
                  <a:schemeClr val="tx1"/>
                </a:solidFill>
                <a:latin typeface="+mn-lt"/>
                <a:ea typeface="Amazon Ember Heavy" panose="020B0803020204020204" pitchFamily="34" charset="0"/>
                <a:cs typeface="Amazon Ember Heavy" panose="020B08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p:txBody>
      </p:sp>
      <p:sp>
        <p:nvSpPr>
          <p:cNvPr id="21" name="Text Placeholder 2">
            <a:extLst>
              <a:ext uri="{FF2B5EF4-FFF2-40B4-BE49-F238E27FC236}">
                <a16:creationId xmlns:a16="http://schemas.microsoft.com/office/drawing/2014/main" id="{81A5DCF4-0C78-4BC8-A8E1-5E731743E4E1}"/>
              </a:ext>
            </a:extLst>
          </p:cNvPr>
          <p:cNvSpPr>
            <a:spLocks noGrp="1"/>
          </p:cNvSpPr>
          <p:nvPr>
            <p:ph type="body" sz="quarter" idx="18" hasCustomPrompt="1"/>
          </p:nvPr>
        </p:nvSpPr>
        <p:spPr bwMode="white">
          <a:xfrm>
            <a:off x="4059823" y="4473033"/>
            <a:ext cx="3585104" cy="810835"/>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i="0" kern="1200" spc="0" baseline="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 Name</a:t>
            </a:r>
          </a:p>
        </p:txBody>
      </p:sp>
      <p:sp>
        <p:nvSpPr>
          <p:cNvPr id="26" name="Text Placeholder 2">
            <a:extLst>
              <a:ext uri="{FF2B5EF4-FFF2-40B4-BE49-F238E27FC236}">
                <a16:creationId xmlns:a16="http://schemas.microsoft.com/office/drawing/2014/main" id="{6F8A7F9C-EC28-40EB-9462-DA12BA09DF62}"/>
              </a:ext>
            </a:extLst>
          </p:cNvPr>
          <p:cNvSpPr>
            <a:spLocks noGrp="1"/>
          </p:cNvSpPr>
          <p:nvPr>
            <p:ph type="body" sz="quarter" idx="19" hasCustomPrompt="1"/>
          </p:nvPr>
        </p:nvSpPr>
        <p:spPr bwMode="white">
          <a:xfrm>
            <a:off x="7849771" y="4094793"/>
            <a:ext cx="3585104" cy="386970"/>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kern="1200" spc="0" baseline="0" dirty="0">
                <a:solidFill>
                  <a:schemeClr val="tx1"/>
                </a:solidFill>
                <a:latin typeface="+mn-lt"/>
                <a:ea typeface="Amazon Ember Heavy" panose="020B0803020204020204" pitchFamily="34" charset="0"/>
                <a:cs typeface="Amazon Ember Heavy" panose="020B08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p:txBody>
      </p:sp>
      <p:sp>
        <p:nvSpPr>
          <p:cNvPr id="27" name="Text Placeholder 2">
            <a:extLst>
              <a:ext uri="{FF2B5EF4-FFF2-40B4-BE49-F238E27FC236}">
                <a16:creationId xmlns:a16="http://schemas.microsoft.com/office/drawing/2014/main" id="{03DBA0CC-DEF5-4A1B-A37B-E5853591B073}"/>
              </a:ext>
            </a:extLst>
          </p:cNvPr>
          <p:cNvSpPr>
            <a:spLocks noGrp="1"/>
          </p:cNvSpPr>
          <p:nvPr>
            <p:ph type="body" sz="quarter" idx="20" hasCustomPrompt="1"/>
          </p:nvPr>
        </p:nvSpPr>
        <p:spPr bwMode="white">
          <a:xfrm>
            <a:off x="7849771" y="4473033"/>
            <a:ext cx="3585104" cy="810835"/>
          </a:xfrm>
        </p:spPr>
        <p:txBody>
          <a:bodyPr lIns="182880" tIns="146304" rIns="182880" bIns="146304">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lang="en-US" sz="2000" b="0" i="0" kern="1200" spc="0" baseline="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 Name</a:t>
            </a:r>
          </a:p>
        </p:txBody>
      </p:sp>
      <p:pic>
        <p:nvPicPr>
          <p:cNvPr id="10" name="Picture 9">
            <a:extLst>
              <a:ext uri="{FF2B5EF4-FFF2-40B4-BE49-F238E27FC236}">
                <a16:creationId xmlns:a16="http://schemas.microsoft.com/office/drawing/2014/main" id="{90ABD06F-30A5-954D-AEBD-DFB167BB34D5}"/>
              </a:ext>
            </a:extLst>
          </p:cNvPr>
          <p:cNvPicPr>
            <a:picLocks noChangeAspect="1"/>
          </p:cNvPicPr>
          <p:nvPr userDrawn="1"/>
        </p:nvPicPr>
        <p:blipFill>
          <a:blip r:embed="rId4"/>
          <a:stretch>
            <a:fillRect/>
          </a:stretch>
        </p:blipFill>
        <p:spPr>
          <a:xfrm>
            <a:off x="448471" y="6241274"/>
            <a:ext cx="994123" cy="288891"/>
          </a:xfrm>
          <a:prstGeom prst="rect">
            <a:avLst/>
          </a:prstGeom>
        </p:spPr>
      </p:pic>
      <p:sp>
        <p:nvSpPr>
          <p:cNvPr id="11" name="Rectangle 10">
            <a:extLst>
              <a:ext uri="{FF2B5EF4-FFF2-40B4-BE49-F238E27FC236}">
                <a16:creationId xmlns:a16="http://schemas.microsoft.com/office/drawing/2014/main" id="{5A282871-8975-F541-98EF-C42DEDB1F501}"/>
              </a:ext>
            </a:extLst>
          </p:cNvPr>
          <p:cNvSpPr/>
          <p:nvPr userDrawn="1"/>
        </p:nvSpPr>
        <p:spPr bwMode="auto">
          <a:xfrm>
            <a:off x="0" y="0"/>
            <a:ext cx="13716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78677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_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2356" cy="899665"/>
          </a:xfrm>
        </p:spPr>
        <p:txBody>
          <a:bodyPr lIns="182880" tIns="146304" rIns="182880" bIns="146304"/>
          <a:lstStyle>
            <a:lvl1pPr>
              <a:defRPr/>
            </a:lvl1pPr>
          </a:lstStyle>
          <a:p>
            <a:r>
              <a:rPr lang="en-US" dirty="0"/>
              <a:t>Click to edit master title style</a:t>
            </a:r>
          </a:p>
        </p:txBody>
      </p:sp>
      <p:sp>
        <p:nvSpPr>
          <p:cNvPr id="7" name="TextBox 6">
            <a:extLst>
              <a:ext uri="{FF2B5EF4-FFF2-40B4-BE49-F238E27FC236}">
                <a16:creationId xmlns:a16="http://schemas.microsoft.com/office/drawing/2014/main" id="{96AC6F75-B0A7-5949-9CCF-79CB2C89A7DD}"/>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5" name="Picture 4">
            <a:extLst>
              <a:ext uri="{FF2B5EF4-FFF2-40B4-BE49-F238E27FC236}">
                <a16:creationId xmlns:a16="http://schemas.microsoft.com/office/drawing/2014/main" id="{95E02FA2-21AF-8D44-80F2-7912549F44C6}"/>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39265393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and_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2356" cy="671065"/>
          </a:xfrm>
        </p:spPr>
        <p:txBody>
          <a:bodyPr lIns="182880" tIns="146304" rIns="182880" bIns="146304"/>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772055D2-C6C9-491F-97FF-B9A772BC8833}"/>
              </a:ext>
            </a:extLst>
          </p:cNvPr>
          <p:cNvSpPr>
            <a:spLocks noGrp="1"/>
          </p:cNvSpPr>
          <p:nvPr>
            <p:ph type="body" sz="quarter" idx="10"/>
          </p:nvPr>
        </p:nvSpPr>
        <p:spPr>
          <a:xfrm>
            <a:off x="269875" y="987468"/>
            <a:ext cx="11652250" cy="572464"/>
          </a:xfrm>
        </p:spPr>
        <p:txBody>
          <a:bodyPr/>
          <a:lstStyle>
            <a:lvl1pPr>
              <a:defRPr sz="2000">
                <a:solidFill>
                  <a:schemeClr val="accent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BA60938E-5586-CA4E-BBF2-CA2FADBB7834}"/>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7" name="Picture 6">
            <a:extLst>
              <a:ext uri="{FF2B5EF4-FFF2-40B4-BE49-F238E27FC236}">
                <a16:creationId xmlns:a16="http://schemas.microsoft.com/office/drawing/2014/main" id="{02B99AE6-9AE1-8A46-B9FC-C64C47E83054}"/>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600062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356" cy="899665"/>
          </a:xfrm>
        </p:spPr>
        <p:txBody>
          <a:bodyPr vert="horz" wrap="square" lIns="182880" tIns="146304" rIns="182880" bIns="146304" rtlCol="0" anchor="t">
            <a:noAutofit/>
          </a:bodyPr>
          <a:lstStyle>
            <a:lvl1pPr>
              <a:defRPr lang="en-US">
                <a:solidFill>
                  <a:schemeClr val="tx1"/>
                </a:solidFill>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875" y="1189179"/>
            <a:ext cx="11652356" cy="1498936"/>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21882" indent="-285739">
              <a:spcAft>
                <a:spcPts val="667"/>
              </a:spcAft>
              <a:buFont typeface="Arial" panose="020B0604020202020204" pitchFamily="34" charset="0"/>
              <a:buChar char="•"/>
              <a:defRPr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2pPr>
            <a:lvl3pPr marL="845977" indent="-285739">
              <a:spcAft>
                <a:spcPts val="667"/>
              </a:spcAft>
              <a:buFont typeface="Arial" panose="020B0604020202020204" pitchFamily="34" charset="0"/>
              <a:buChar char="•"/>
              <a:defRPr b="0" i="0">
                <a:latin typeface="Amazon Ember Thin" panose="020B0303020204020204" pitchFamily="34" charset="0"/>
                <a:ea typeface="Amazon Ember Thin" panose="020B0303020204020204" pitchFamily="34" charset="0"/>
                <a:cs typeface="Amazon Ember Thin" panose="020B0303020204020204" pitchFamily="34" charset="0"/>
              </a:defRPr>
            </a:lvl3pPr>
            <a:lvl4pPr marL="1070072" indent="-285739">
              <a:spcAft>
                <a:spcPts val="667"/>
              </a:spcAft>
              <a:buFont typeface="Arial" panose="020B0604020202020204" pitchFamily="34" charset="0"/>
              <a:buChar char="•"/>
              <a:defRPr b="0" i="0">
                <a:latin typeface="Amazon Ember" panose="020B0603020204020204" pitchFamily="34" charset="0"/>
                <a:ea typeface="Amazon Ember" panose="020B0603020204020204" pitchFamily="34" charset="0"/>
                <a:cs typeface="Amazon Ember" panose="020B0603020204020204" pitchFamily="34" charset="0"/>
              </a:defRPr>
            </a:lvl4pPr>
            <a:lvl5pPr marL="1294167" indent="-285739">
              <a:spcAft>
                <a:spcPts val="667"/>
              </a:spcAft>
              <a:buFont typeface="Arial" panose="020B0604020202020204" pitchFamily="34" charset="0"/>
              <a:buChar char="•"/>
              <a:defRPr sz="1600"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4"/>
            <a:r>
              <a:rPr lang="en-US" dirty="0"/>
              <a:t>Third  level</a:t>
            </a:r>
          </a:p>
        </p:txBody>
      </p:sp>
      <p:sp>
        <p:nvSpPr>
          <p:cNvPr id="7" name="TextBox 6">
            <a:extLst>
              <a:ext uri="{FF2B5EF4-FFF2-40B4-BE49-F238E27FC236}">
                <a16:creationId xmlns:a16="http://schemas.microsoft.com/office/drawing/2014/main" id="{83922005-1F30-4447-BA37-D19D20AE812C}"/>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8" name="Picture 7">
            <a:extLst>
              <a:ext uri="{FF2B5EF4-FFF2-40B4-BE49-F238E27FC236}">
                <a16:creationId xmlns:a16="http://schemas.microsoft.com/office/drawing/2014/main" id="{F5DCB875-E0C0-DC4F-9F59-89403870C09A}"/>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515313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356" cy="670560"/>
          </a:xfrm>
        </p:spPr>
        <p:txBody>
          <a:bodyPr vert="horz" wrap="square" lIns="182880" tIns="146304" rIns="182880" bIns="146304" rtlCol="0" anchor="t">
            <a:noAutofit/>
          </a:bodyPr>
          <a:lstStyle>
            <a:lvl1pPr>
              <a:defRPr lang="en-US">
                <a:solidFill>
                  <a:schemeClr val="tx1"/>
                </a:solidFill>
              </a:defRPr>
            </a:lvl1pPr>
          </a:lstStyle>
          <a:p>
            <a:pPr lvl="0"/>
            <a:r>
              <a:rPr lang="en-US" dirty="0"/>
              <a:t>Click to edit master title style</a:t>
            </a:r>
          </a:p>
        </p:txBody>
      </p:sp>
      <p:sp>
        <p:nvSpPr>
          <p:cNvPr id="5" name="Text Placeholder 4">
            <a:extLst>
              <a:ext uri="{FF2B5EF4-FFF2-40B4-BE49-F238E27FC236}">
                <a16:creationId xmlns:a16="http://schemas.microsoft.com/office/drawing/2014/main" id="{D7598F06-5E9F-4A11-8610-CF80CCE5BE9F}"/>
              </a:ext>
            </a:extLst>
          </p:cNvPr>
          <p:cNvSpPr>
            <a:spLocks noGrp="1"/>
          </p:cNvSpPr>
          <p:nvPr>
            <p:ph type="body" sz="quarter" idx="10"/>
          </p:nvPr>
        </p:nvSpPr>
        <p:spPr>
          <a:xfrm>
            <a:off x="269875" y="986966"/>
            <a:ext cx="11652250" cy="572464"/>
          </a:xfrm>
        </p:spPr>
        <p:txBody>
          <a:bodyPr/>
          <a:lstStyle>
            <a:lvl1pPr>
              <a:defRPr sz="2000">
                <a:solidFill>
                  <a:schemeClr val="accent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4D7A8912-5838-1B46-B696-DA489AB593FE}"/>
              </a:ext>
            </a:extLst>
          </p:cNvPr>
          <p:cNvSpPr>
            <a:spLocks noGrp="1"/>
          </p:cNvSpPr>
          <p:nvPr>
            <p:ph idx="11" hasCustomPrompt="1"/>
          </p:nvPr>
        </p:nvSpPr>
        <p:spPr>
          <a:xfrm>
            <a:off x="269769" y="1586325"/>
            <a:ext cx="11652356" cy="1489639"/>
          </a:xfrm>
          <a:prstGeom prst="rect">
            <a:avLst/>
          </a:prstGeom>
        </p:spPr>
        <p:txBody>
          <a:bodyPr vert="horz" wrap="square" lIns="182880" tIns="146304" rIns="182880" bIns="146304" rtlCol="0">
            <a:spAutoFit/>
          </a:bodyPr>
          <a:lstStyle>
            <a:lvl1pPr>
              <a:spcAft>
                <a:spcPts val="667"/>
              </a:spcAft>
              <a:defRPr sz="2800" b="0" i="0">
                <a:solidFill>
                  <a:schemeClr val="tx1"/>
                </a:solidFill>
                <a:latin typeface="Amazon Ember Thin" panose="020B0303020204020204" pitchFamily="34" charset="0"/>
                <a:ea typeface="Amazon Ember Thin" panose="020B0303020204020204" pitchFamily="34" charset="0"/>
                <a:cs typeface="Amazon Ember Thin" panose="020B0303020204020204" pitchFamily="34" charset="0"/>
              </a:defRPr>
            </a:lvl1pPr>
            <a:lvl2pPr marL="621882" indent="-285739">
              <a:spcAft>
                <a:spcPts val="667"/>
              </a:spcAft>
              <a:buFont typeface="Arial" panose="020B0604020202020204" pitchFamily="34" charset="0"/>
              <a:buChar char="•"/>
              <a:defRPr b="0"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845977" indent="-285739">
              <a:spcAft>
                <a:spcPts val="667"/>
              </a:spcAft>
              <a:buFont typeface="Arial" panose="020B0604020202020204" pitchFamily="34" charset="0"/>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070072" indent="-285739">
              <a:spcAft>
                <a:spcPts val="667"/>
              </a:spcAft>
              <a:buFont typeface="Arial" panose="020B0604020202020204" pitchFamily="34" charset="0"/>
              <a:buNone/>
              <a:defRPr b="0" i="0">
                <a:latin typeface="Amazon Ember" panose="020B0603020204020204" pitchFamily="34" charset="0"/>
                <a:ea typeface="Amazon Ember" panose="020B0603020204020204" pitchFamily="34" charset="0"/>
                <a:cs typeface="Amazon Ember" panose="020B0603020204020204" pitchFamily="34" charset="0"/>
              </a:defRPr>
            </a:lvl4pPr>
            <a:lvl5pPr marL="1008428" marR="0" indent="0" algn="l" defTabSz="914362" rtl="0" eaLnBrk="1" fontAlgn="auto" latinLnBrk="0" hangingPunct="1">
              <a:lnSpc>
                <a:spcPct val="90000"/>
              </a:lnSpc>
              <a:spcBef>
                <a:spcPts val="500"/>
              </a:spcBef>
              <a:spcAft>
                <a:spcPts val="667"/>
              </a:spcAft>
              <a:buClrTx/>
              <a:buSzPct val="90000"/>
              <a:buFont typeface="Arial" panose="020B0604020202020204" pitchFamily="34" charset="0"/>
              <a:buNone/>
              <a:tabLst/>
              <a:defRPr b="0" i="0">
                <a:latin typeface="Amazon Ember" panose="020B0603020204020204" pitchFamily="34" charset="0"/>
                <a:ea typeface="Amazon Ember" panose="020B0603020204020204" pitchFamily="34" charset="0"/>
                <a:cs typeface="Amazon Ember" panose="020B0603020204020204" pitchFamily="34" charset="0"/>
              </a:defRPr>
            </a:lvl5pPr>
            <a:lvl6pPr marL="2228755" indent="0">
              <a:buNone/>
              <a:defRPr/>
            </a:lvl6pPr>
          </a:lstStyle>
          <a:p>
            <a:pPr lvl="0"/>
            <a:r>
              <a:rPr lang="en-US" dirty="0"/>
              <a:t>Click to edit master text styles</a:t>
            </a:r>
          </a:p>
          <a:p>
            <a:pPr lvl="1"/>
            <a:r>
              <a:rPr lang="en-US" dirty="0"/>
              <a:t>Second level</a:t>
            </a:r>
          </a:p>
          <a:p>
            <a:pPr lvl="2"/>
            <a:r>
              <a:rPr lang="en-US" dirty="0"/>
              <a:t>Third  level</a:t>
            </a:r>
          </a:p>
        </p:txBody>
      </p:sp>
      <p:sp>
        <p:nvSpPr>
          <p:cNvPr id="8" name="TextBox 7">
            <a:extLst>
              <a:ext uri="{FF2B5EF4-FFF2-40B4-BE49-F238E27FC236}">
                <a16:creationId xmlns:a16="http://schemas.microsoft.com/office/drawing/2014/main" id="{EC526BC1-292D-154D-81D3-0D1ACE62702A}"/>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9" name="Picture 8">
            <a:extLst>
              <a:ext uri="{FF2B5EF4-FFF2-40B4-BE49-F238E27FC236}">
                <a16:creationId xmlns:a16="http://schemas.microsoft.com/office/drawing/2014/main" id="{00BBDAD2-81AF-C14F-9789-600C797BF86C}"/>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472096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F_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2356" cy="899665"/>
          </a:xfrm>
        </p:spPr>
        <p:txBody>
          <a:bodyPr lIns="182880" tIns="146304" rIns="182880" bIns="146304"/>
          <a:lstStyle>
            <a:lvl1pPr>
              <a:defRPr>
                <a:solidFill>
                  <a:schemeClr val="tx1"/>
                </a:solidFill>
              </a:defRPr>
            </a:lvl1pPr>
          </a:lstStyle>
          <a:p>
            <a:r>
              <a:rPr lang="en-US" dirty="0"/>
              <a:t>Click to edit master title style</a:t>
            </a:r>
          </a:p>
        </p:txBody>
      </p:sp>
      <p:sp>
        <p:nvSpPr>
          <p:cNvPr id="5" name="Rectangle 4">
            <a:extLst>
              <a:ext uri="{FF2B5EF4-FFF2-40B4-BE49-F238E27FC236}">
                <a16:creationId xmlns:a16="http://schemas.microsoft.com/office/drawing/2014/main" id="{DB78FAD6-4DC2-6A46-B25F-1115E250322F}"/>
              </a:ext>
            </a:extLst>
          </p:cNvPr>
          <p:cNvSpPr/>
          <p:nvPr userDrawn="1"/>
        </p:nvSpPr>
        <p:spPr>
          <a:xfrm>
            <a:off x="2123072" y="6218817"/>
            <a:ext cx="2218877" cy="338554"/>
          </a:xfrm>
          <a:prstGeom prst="rect">
            <a:avLst/>
          </a:prstGeom>
        </p:spPr>
        <p:txBody>
          <a:bodyPr wrap="none">
            <a:spAutoFit/>
          </a:bodyPr>
          <a:lstStyle/>
          <a:p>
            <a:r>
              <a:rPr lang="en-US" sz="1600" b="1" i="0" dirty="0">
                <a:solidFill>
                  <a:srgbClr val="FE5196"/>
                </a:solidFill>
                <a:latin typeface="Amazon Ember" panose="020B0603020204020204" pitchFamily="34" charset="0"/>
                <a:ea typeface="Amazon Ember" panose="020B0603020204020204" pitchFamily="34" charset="0"/>
                <a:cs typeface="Amazon Ember" panose="020B0603020204020204" pitchFamily="34" charset="0"/>
              </a:rPr>
              <a:t>Amazon Confidential</a:t>
            </a:r>
          </a:p>
        </p:txBody>
      </p:sp>
      <p:sp>
        <p:nvSpPr>
          <p:cNvPr id="7" name="TextBox 6">
            <a:extLst>
              <a:ext uri="{FF2B5EF4-FFF2-40B4-BE49-F238E27FC236}">
                <a16:creationId xmlns:a16="http://schemas.microsoft.com/office/drawing/2014/main" id="{338505EF-2F18-3B4C-ABEF-79F4A82D24D5}"/>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8" name="Picture 7">
            <a:extLst>
              <a:ext uri="{FF2B5EF4-FFF2-40B4-BE49-F238E27FC236}">
                <a16:creationId xmlns:a16="http://schemas.microsoft.com/office/drawing/2014/main" id="{82BB7955-0179-514B-9718-4FB41B197266}"/>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38736675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F_Title_and_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2356" cy="671065"/>
          </a:xfrm>
        </p:spPr>
        <p:txBody>
          <a:bodyPr lIns="182880" tIns="146304" rIns="182880" bIns="146304"/>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772055D2-C6C9-491F-97FF-B9A772BC8833}"/>
              </a:ext>
            </a:extLst>
          </p:cNvPr>
          <p:cNvSpPr>
            <a:spLocks noGrp="1"/>
          </p:cNvSpPr>
          <p:nvPr>
            <p:ph type="body" sz="quarter" idx="10"/>
          </p:nvPr>
        </p:nvSpPr>
        <p:spPr>
          <a:xfrm>
            <a:off x="269875" y="987468"/>
            <a:ext cx="11652250" cy="572464"/>
          </a:xfrm>
        </p:spPr>
        <p:txBody>
          <a:bodyPr/>
          <a:lstStyle>
            <a:lvl1pPr>
              <a:defRPr sz="2000">
                <a:solidFill>
                  <a:schemeClr val="accent1"/>
                </a:solidFill>
              </a:defRPr>
            </a:lvl1pPr>
          </a:lstStyle>
          <a:p>
            <a:pPr lvl="0"/>
            <a:r>
              <a:rPr lang="en-US" dirty="0"/>
              <a:t>Click to edit Master text styles</a:t>
            </a:r>
          </a:p>
        </p:txBody>
      </p:sp>
      <p:sp>
        <p:nvSpPr>
          <p:cNvPr id="7" name="Rectangle 6">
            <a:extLst>
              <a:ext uri="{FF2B5EF4-FFF2-40B4-BE49-F238E27FC236}">
                <a16:creationId xmlns:a16="http://schemas.microsoft.com/office/drawing/2014/main" id="{A4EEF96B-C865-FD49-966F-4F8BE5568E18}"/>
              </a:ext>
            </a:extLst>
          </p:cNvPr>
          <p:cNvSpPr/>
          <p:nvPr userDrawn="1"/>
        </p:nvSpPr>
        <p:spPr>
          <a:xfrm>
            <a:off x="2123072" y="6218817"/>
            <a:ext cx="2218877" cy="338554"/>
          </a:xfrm>
          <a:prstGeom prst="rect">
            <a:avLst/>
          </a:prstGeom>
        </p:spPr>
        <p:txBody>
          <a:bodyPr wrap="none">
            <a:spAutoFit/>
          </a:bodyPr>
          <a:lstStyle/>
          <a:p>
            <a:r>
              <a:rPr lang="en-US" sz="1600" b="1" i="0" dirty="0">
                <a:solidFill>
                  <a:srgbClr val="FE5196"/>
                </a:solidFill>
                <a:latin typeface="Amazon Ember" panose="020B0603020204020204" pitchFamily="34" charset="0"/>
                <a:ea typeface="Amazon Ember" panose="020B0603020204020204" pitchFamily="34" charset="0"/>
                <a:cs typeface="Amazon Ember" panose="020B0603020204020204" pitchFamily="34" charset="0"/>
              </a:rPr>
              <a:t>Amazon Confidential</a:t>
            </a:r>
          </a:p>
        </p:txBody>
      </p:sp>
      <p:sp>
        <p:nvSpPr>
          <p:cNvPr id="9" name="TextBox 8">
            <a:extLst>
              <a:ext uri="{FF2B5EF4-FFF2-40B4-BE49-F238E27FC236}">
                <a16:creationId xmlns:a16="http://schemas.microsoft.com/office/drawing/2014/main" id="{BA3918E8-10C0-8C47-B775-72782681ECA1}"/>
              </a:ext>
            </a:extLst>
          </p:cNvPr>
          <p:cNvSpPr txBox="1">
            <a:spLocks noChangeArrowheads="1"/>
          </p:cNvSpPr>
          <p:nvPr userDrawn="1"/>
        </p:nvSpPr>
        <p:spPr bwMode="white">
          <a:xfrm>
            <a:off x="4445000" y="6330387"/>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0" name="Picture 9">
            <a:extLst>
              <a:ext uri="{FF2B5EF4-FFF2-40B4-BE49-F238E27FC236}">
                <a16:creationId xmlns:a16="http://schemas.microsoft.com/office/drawing/2014/main" id="{4D5E3EA8-9DC4-6B4E-8CCE-4C59489B99FD}"/>
              </a:ext>
            </a:extLst>
          </p:cNvPr>
          <p:cNvPicPr>
            <a:picLocks noChangeAspect="1"/>
          </p:cNvPicPr>
          <p:nvPr userDrawn="1"/>
        </p:nvPicPr>
        <p:blipFill>
          <a:blip r:embed="rId2"/>
          <a:stretch>
            <a:fillRect/>
          </a:stretch>
        </p:blipFill>
        <p:spPr>
          <a:xfrm>
            <a:off x="448471" y="6241274"/>
            <a:ext cx="994123" cy="288891"/>
          </a:xfrm>
          <a:prstGeom prst="rect">
            <a:avLst/>
          </a:prstGeom>
        </p:spPr>
      </p:pic>
    </p:spTree>
    <p:extLst>
      <p:ext uri="{BB962C8B-B14F-4D97-AF65-F5344CB8AC3E}">
        <p14:creationId xmlns:p14="http://schemas.microsoft.com/office/powerpoint/2010/main" val="5865065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a:noFill/>
        </p:spPr>
        <p:txBody>
          <a:bodyPr vert="horz" wrap="square" lIns="182880" tIns="146304" rIns="182880" bIns="146304" rtlCol="0" anchor="t">
            <a:noAutofit/>
          </a:bodyPr>
          <a:lstStyle/>
          <a:p>
            <a:pPr lvl="0"/>
            <a:r>
              <a:rPr lang="en-US" dirty="0"/>
              <a:t>Click to edit Master title style</a:t>
            </a:r>
          </a:p>
        </p:txBody>
      </p:sp>
      <p:sp>
        <p:nvSpPr>
          <p:cNvPr id="4" name="Text Placeholder 3"/>
          <p:cNvSpPr>
            <a:spLocks noGrp="1"/>
          </p:cNvSpPr>
          <p:nvPr>
            <p:ph type="body" idx="1"/>
          </p:nvPr>
        </p:nvSpPr>
        <p:spPr>
          <a:xfrm>
            <a:off x="269241" y="1189179"/>
            <a:ext cx="11653521" cy="1937133"/>
          </a:xfrm>
          <a:prstGeom prst="rect">
            <a:avLst/>
          </a:prstGeom>
          <a:noFill/>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1752677"/>
      </p:ext>
    </p:extLst>
  </p:cSld>
  <p:clrMap bg1="dk1" tx1="lt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8" r:id="rId5"/>
    <p:sldLayoutId id="2147483669" r:id="rId6"/>
    <p:sldLayoutId id="2147483670" r:id="rId7"/>
    <p:sldLayoutId id="2147483702" r:id="rId8"/>
    <p:sldLayoutId id="2147483703" r:id="rId9"/>
    <p:sldLayoutId id="2147483704" r:id="rId10"/>
    <p:sldLayoutId id="2147483705"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90" r:id="rId22"/>
    <p:sldLayoutId id="2147483706" r:id="rId23"/>
    <p:sldLayoutId id="2147483682" r:id="rId24"/>
    <p:sldLayoutId id="2147483683" r:id="rId25"/>
    <p:sldLayoutId id="2147483684" r:id="rId26"/>
  </p:sldLayoutIdLst>
  <p:transition>
    <p:fade/>
  </p:transition>
  <p:hf hdr="0" ftr="0"/>
  <p:txStyles>
    <p:titleStyle>
      <a:lvl1pPr algn="l" defTabSz="914362" rtl="0" eaLnBrk="1" latinLnBrk="0" hangingPunct="1">
        <a:lnSpc>
          <a:spcPct val="90000"/>
        </a:lnSpc>
        <a:spcBef>
          <a:spcPct val="0"/>
        </a:spcBef>
        <a:buNone/>
        <a:defRPr lang="en-US" sz="4000" b="0" kern="1200" cap="none" spc="-100" baseline="0" dirty="0">
          <a:ln w="3175">
            <a:noFill/>
          </a:ln>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2" rtl="0" eaLnBrk="1" latinLnBrk="0" hangingPunct="1">
        <a:defRPr sz="1765" kern="1200">
          <a:solidFill>
            <a:schemeClr val="tx1"/>
          </a:solidFill>
          <a:latin typeface="+mn-lt"/>
          <a:ea typeface="+mn-ea"/>
          <a:cs typeface="+mn-cs"/>
        </a:defRPr>
      </a:lvl1pPr>
      <a:lvl2pPr marL="457181" algn="l" defTabSz="914362" rtl="0" eaLnBrk="1" latinLnBrk="0" hangingPunct="1">
        <a:defRPr sz="1765" kern="1200">
          <a:solidFill>
            <a:schemeClr val="tx1"/>
          </a:solidFill>
          <a:latin typeface="+mn-lt"/>
          <a:ea typeface="+mn-ea"/>
          <a:cs typeface="+mn-cs"/>
        </a:defRPr>
      </a:lvl2pPr>
      <a:lvl3pPr marL="914362" algn="l" defTabSz="914362" rtl="0" eaLnBrk="1" latinLnBrk="0" hangingPunct="1">
        <a:defRPr sz="1765" kern="1200">
          <a:solidFill>
            <a:schemeClr val="tx1"/>
          </a:solidFill>
          <a:latin typeface="+mn-lt"/>
          <a:ea typeface="+mn-ea"/>
          <a:cs typeface="+mn-cs"/>
        </a:defRPr>
      </a:lvl3pPr>
      <a:lvl4pPr marL="1371543" algn="l" defTabSz="914362" rtl="0" eaLnBrk="1" latinLnBrk="0" hangingPunct="1">
        <a:defRPr sz="1765" kern="1200">
          <a:solidFill>
            <a:schemeClr val="tx1"/>
          </a:solidFill>
          <a:latin typeface="+mn-lt"/>
          <a:ea typeface="+mn-ea"/>
          <a:cs typeface="+mn-cs"/>
        </a:defRPr>
      </a:lvl4pPr>
      <a:lvl5pPr marL="1828723" algn="l" defTabSz="914362" rtl="0" eaLnBrk="1" latinLnBrk="0" hangingPunct="1">
        <a:defRPr sz="1765" kern="1200">
          <a:solidFill>
            <a:schemeClr val="tx1"/>
          </a:solidFill>
          <a:latin typeface="+mn-lt"/>
          <a:ea typeface="+mn-ea"/>
          <a:cs typeface="+mn-cs"/>
        </a:defRPr>
      </a:lvl5pPr>
      <a:lvl6pPr marL="2285904" algn="l" defTabSz="914362" rtl="0" eaLnBrk="1" latinLnBrk="0" hangingPunct="1">
        <a:defRPr sz="1765" kern="1200">
          <a:solidFill>
            <a:schemeClr val="tx1"/>
          </a:solidFill>
          <a:latin typeface="+mn-lt"/>
          <a:ea typeface="+mn-ea"/>
          <a:cs typeface="+mn-cs"/>
        </a:defRPr>
      </a:lvl6pPr>
      <a:lvl7pPr marL="2743084" algn="l" defTabSz="914362" rtl="0" eaLnBrk="1" latinLnBrk="0" hangingPunct="1">
        <a:defRPr sz="1765" kern="1200">
          <a:solidFill>
            <a:schemeClr val="tx1"/>
          </a:solidFill>
          <a:latin typeface="+mn-lt"/>
          <a:ea typeface="+mn-ea"/>
          <a:cs typeface="+mn-cs"/>
        </a:defRPr>
      </a:lvl7pPr>
      <a:lvl8pPr marL="3200265" algn="l" defTabSz="914362" rtl="0" eaLnBrk="1" latinLnBrk="0" hangingPunct="1">
        <a:defRPr sz="1765" kern="1200">
          <a:solidFill>
            <a:schemeClr val="tx1"/>
          </a:solidFill>
          <a:latin typeface="+mn-lt"/>
          <a:ea typeface="+mn-ea"/>
          <a:cs typeface="+mn-cs"/>
        </a:defRPr>
      </a:lvl8pPr>
      <a:lvl9pPr marL="3657447" algn="l" defTabSz="91436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
          <p15:clr>
            <a:srgbClr val="5ACBF0"/>
          </p15:clr>
        </p15:guide>
        <p15:guide id="2" pos="204">
          <p15:clr>
            <a:srgbClr val="5ACBF0"/>
          </p15:clr>
        </p15:guide>
        <p15:guide id="3" pos="881">
          <p15:clr>
            <a:srgbClr val="5ACBF0"/>
          </p15:clr>
        </p15:guide>
        <p15:guide id="4" pos="1559">
          <p15:clr>
            <a:srgbClr val="5ACBF0"/>
          </p15:clr>
        </p15:guide>
        <p15:guide id="5" pos="2236">
          <p15:clr>
            <a:srgbClr val="5ACBF0"/>
          </p15:clr>
        </p15:guide>
        <p15:guide id="6" pos="2914">
          <p15:clr>
            <a:srgbClr val="5ACBF0"/>
          </p15:clr>
        </p15:guide>
        <p15:guide id="7" pos="3592">
          <p15:clr>
            <a:srgbClr val="5ACBF0"/>
          </p15:clr>
        </p15:guide>
        <p15:guide id="8" pos="4269">
          <p15:clr>
            <a:srgbClr val="5ACBF0"/>
          </p15:clr>
        </p15:guide>
        <p15:guide id="9" pos="4944">
          <p15:clr>
            <a:srgbClr val="5ACBF0"/>
          </p15:clr>
        </p15:guide>
        <p15:guide id="10" pos="5624">
          <p15:clr>
            <a:srgbClr val="5ACBF0"/>
          </p15:clr>
        </p15:guide>
        <p15:guide id="11" pos="6302">
          <p15:clr>
            <a:srgbClr val="5ACBF0"/>
          </p15:clr>
        </p15:guide>
        <p15:guide id="12" pos="6980">
          <p15:clr>
            <a:srgbClr val="5ACBF0"/>
          </p15:clr>
        </p15:guide>
        <p15:guide id="13" pos="7657">
          <p15:clr>
            <a:srgbClr val="5ACBF0"/>
          </p15:clr>
        </p15:guide>
        <p15:guide id="14" pos="8335">
          <p15:clr>
            <a:srgbClr val="5ACBF0"/>
          </p15:clr>
        </p15:guide>
        <p15:guide id="15" pos="9012">
          <p15:clr>
            <a:srgbClr val="5ACBF0"/>
          </p15:clr>
        </p15:guide>
        <p15:guide id="16" pos="339">
          <p15:clr>
            <a:srgbClr val="C35EA4"/>
          </p15:clr>
        </p15:guide>
        <p15:guide id="17" pos="8877">
          <p15:clr>
            <a:srgbClr val="C35EA4"/>
          </p15:clr>
        </p15:guide>
        <p15:guide id="18" orient="horz" pos="912">
          <p15:clr>
            <a:srgbClr val="5ACBF0"/>
          </p15:clr>
        </p15:guide>
        <p15:guide id="19" orient="horz" pos="1575">
          <p15:clr>
            <a:srgbClr val="5ACBF0"/>
          </p15:clr>
        </p15:guide>
        <p15:guide id="20" orient="horz" pos="2253">
          <p15:clr>
            <a:srgbClr val="5ACBF0"/>
          </p15:clr>
        </p15:guide>
        <p15:guide id="21" orient="horz" pos="2931">
          <p15:clr>
            <a:srgbClr val="5ACBF0"/>
          </p15:clr>
        </p15:guide>
        <p15:guide id="22" orient="horz" pos="3609">
          <p15:clr>
            <a:srgbClr val="5ACBF0"/>
          </p15:clr>
        </p15:guide>
        <p15:guide id="23" orient="horz" pos="4286">
          <p15:clr>
            <a:srgbClr val="5ACBF0"/>
          </p15:clr>
        </p15:guide>
        <p15:guide id="24" orient="horz" pos="4964">
          <p15:clr>
            <a:srgbClr val="5ACBF0"/>
          </p15:clr>
        </p15:guide>
        <p15:guide id="25" orient="horz" pos="355">
          <p15:clr>
            <a:srgbClr val="C35EA4"/>
          </p15:clr>
        </p15:guide>
        <p15:guide id="26" orient="horz" pos="482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30.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16.png"/><Relationship Id="rId11" Type="http://schemas.openxmlformats.org/officeDocument/2006/relationships/customXml" Target="../ink/ink2.xml"/><Relationship Id="rId5" Type="http://schemas.openxmlformats.org/officeDocument/2006/relationships/image" Target="../media/image25.svg"/><Relationship Id="rId10" Type="http://schemas.openxmlformats.org/officeDocument/2006/relationships/image" Target="../media/image12.png"/><Relationship Id="rId4" Type="http://schemas.openxmlformats.org/officeDocument/2006/relationships/image" Target="../media/image24.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27.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1</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314326" y="389637"/>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Key areas to address</a:t>
            </a:r>
          </a:p>
        </p:txBody>
      </p:sp>
      <p:sp>
        <p:nvSpPr>
          <p:cNvPr id="24" name="Text Placeholder 5">
            <a:extLst>
              <a:ext uri="{FF2B5EF4-FFF2-40B4-BE49-F238E27FC236}">
                <a16:creationId xmlns:a16="http://schemas.microsoft.com/office/drawing/2014/main" id="{AD006DFB-ABC1-5745-9061-CCAC740C52A8}"/>
              </a:ext>
            </a:extLst>
          </p:cNvPr>
          <p:cNvSpPr txBox="1">
            <a:spLocks/>
          </p:cNvSpPr>
          <p:nvPr/>
        </p:nvSpPr>
        <p:spPr>
          <a:xfrm>
            <a:off x="1972229" y="1541996"/>
            <a:ext cx="8247541" cy="4310163"/>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lnSpc>
                <a:spcPct val="100000"/>
              </a:lnSpc>
              <a:buFont typeface="Arial" panose="020B0604020202020204" pitchFamily="34" charset="0"/>
              <a:buChar char="•"/>
            </a:pPr>
            <a:r>
              <a:rPr lang="en-US" sz="30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Modernizing</a:t>
            </a: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 the application</a:t>
            </a:r>
          </a:p>
          <a:p>
            <a:pPr marL="457200" indent="-457200">
              <a:lnSpc>
                <a:spcPct val="100000"/>
              </a:lnSpc>
              <a:buFont typeface="Arial" panose="020B0604020202020204" pitchFamily="34" charset="0"/>
              <a:buChar char="•"/>
            </a:pPr>
            <a:r>
              <a:rPr lang="en-US" sz="30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Deploying</a:t>
            </a: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 application as independent microservices</a:t>
            </a:r>
          </a:p>
          <a:p>
            <a:pPr marL="457200" indent="-457200">
              <a:lnSpc>
                <a:spcPct val="100000"/>
              </a:lnSpc>
              <a:buFont typeface="Arial" panose="020B0604020202020204" pitchFamily="34" charset="0"/>
              <a:buChar char="•"/>
            </a:pPr>
            <a:r>
              <a:rPr lang="en-US" sz="30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Break-up</a:t>
            </a: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 existing monolithic core application</a:t>
            </a:r>
          </a:p>
          <a:p>
            <a:pPr marL="457200" indent="-457200">
              <a:lnSpc>
                <a:spcPct val="100000"/>
              </a:lnSpc>
              <a:buFont typeface="Arial" panose="020B0604020202020204" pitchFamily="34" charset="0"/>
              <a:buChar char="•"/>
            </a:pPr>
            <a:r>
              <a:rPr lang="en-US" sz="30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Manage</a:t>
            </a: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 data across microservices</a:t>
            </a:r>
          </a:p>
          <a:p>
            <a:pPr marL="457200" indent="-457200">
              <a:lnSpc>
                <a:spcPct val="100000"/>
              </a:lnSpc>
              <a:buFont typeface="Arial" panose="020B0604020202020204" pitchFamily="34" charset="0"/>
              <a:buChar char="•"/>
            </a:pPr>
            <a:r>
              <a:rPr lang="en-US" sz="30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AWS</a:t>
            </a: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 services</a:t>
            </a:r>
          </a:p>
          <a:p>
            <a:pPr marL="457200" indent="-457200">
              <a:lnSpc>
                <a:spcPct val="100000"/>
              </a:lnSpc>
              <a:buFont typeface="Arial" panose="020B0604020202020204" pitchFamily="34" charset="0"/>
              <a:buChar char="•"/>
            </a:pPr>
            <a:r>
              <a:rPr lang="en-US" sz="30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Incorporate</a:t>
            </a: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 frequent deployments</a:t>
            </a:r>
          </a:p>
          <a:p>
            <a:pPr marL="457200" indent="-457200">
              <a:lnSpc>
                <a:spcPct val="100000"/>
              </a:lnSpc>
              <a:buFont typeface="Arial" panose="020B0604020202020204" pitchFamily="34" charset="0"/>
              <a:buChar char="•"/>
            </a:pPr>
            <a:r>
              <a:rPr lang="en-US" sz="3000" b="1" dirty="0">
                <a:solidFill>
                  <a:srgbClr val="FFC000"/>
                </a:solidFill>
                <a:latin typeface="Amazon Ember Light" panose="020B0403020204020204" pitchFamily="34" charset="0"/>
                <a:ea typeface="Amazon Ember Light" panose="020B0403020204020204" pitchFamily="34" charset="0"/>
                <a:cs typeface="Amazon Ember Light" panose="020B0403020204020204" pitchFamily="34" charset="0"/>
              </a:rPr>
              <a:t>CI/CD </a:t>
            </a: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on AWS </a:t>
            </a:r>
          </a:p>
          <a:p>
            <a:pPr marL="457200" indent="-457200">
              <a:lnSpc>
                <a:spcPct val="100000"/>
              </a:lnSpc>
              <a:buFont typeface="Arial" panose="020B0604020202020204" pitchFamily="34" charset="0"/>
              <a:buChar char="•"/>
            </a:pPr>
            <a:endParaRPr lang="en-US" sz="3000" b="1"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5866162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2843FF-ED13-9DEE-8455-E109339A6765}"/>
              </a:ext>
            </a:extLst>
          </p:cNvPr>
          <p:cNvSpPr txBox="1"/>
          <p:nvPr/>
        </p:nvSpPr>
        <p:spPr>
          <a:xfrm>
            <a:off x="646176" y="493882"/>
            <a:ext cx="10899648" cy="4041747"/>
          </a:xfrm>
          <a:prstGeom prst="rect">
            <a:avLst/>
          </a:prstGeom>
          <a:noFill/>
        </p:spPr>
        <p:txBody>
          <a:bodyPr wrap="square">
            <a:spAutoFit/>
          </a:bodyPr>
          <a:lstStyle/>
          <a:p>
            <a:pPr marL="0" marR="0" algn="ctr">
              <a:lnSpc>
                <a:spcPct val="107000"/>
              </a:lnSpc>
              <a:spcBef>
                <a:spcPts val="0"/>
              </a:spcBef>
              <a:spcAft>
                <a:spcPts val="800"/>
              </a:spcAft>
            </a:pPr>
            <a:r>
              <a:rPr lang="en-US" sz="2400" b="1" kern="100" dirty="0">
                <a:solidFill>
                  <a:srgbClr val="FFC000"/>
                </a:solidFill>
                <a:effectLst/>
                <a:ea typeface="Calibri" panose="020F0502020204030204" pitchFamily="34" charset="0"/>
                <a:cs typeface="Times New Roman" panose="02020603050405020304" pitchFamily="18" charset="0"/>
              </a:rPr>
              <a:t>Benefits of Microservices:</a:t>
            </a:r>
            <a:endParaRPr lang="en-US" sz="2400" kern="100" dirty="0">
              <a:solidFill>
                <a:srgbClr val="FFC000"/>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ea typeface="Calibri" panose="020F0502020204030204" pitchFamily="34" charset="0"/>
                <a:cs typeface="Times New Roman" panose="02020603050405020304" pitchFamily="18" charset="0"/>
              </a:rPr>
              <a:t>Agility: Microservices architecture enables faster development and deployment cycles, as teams can work independently on different services.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ea typeface="Calibri" panose="020F0502020204030204" pitchFamily="34" charset="0"/>
                <a:cs typeface="Times New Roman" panose="02020603050405020304" pitchFamily="18" charset="0"/>
              </a:rPr>
              <a:t>Scalability: Services can be scaled independently to handle varying workloads, optimizing resource usage.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ea typeface="Calibri" panose="020F0502020204030204" pitchFamily="34" charset="0"/>
                <a:cs typeface="Times New Roman" panose="02020603050405020304" pitchFamily="18" charset="0"/>
              </a:rPr>
              <a:t>Fault Isolation: A failure in one service does not affect the entire application, ensuring fault isolation and improved resilience.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ea typeface="Calibri" panose="020F0502020204030204" pitchFamily="34" charset="0"/>
                <a:cs typeface="Times New Roman" panose="02020603050405020304" pitchFamily="18" charset="0"/>
              </a:rPr>
              <a:t>Technology Diversity: Teams can choose the most suitable technology stack for each service, promoting innovation and using the right tools for specific requirements.</a:t>
            </a:r>
          </a:p>
        </p:txBody>
      </p:sp>
    </p:spTree>
    <p:extLst>
      <p:ext uri="{BB962C8B-B14F-4D97-AF65-F5344CB8AC3E}">
        <p14:creationId xmlns:p14="http://schemas.microsoft.com/office/powerpoint/2010/main" val="33274757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D45D32-A399-FF4E-7A99-28418685D9FC}"/>
              </a:ext>
            </a:extLst>
          </p:cNvPr>
          <p:cNvSpPr txBox="1"/>
          <p:nvPr/>
        </p:nvSpPr>
        <p:spPr>
          <a:xfrm>
            <a:off x="3596640" y="250752"/>
            <a:ext cx="4998720" cy="461665"/>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4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Manage</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data across microservices</a:t>
            </a:r>
          </a:p>
        </p:txBody>
      </p:sp>
      <p:sp>
        <p:nvSpPr>
          <p:cNvPr id="6" name="TextBox 5">
            <a:extLst>
              <a:ext uri="{FF2B5EF4-FFF2-40B4-BE49-F238E27FC236}">
                <a16:creationId xmlns:a16="http://schemas.microsoft.com/office/drawing/2014/main" id="{88CEE14F-7EA9-C170-400C-2A0935181ECB}"/>
              </a:ext>
            </a:extLst>
          </p:cNvPr>
          <p:cNvSpPr txBox="1"/>
          <p:nvPr/>
        </p:nvSpPr>
        <p:spPr>
          <a:xfrm>
            <a:off x="682752" y="931678"/>
            <a:ext cx="10972800" cy="1721946"/>
          </a:xfrm>
          <a:prstGeom prst="rect">
            <a:avLst/>
          </a:prstGeom>
          <a:noFill/>
        </p:spPr>
        <p:txBody>
          <a:bodyPr wrap="square">
            <a:spAutoFit/>
          </a:bodyPr>
          <a:lstStyle/>
          <a:p>
            <a:r>
              <a:rPr lang="en-US" b="0" i="0" dirty="0">
                <a:effectLst/>
              </a:rPr>
              <a:t>Managing data across microservices involves various strategies such as using a database per service, employing event-driven architectures, implementing API-driven data access, utilizing data replication and caching, and adopting patterns like event sourcing and CQRS. Each approach has its benefits and considerations, addressing data independence, consistency, scalability, and performance in a distributed microservices environment.</a:t>
            </a:r>
            <a:endParaRPr lang="en-US" dirty="0"/>
          </a:p>
        </p:txBody>
      </p:sp>
    </p:spTree>
    <p:extLst>
      <p:ext uri="{BB962C8B-B14F-4D97-AF65-F5344CB8AC3E}">
        <p14:creationId xmlns:p14="http://schemas.microsoft.com/office/powerpoint/2010/main" val="13431144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12</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314326" y="389637"/>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AWS Services</a:t>
            </a:r>
          </a:p>
        </p:txBody>
      </p:sp>
      <p:pic>
        <p:nvPicPr>
          <p:cNvPr id="6" name="Graphic 18">
            <a:extLst>
              <a:ext uri="{FF2B5EF4-FFF2-40B4-BE49-F238E27FC236}">
                <a16:creationId xmlns:a16="http://schemas.microsoft.com/office/drawing/2014/main" id="{14891B6F-E648-0E40-A25B-184DC66B2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269" y="19103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4">
            <a:extLst>
              <a:ext uri="{FF2B5EF4-FFF2-40B4-BE49-F238E27FC236}">
                <a16:creationId xmlns:a16="http://schemas.microsoft.com/office/drawing/2014/main" id="{E0101AB9-6425-854C-8DE3-962428E2212D}"/>
              </a:ext>
            </a:extLst>
          </p:cNvPr>
          <p:cNvSpPr txBox="1">
            <a:spLocks noChangeArrowheads="1"/>
          </p:cNvSpPr>
          <p:nvPr/>
        </p:nvSpPr>
        <p:spPr bwMode="auto">
          <a:xfrm>
            <a:off x="2026332" y="2672338"/>
            <a:ext cx="2290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eaLnBrk="1" hangingPunct="1"/>
            <a:r>
              <a:rPr lang="en-US" altLang="en-US" sz="1200" dirty="0">
                <a:solidFill>
                  <a:schemeClr val="tx1">
                    <a:lumMod val="95000"/>
                  </a:schemeClr>
                </a:solidFill>
                <a:latin typeface="Arial" panose="020B0604020202020204" pitchFamily="34" charset="0"/>
                <a:ea typeface="Amazon Ember" panose="020B0603020204020204" pitchFamily="34" charset="0"/>
                <a:cs typeface="Arial" panose="020B0604020202020204" pitchFamily="34" charset="0"/>
              </a:rPr>
              <a:t>Amazon Elastic Container Service (Amazon ECS)</a:t>
            </a:r>
          </a:p>
        </p:txBody>
      </p:sp>
      <p:pic>
        <p:nvPicPr>
          <p:cNvPr id="9" name="Graphic 14">
            <a:extLst>
              <a:ext uri="{FF2B5EF4-FFF2-40B4-BE49-F238E27FC236}">
                <a16:creationId xmlns:a16="http://schemas.microsoft.com/office/drawing/2014/main" id="{D80C3BE8-8519-4445-BD3A-D5D9ACAE6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812" y="19103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2">
            <a:extLst>
              <a:ext uri="{FF2B5EF4-FFF2-40B4-BE49-F238E27FC236}">
                <a16:creationId xmlns:a16="http://schemas.microsoft.com/office/drawing/2014/main" id="{4517EBC0-E08C-A441-8460-E861F1229304}"/>
              </a:ext>
            </a:extLst>
          </p:cNvPr>
          <p:cNvSpPr txBox="1">
            <a:spLocks noChangeArrowheads="1"/>
          </p:cNvSpPr>
          <p:nvPr/>
        </p:nvSpPr>
        <p:spPr bwMode="auto">
          <a:xfrm>
            <a:off x="5106987" y="2764670"/>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eaLnBrk="1" hangingPunct="1"/>
            <a:r>
              <a:rPr lang="en-US" altLang="en-US" sz="1200" dirty="0">
                <a:solidFill>
                  <a:schemeClr val="tx1">
                    <a:lumMod val="95000"/>
                  </a:schemeClr>
                </a:solidFill>
                <a:latin typeface="Arial" panose="020B0604020202020204" pitchFamily="34" charset="0"/>
                <a:ea typeface="Amazon Ember" panose="020B0603020204020204" pitchFamily="34" charset="0"/>
                <a:cs typeface="Arial" panose="020B0604020202020204" pitchFamily="34" charset="0"/>
              </a:rPr>
              <a:t>AWS Fargate</a:t>
            </a:r>
          </a:p>
        </p:txBody>
      </p:sp>
      <p:pic>
        <p:nvPicPr>
          <p:cNvPr id="16" name="Graphic 24">
            <a:extLst>
              <a:ext uri="{FF2B5EF4-FFF2-40B4-BE49-F238E27FC236}">
                <a16:creationId xmlns:a16="http://schemas.microsoft.com/office/drawing/2014/main" id="{AC4FFC7C-0BEE-0A47-AD5E-7068CD6A5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5355" y="19103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9">
            <a:extLst>
              <a:ext uri="{FF2B5EF4-FFF2-40B4-BE49-F238E27FC236}">
                <a16:creationId xmlns:a16="http://schemas.microsoft.com/office/drawing/2014/main" id="{24DBDB9C-3263-6842-B174-7CD1F9AF658A}"/>
              </a:ext>
            </a:extLst>
          </p:cNvPr>
          <p:cNvSpPr txBox="1">
            <a:spLocks noChangeArrowheads="1"/>
          </p:cNvSpPr>
          <p:nvPr/>
        </p:nvSpPr>
        <p:spPr bwMode="auto">
          <a:xfrm>
            <a:off x="8182086" y="2764670"/>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Notification Service (Amazon SNS)</a:t>
            </a:r>
          </a:p>
        </p:txBody>
      </p:sp>
      <p:pic>
        <p:nvPicPr>
          <p:cNvPr id="20" name="Graphic 6">
            <a:extLst>
              <a:ext uri="{FF2B5EF4-FFF2-40B4-BE49-F238E27FC236}">
                <a16:creationId xmlns:a16="http://schemas.microsoft.com/office/drawing/2014/main" id="{3D83B729-4BD1-0A47-B0CC-24741B0345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512" y="37239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9">
            <a:extLst>
              <a:ext uri="{FF2B5EF4-FFF2-40B4-BE49-F238E27FC236}">
                <a16:creationId xmlns:a16="http://schemas.microsoft.com/office/drawing/2014/main" id="{D46CAE6A-4F5C-0B4E-90B7-51DB2E44F789}"/>
              </a:ext>
            </a:extLst>
          </p:cNvPr>
          <p:cNvSpPr txBox="1">
            <a:spLocks noChangeArrowheads="1"/>
          </p:cNvSpPr>
          <p:nvPr/>
        </p:nvSpPr>
        <p:spPr bwMode="auto">
          <a:xfrm>
            <a:off x="2038212" y="4487585"/>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Relational Database Service (Amazon RDS)</a:t>
            </a:r>
          </a:p>
        </p:txBody>
      </p:sp>
      <p:pic>
        <p:nvPicPr>
          <p:cNvPr id="22" name="Graphic 7">
            <a:extLst>
              <a:ext uri="{FF2B5EF4-FFF2-40B4-BE49-F238E27FC236}">
                <a16:creationId xmlns:a16="http://schemas.microsoft.com/office/drawing/2014/main" id="{48D046ED-8FA7-DB48-8C87-764F001068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5812" y="37239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9">
            <a:extLst>
              <a:ext uri="{FF2B5EF4-FFF2-40B4-BE49-F238E27FC236}">
                <a16:creationId xmlns:a16="http://schemas.microsoft.com/office/drawing/2014/main" id="{C4F016E5-7ED0-E949-A764-A20BE253919F}"/>
              </a:ext>
            </a:extLst>
          </p:cNvPr>
          <p:cNvSpPr txBox="1">
            <a:spLocks noChangeArrowheads="1"/>
          </p:cNvSpPr>
          <p:nvPr/>
        </p:nvSpPr>
        <p:spPr bwMode="auto">
          <a:xfrm>
            <a:off x="5116512" y="4487585"/>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24" name="Graphic 23">
            <a:extLst>
              <a:ext uri="{FF2B5EF4-FFF2-40B4-BE49-F238E27FC236}">
                <a16:creationId xmlns:a16="http://schemas.microsoft.com/office/drawing/2014/main" id="{6F62237C-1FE4-7947-ABF8-FDFA2DEBA9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42524" y="37239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2">
            <a:extLst>
              <a:ext uri="{FF2B5EF4-FFF2-40B4-BE49-F238E27FC236}">
                <a16:creationId xmlns:a16="http://schemas.microsoft.com/office/drawing/2014/main" id="{AA1C2D44-9414-B940-939D-89DFAFEAFAE1}"/>
              </a:ext>
            </a:extLst>
          </p:cNvPr>
          <p:cNvSpPr txBox="1">
            <a:spLocks noChangeArrowheads="1"/>
          </p:cNvSpPr>
          <p:nvPr/>
        </p:nvSpPr>
        <p:spPr bwMode="auto">
          <a:xfrm>
            <a:off x="8194812" y="4487585"/>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Tree>
    <p:extLst>
      <p:ext uri="{BB962C8B-B14F-4D97-AF65-F5344CB8AC3E}">
        <p14:creationId xmlns:p14="http://schemas.microsoft.com/office/powerpoint/2010/main" val="39702789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5750BA-D87D-2C23-769D-40DAD6806B4F}"/>
              </a:ext>
            </a:extLst>
          </p:cNvPr>
          <p:cNvSpPr txBox="1"/>
          <p:nvPr/>
        </p:nvSpPr>
        <p:spPr>
          <a:xfrm>
            <a:off x="4486656" y="354384"/>
            <a:ext cx="6096000" cy="461665"/>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4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AWS</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services</a:t>
            </a:r>
          </a:p>
        </p:txBody>
      </p:sp>
      <p:sp>
        <p:nvSpPr>
          <p:cNvPr id="6" name="TextBox 5">
            <a:extLst>
              <a:ext uri="{FF2B5EF4-FFF2-40B4-BE49-F238E27FC236}">
                <a16:creationId xmlns:a16="http://schemas.microsoft.com/office/drawing/2014/main" id="{08DCDF8E-1D6D-4999-240D-84F8BF472C62}"/>
              </a:ext>
            </a:extLst>
          </p:cNvPr>
          <p:cNvSpPr txBox="1"/>
          <p:nvPr/>
        </p:nvSpPr>
        <p:spPr>
          <a:xfrm>
            <a:off x="670560" y="986115"/>
            <a:ext cx="11180064" cy="1070101"/>
          </a:xfrm>
          <a:prstGeom prst="rect">
            <a:avLst/>
          </a:prstGeom>
          <a:noFill/>
        </p:spPr>
        <p:txBody>
          <a:bodyPr wrap="square">
            <a:spAutoFit/>
          </a:bodyPr>
          <a:lstStyle/>
          <a:p>
            <a:r>
              <a:rPr lang="en-US" b="0" i="0" dirty="0">
                <a:effectLst/>
                <a:latin typeface="Söhne"/>
              </a:rPr>
              <a:t>AWS (Amazon Web Services) offers a wide range of cloud services to support various computing, storage, networking, database, analytics, machine learning, and deployment needs. Here are some key AWS services:</a:t>
            </a:r>
            <a:endParaRPr lang="en-US" dirty="0"/>
          </a:p>
        </p:txBody>
      </p:sp>
      <p:sp>
        <p:nvSpPr>
          <p:cNvPr id="10" name="TextBox 9">
            <a:extLst>
              <a:ext uri="{FF2B5EF4-FFF2-40B4-BE49-F238E27FC236}">
                <a16:creationId xmlns:a16="http://schemas.microsoft.com/office/drawing/2014/main" id="{B0176192-10A0-6C3D-6127-92DCFFA865D6}"/>
              </a:ext>
            </a:extLst>
          </p:cNvPr>
          <p:cNvSpPr txBox="1"/>
          <p:nvPr/>
        </p:nvSpPr>
        <p:spPr>
          <a:xfrm>
            <a:off x="725424" y="2194403"/>
            <a:ext cx="10741152" cy="3677482"/>
          </a:xfrm>
          <a:prstGeom prst="rect">
            <a:avLst/>
          </a:prstGeom>
          <a:noFill/>
        </p:spPr>
        <p:txBody>
          <a:bodyPr wrap="square">
            <a:spAutoFit/>
          </a:bodyPr>
          <a:lstStyle/>
          <a:p>
            <a:pPr algn="l">
              <a:buFont typeface="+mj-lt"/>
              <a:buAutoNum type="arabicPeriod"/>
            </a:pPr>
            <a:r>
              <a:rPr lang="en-US" b="0" i="0" dirty="0">
                <a:effectLst/>
                <a:latin typeface="Söhne"/>
              </a:rPr>
              <a:t>Amazon EC2: Provides virtual servers in the cloud, offering scalable compute capacity.</a:t>
            </a:r>
          </a:p>
          <a:p>
            <a:pPr algn="l">
              <a:buFont typeface="+mj-lt"/>
              <a:buAutoNum type="arabicPeriod"/>
            </a:pPr>
            <a:r>
              <a:rPr lang="en-US" b="0" i="0" dirty="0">
                <a:effectLst/>
                <a:latin typeface="Söhne"/>
              </a:rPr>
              <a:t>Amazon S3: Offers scalable object storage for storing and retrieving data, such as files, images, and videos.</a:t>
            </a:r>
          </a:p>
          <a:p>
            <a:pPr algn="l">
              <a:buFont typeface="+mj-lt"/>
              <a:buAutoNum type="arabicPeriod"/>
            </a:pPr>
            <a:r>
              <a:rPr lang="en-US" b="0" i="0" dirty="0">
                <a:effectLst/>
                <a:latin typeface="Söhne"/>
              </a:rPr>
              <a:t>Amazon RDS: Provides managed relational databases, including options like MySQL, PostgreSQL, and Amazon Aurora.</a:t>
            </a:r>
          </a:p>
          <a:p>
            <a:pPr algn="l">
              <a:buFont typeface="+mj-lt"/>
              <a:buAutoNum type="arabicPeriod"/>
            </a:pPr>
            <a:r>
              <a:rPr lang="en-US" b="0" i="0" dirty="0">
                <a:effectLst/>
                <a:latin typeface="Söhne"/>
              </a:rPr>
              <a:t>Amazon DynamoDB: A fully managed NoSQL database service that delivers low-latency, high-performance storage for web, mobile, gaming, and IoT applications.</a:t>
            </a:r>
          </a:p>
          <a:p>
            <a:pPr algn="l">
              <a:buFont typeface="+mj-lt"/>
              <a:buAutoNum type="arabicPeriod"/>
            </a:pPr>
            <a:r>
              <a:rPr lang="en-US" b="0" i="0" dirty="0">
                <a:effectLst/>
                <a:latin typeface="Söhne"/>
              </a:rPr>
              <a:t>AWS Lambda: Enables serverless computing, allowing you to run code without provisioning or managing servers.</a:t>
            </a:r>
          </a:p>
          <a:p>
            <a:pPr algn="l">
              <a:buFont typeface="+mj-lt"/>
              <a:buAutoNum type="arabicPeriod"/>
            </a:pPr>
            <a:r>
              <a:rPr lang="en-US" b="0" i="0" dirty="0">
                <a:effectLst/>
                <a:latin typeface="Söhne"/>
              </a:rPr>
              <a:t>Amazon API Gateway: Manages and scales APIs, allowing you to create, publish, and monitor APIs for applications.</a:t>
            </a:r>
          </a:p>
        </p:txBody>
      </p:sp>
    </p:spTree>
    <p:extLst>
      <p:ext uri="{BB962C8B-B14F-4D97-AF65-F5344CB8AC3E}">
        <p14:creationId xmlns:p14="http://schemas.microsoft.com/office/powerpoint/2010/main" val="18945674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67F22-BA65-C25F-CEF2-A8B3B8050830}"/>
              </a:ext>
            </a:extLst>
          </p:cNvPr>
          <p:cNvSpPr txBox="1"/>
          <p:nvPr/>
        </p:nvSpPr>
        <p:spPr>
          <a:xfrm>
            <a:off x="597408" y="631847"/>
            <a:ext cx="11265408" cy="5307094"/>
          </a:xfrm>
          <a:prstGeom prst="rect">
            <a:avLst/>
          </a:prstGeom>
          <a:noFill/>
        </p:spPr>
        <p:txBody>
          <a:bodyPr wrap="square">
            <a:spAutoFit/>
          </a:bodyPr>
          <a:lstStyle/>
          <a:p>
            <a:pPr algn="l"/>
            <a:r>
              <a:rPr lang="en-US" b="0" i="0" dirty="0">
                <a:effectLst/>
              </a:rPr>
              <a:t>7.Amazon SNS: A fully managed messaging service for pub/sub and mobile push notifications.</a:t>
            </a:r>
          </a:p>
          <a:p>
            <a:pPr algn="l"/>
            <a:r>
              <a:rPr lang="en-US" b="0" i="0" dirty="0">
                <a:effectLst/>
              </a:rPr>
              <a:t>8.Amazon SQS: Offers a fully managed message queuing service for decoupling and scaling microservices, distributed systems, and serverless applications.</a:t>
            </a:r>
          </a:p>
          <a:p>
            <a:pPr algn="l"/>
            <a:r>
              <a:rPr lang="en-US" b="0" i="0" dirty="0">
                <a:effectLst/>
              </a:rPr>
              <a:t>9.Amazon VPC: Provides a virtual private cloud for secure and isolated networking resources in the AWS cloud.</a:t>
            </a:r>
          </a:p>
          <a:p>
            <a:pPr algn="l"/>
            <a:r>
              <a:rPr lang="en-US" b="0" i="0" dirty="0">
                <a:effectLst/>
              </a:rPr>
              <a:t>10.Amazon CloudFront: A content delivery network (CDN) service that delivers data, videos, applications, and APIs globally with low latency and high transfer speeds.</a:t>
            </a:r>
          </a:p>
          <a:p>
            <a:pPr algn="l"/>
            <a:r>
              <a:rPr lang="en-US" b="0" i="0" dirty="0">
                <a:effectLst/>
              </a:rPr>
              <a:t>11.AWS S3 Glacier: Provides long-term data archival and backup storage with retrieval options for data recovery.</a:t>
            </a:r>
          </a:p>
          <a:p>
            <a:pPr algn="l"/>
            <a:r>
              <a:rPr lang="en-US" b="0" i="0" dirty="0">
                <a:effectLst/>
              </a:rPr>
              <a:t>12.Amazon Redshift: A fully managed data warehousing service that allows you to analyze large datasets and generate insights.</a:t>
            </a:r>
          </a:p>
          <a:p>
            <a:pPr algn="l"/>
            <a:r>
              <a:rPr lang="en-US" b="0" i="0" dirty="0">
                <a:effectLst/>
              </a:rPr>
              <a:t>13.AWS CloudFormation: Enables infrastructure as code by automating the provisioning and management of AWS resources.</a:t>
            </a:r>
          </a:p>
          <a:p>
            <a:pPr algn="l"/>
            <a:r>
              <a:rPr lang="en-US" b="0" i="0" dirty="0">
                <a:effectLst/>
              </a:rPr>
              <a:t>14.Amazon Elastic Beanstalk: Simplifies the deployment and management of applications by abstracting infrastructure details.</a:t>
            </a:r>
          </a:p>
          <a:p>
            <a:pPr algn="l"/>
            <a:r>
              <a:rPr lang="en-US" b="0" i="0" dirty="0">
                <a:effectLst/>
              </a:rPr>
              <a:t>15.AWS IAM: Manages user identities and access control for AWS resources.</a:t>
            </a:r>
          </a:p>
        </p:txBody>
      </p:sp>
    </p:spTree>
    <p:extLst>
      <p:ext uri="{BB962C8B-B14F-4D97-AF65-F5344CB8AC3E}">
        <p14:creationId xmlns:p14="http://schemas.microsoft.com/office/powerpoint/2010/main" val="27072682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66C7F2-3BE8-C39D-6695-548880FC90C0}"/>
              </a:ext>
            </a:extLst>
          </p:cNvPr>
          <p:cNvSpPr txBox="1"/>
          <p:nvPr/>
        </p:nvSpPr>
        <p:spPr>
          <a:xfrm>
            <a:off x="3048000" y="311712"/>
            <a:ext cx="6096000" cy="461665"/>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4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Incorporate</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frequent deployments </a:t>
            </a:r>
          </a:p>
        </p:txBody>
      </p:sp>
      <p:sp>
        <p:nvSpPr>
          <p:cNvPr id="6" name="TextBox 5">
            <a:extLst>
              <a:ext uri="{FF2B5EF4-FFF2-40B4-BE49-F238E27FC236}">
                <a16:creationId xmlns:a16="http://schemas.microsoft.com/office/drawing/2014/main" id="{AED3F013-128A-E707-1097-53C893A36BC6}"/>
              </a:ext>
            </a:extLst>
          </p:cNvPr>
          <p:cNvSpPr txBox="1"/>
          <p:nvPr/>
        </p:nvSpPr>
        <p:spPr>
          <a:xfrm>
            <a:off x="591312" y="863185"/>
            <a:ext cx="11009376" cy="1721946"/>
          </a:xfrm>
          <a:prstGeom prst="rect">
            <a:avLst/>
          </a:prstGeom>
          <a:noFill/>
        </p:spPr>
        <p:txBody>
          <a:bodyPr wrap="square">
            <a:spAutoFit/>
          </a:bodyPr>
          <a:lstStyle/>
          <a:p>
            <a:r>
              <a:rPr lang="en-US" b="0" i="0" dirty="0">
                <a:effectLst/>
              </a:rPr>
              <a:t>Incorporating frequent deployments refers to the practice of regularly releasing new versions or updates of software applications. It involves establishing processes and tools that allow for quick and efficient deployment of changes to production environments. The goal is to reduce the time between development cycles and make smaller, incremental updates to the application rather than infrequent, large-scale releases.</a:t>
            </a:r>
            <a:endParaRPr lang="en-US" dirty="0"/>
          </a:p>
        </p:txBody>
      </p:sp>
      <p:sp>
        <p:nvSpPr>
          <p:cNvPr id="8" name="TextBox 7">
            <a:extLst>
              <a:ext uri="{FF2B5EF4-FFF2-40B4-BE49-F238E27FC236}">
                <a16:creationId xmlns:a16="http://schemas.microsoft.com/office/drawing/2014/main" id="{C0A30887-0FE5-1DE4-0BF3-E0F592A400F7}"/>
              </a:ext>
            </a:extLst>
          </p:cNvPr>
          <p:cNvSpPr txBox="1"/>
          <p:nvPr/>
        </p:nvSpPr>
        <p:spPr>
          <a:xfrm>
            <a:off x="591312" y="2674939"/>
            <a:ext cx="11009376" cy="3677482"/>
          </a:xfrm>
          <a:prstGeom prst="rect">
            <a:avLst/>
          </a:prstGeom>
          <a:noFill/>
        </p:spPr>
        <p:txBody>
          <a:bodyPr wrap="square">
            <a:spAutoFit/>
          </a:bodyPr>
          <a:lstStyle/>
          <a:p>
            <a:pPr algn="l"/>
            <a:r>
              <a:rPr lang="en-US" b="0" i="0" dirty="0">
                <a:solidFill>
                  <a:srgbClr val="FFC000"/>
                </a:solidFill>
                <a:effectLst/>
              </a:rPr>
              <a:t>Frequent deployments offer several benefits, including:</a:t>
            </a:r>
          </a:p>
          <a:p>
            <a:pPr algn="l">
              <a:buFont typeface="+mj-lt"/>
              <a:buAutoNum type="arabicPeriod"/>
            </a:pPr>
            <a:r>
              <a:rPr lang="en-US" b="0" i="0" dirty="0">
                <a:effectLst/>
              </a:rPr>
              <a:t>Faster time to market: By deploying updates more frequently, organizations can deliver new features, bug fixes, and improvements to end-users faster, gaining a competitive edge.</a:t>
            </a:r>
          </a:p>
          <a:p>
            <a:pPr algn="l">
              <a:buFont typeface="+mj-lt"/>
              <a:buAutoNum type="arabicPeriod"/>
            </a:pPr>
            <a:r>
              <a:rPr lang="en-US" b="0" i="0" dirty="0">
                <a:effectLst/>
              </a:rPr>
              <a:t>Rapid feedback loop: Frequent deployments enable faster feedback from users, allowing teams to iterate and improve the application based on real-world usage and user feedback.</a:t>
            </a:r>
          </a:p>
          <a:p>
            <a:pPr algn="l">
              <a:buFont typeface="+mj-lt"/>
              <a:buAutoNum type="arabicPeriod"/>
            </a:pPr>
            <a:r>
              <a:rPr lang="en-US" b="0" i="0" dirty="0">
                <a:effectLst/>
              </a:rPr>
              <a:t>Reduced risk and smaller changes: With smaller, incremental changes, the impact of each deployment is reduced, making it easier to identify and rectify issues quickly. It also minimizes the risk of introducing large-scale bugs or disruptions.</a:t>
            </a:r>
          </a:p>
          <a:p>
            <a:pPr algn="l">
              <a:buFont typeface="+mj-lt"/>
              <a:buAutoNum type="arabicPeriod"/>
            </a:pPr>
            <a:r>
              <a:rPr lang="en-US" b="0" i="0" dirty="0">
                <a:effectLst/>
              </a:rPr>
              <a:t>Continuous improvement: Regular deployments encourage a culture of continuous improvement, where teams can learn from each deployment, gather data, and make data-driven decisions for future iterations.</a:t>
            </a:r>
          </a:p>
        </p:txBody>
      </p:sp>
    </p:spTree>
    <p:extLst>
      <p:ext uri="{BB962C8B-B14F-4D97-AF65-F5344CB8AC3E}">
        <p14:creationId xmlns:p14="http://schemas.microsoft.com/office/powerpoint/2010/main" val="35282460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16</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780660" y="150152"/>
            <a:ext cx="10240532"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CI/CD on AWS</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2644A6BE-8662-F745-81EC-E34039470203}"/>
                  </a:ext>
                </a:extLst>
              </p14:cNvPr>
              <p14:cNvContentPartPr/>
              <p14:nvPr/>
            </p14:nvContentPartPr>
            <p14:xfrm>
              <a:off x="-1065222" y="1317116"/>
              <a:ext cx="6480" cy="6480"/>
            </p14:xfrm>
          </p:contentPart>
        </mc:Choice>
        <mc:Fallback xmlns="">
          <p:pic>
            <p:nvPicPr>
              <p:cNvPr id="25" name="Ink 24">
                <a:extLst>
                  <a:ext uri="{FF2B5EF4-FFF2-40B4-BE49-F238E27FC236}">
                    <a16:creationId xmlns:a16="http://schemas.microsoft.com/office/drawing/2014/main" id="{2644A6BE-8662-F745-81EC-E34039470203}"/>
                  </a:ext>
                </a:extLst>
              </p:cNvPr>
              <p:cNvPicPr/>
              <p:nvPr/>
            </p:nvPicPr>
            <p:blipFill>
              <a:blip r:embed="rId4"/>
              <a:stretch>
                <a:fillRect/>
              </a:stretch>
            </p:blipFill>
            <p:spPr>
              <a:xfrm>
                <a:off x="-1073862" y="1308116"/>
                <a:ext cx="24120" cy="24120"/>
              </a:xfrm>
              <a:prstGeom prst="rect">
                <a:avLst/>
              </a:prstGeom>
            </p:spPr>
          </p:pic>
        </mc:Fallback>
      </mc:AlternateContent>
      <p:sp>
        <p:nvSpPr>
          <p:cNvPr id="3" name="TextBox 2">
            <a:extLst>
              <a:ext uri="{FF2B5EF4-FFF2-40B4-BE49-F238E27FC236}">
                <a16:creationId xmlns:a16="http://schemas.microsoft.com/office/drawing/2014/main" id="{6498B11B-D0F3-9F54-043A-30CEC0BB1720}"/>
              </a:ext>
            </a:extLst>
          </p:cNvPr>
          <p:cNvSpPr txBox="1"/>
          <p:nvPr/>
        </p:nvSpPr>
        <p:spPr>
          <a:xfrm>
            <a:off x="1426269" y="1127266"/>
            <a:ext cx="9875144" cy="1396023"/>
          </a:xfrm>
          <a:prstGeom prst="rect">
            <a:avLst/>
          </a:prstGeom>
          <a:noFill/>
        </p:spPr>
        <p:txBody>
          <a:bodyPr wrap="square">
            <a:spAutoFit/>
          </a:bodyPr>
          <a:lstStyle/>
          <a:p>
            <a:r>
              <a:rPr lang="en-US" b="0" i="0" dirty="0">
                <a:effectLst/>
              </a:rPr>
              <a:t>Modernization with AWS CI/CD (Continuous Integration/Continuous Deployment) involves leveraging AWS services and tools to automate and streamline the software development and deployment processes. Here's how AWS CI/CD can contribute to modernization:</a:t>
            </a:r>
            <a:endParaRPr lang="en-US" dirty="0"/>
          </a:p>
        </p:txBody>
      </p:sp>
    </p:spTree>
    <p:extLst>
      <p:ext uri="{BB962C8B-B14F-4D97-AF65-F5344CB8AC3E}">
        <p14:creationId xmlns:p14="http://schemas.microsoft.com/office/powerpoint/2010/main" val="22665402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280988" y="581776"/>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CI/CD on AWS</a:t>
            </a:r>
          </a:p>
        </p:txBody>
      </p:sp>
      <p:sp>
        <p:nvSpPr>
          <p:cNvPr id="69" name="Rectangle 68">
            <a:extLst>
              <a:ext uri="{FF2B5EF4-FFF2-40B4-BE49-F238E27FC236}">
                <a16:creationId xmlns:a16="http://schemas.microsoft.com/office/drawing/2014/main" id="{1A63608D-1CBC-7140-A30B-F9466058D4EA}"/>
              </a:ext>
            </a:extLst>
          </p:cNvPr>
          <p:cNvSpPr/>
          <p:nvPr/>
        </p:nvSpPr>
        <p:spPr bwMode="auto">
          <a:xfrm>
            <a:off x="1840995" y="2265383"/>
            <a:ext cx="6769739" cy="197716"/>
          </a:xfrm>
          <a:prstGeom prst="rect">
            <a:avLst/>
          </a:prstGeom>
          <a:gradFill>
            <a:gsLst>
              <a:gs pos="62000">
                <a:srgbClr val="262626"/>
              </a:gs>
              <a:gs pos="33000">
                <a:srgbClr val="262626"/>
              </a:gs>
              <a:gs pos="0">
                <a:schemeClr val="accent1"/>
              </a:gs>
              <a:gs pos="100000">
                <a:schemeClr val="accent5"/>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487" tIns="42790" rIns="53487" bIns="42790" numCol="1" spcCol="0" rtlCol="0" fromWordArt="0" anchor="ctr" anchorCtr="0" forceAA="0" compatLnSpc="1">
            <a:prstTxWarp prst="textNoShape">
              <a:avLst/>
            </a:prstTxWarp>
            <a:noAutofit/>
          </a:bodyPr>
          <a:lstStyle/>
          <a:p>
            <a:pPr algn="ctr" defTabSz="272714" fontAlgn="base">
              <a:lnSpc>
                <a:spcPct val="90000"/>
              </a:lnSpc>
              <a:spcBef>
                <a:spcPct val="0"/>
              </a:spcBef>
              <a:spcAft>
                <a:spcPct val="0"/>
              </a:spcAft>
              <a:defRPr/>
            </a:pPr>
            <a:endParaRPr lang="en-US" sz="16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nvGrpSpPr>
          <p:cNvPr id="70" name="Group 69">
            <a:extLst>
              <a:ext uri="{FF2B5EF4-FFF2-40B4-BE49-F238E27FC236}">
                <a16:creationId xmlns:a16="http://schemas.microsoft.com/office/drawing/2014/main" id="{7A04968C-4FDD-DC43-827D-522AC0A779CA}"/>
              </a:ext>
            </a:extLst>
          </p:cNvPr>
          <p:cNvGrpSpPr/>
          <p:nvPr/>
        </p:nvGrpSpPr>
        <p:grpSpPr>
          <a:xfrm>
            <a:off x="1610138" y="2200032"/>
            <a:ext cx="7231454" cy="2436950"/>
            <a:chOff x="11602123" y="6228021"/>
            <a:chExt cx="24725376" cy="6347350"/>
          </a:xfrm>
        </p:grpSpPr>
        <p:cxnSp>
          <p:nvCxnSpPr>
            <p:cNvPr id="71" name="Straight Connector 70">
              <a:extLst>
                <a:ext uri="{FF2B5EF4-FFF2-40B4-BE49-F238E27FC236}">
                  <a16:creationId xmlns:a16="http://schemas.microsoft.com/office/drawing/2014/main" id="{57513D1A-6640-9241-841E-5FDAE596CEC1}"/>
                </a:ext>
              </a:extLst>
            </p:cNvPr>
            <p:cNvCxnSpPr>
              <a:cxnSpLocks/>
            </p:cNvCxnSpPr>
            <p:nvPr/>
          </p:nvCxnSpPr>
          <p:spPr>
            <a:xfrm>
              <a:off x="11602123" y="6228021"/>
              <a:ext cx="0" cy="6347350"/>
            </a:xfrm>
            <a:prstGeom prst="line">
              <a:avLst/>
            </a:prstGeom>
            <a:noFill/>
            <a:ln w="19050" cap="rnd">
              <a:solidFill>
                <a:schemeClr val="accent4"/>
              </a:solidFill>
              <a:prstDash val="sysDot"/>
            </a:ln>
            <a:effectLst/>
          </p:spPr>
          <p:style>
            <a:lnRef idx="1">
              <a:schemeClr val="accent1"/>
            </a:lnRef>
            <a:fillRef idx="3">
              <a:schemeClr val="accent1"/>
            </a:fillRef>
            <a:effectRef idx="2">
              <a:schemeClr val="accent1"/>
            </a:effectRef>
            <a:fontRef idx="minor">
              <a:schemeClr val="lt1"/>
            </a:fontRef>
          </p:style>
        </p:cxnSp>
        <p:cxnSp>
          <p:nvCxnSpPr>
            <p:cNvPr id="72" name="Straight Connector 71">
              <a:extLst>
                <a:ext uri="{FF2B5EF4-FFF2-40B4-BE49-F238E27FC236}">
                  <a16:creationId xmlns:a16="http://schemas.microsoft.com/office/drawing/2014/main" id="{86FEEBFB-08F7-8B4E-9949-75EC9EAA7684}"/>
                </a:ext>
              </a:extLst>
            </p:cNvPr>
            <p:cNvCxnSpPr/>
            <p:nvPr/>
          </p:nvCxnSpPr>
          <p:spPr>
            <a:xfrm>
              <a:off x="18112651" y="7376426"/>
              <a:ext cx="0" cy="5198945"/>
            </a:xfrm>
            <a:prstGeom prst="line">
              <a:avLst/>
            </a:prstGeom>
            <a:noFill/>
            <a:ln w="19050" cap="rnd">
              <a:solidFill>
                <a:schemeClr val="accent4"/>
              </a:solidFill>
              <a:prstDash val="sysDot"/>
            </a:ln>
            <a:effectLst/>
          </p:spPr>
          <p:style>
            <a:lnRef idx="1">
              <a:schemeClr val="accent1"/>
            </a:lnRef>
            <a:fillRef idx="3">
              <a:schemeClr val="accent1"/>
            </a:fillRef>
            <a:effectRef idx="2">
              <a:schemeClr val="accent1"/>
            </a:effectRef>
            <a:fontRef idx="minor">
              <a:schemeClr val="lt1"/>
            </a:fontRef>
          </p:style>
        </p:cxnSp>
        <p:cxnSp>
          <p:nvCxnSpPr>
            <p:cNvPr id="73" name="Straight Connector 72">
              <a:extLst>
                <a:ext uri="{FF2B5EF4-FFF2-40B4-BE49-F238E27FC236}">
                  <a16:creationId xmlns:a16="http://schemas.microsoft.com/office/drawing/2014/main" id="{307160D0-3CE7-3541-97B8-DD8E91A48FB6}"/>
                </a:ext>
              </a:extLst>
            </p:cNvPr>
            <p:cNvCxnSpPr/>
            <p:nvPr/>
          </p:nvCxnSpPr>
          <p:spPr>
            <a:xfrm>
              <a:off x="23928235" y="7376426"/>
              <a:ext cx="0" cy="5198945"/>
            </a:xfrm>
            <a:prstGeom prst="line">
              <a:avLst/>
            </a:prstGeom>
            <a:noFill/>
            <a:ln w="19050" cap="rnd">
              <a:solidFill>
                <a:schemeClr val="accent4"/>
              </a:solidFill>
              <a:prstDash val="sysDot"/>
            </a:ln>
            <a:effectLst/>
          </p:spPr>
          <p:style>
            <a:lnRef idx="1">
              <a:schemeClr val="accent1"/>
            </a:lnRef>
            <a:fillRef idx="3">
              <a:schemeClr val="accent1"/>
            </a:fillRef>
            <a:effectRef idx="2">
              <a:schemeClr val="accent1"/>
            </a:effectRef>
            <a:fontRef idx="minor">
              <a:schemeClr val="lt1"/>
            </a:fontRef>
          </p:style>
        </p:cxnSp>
        <p:cxnSp>
          <p:nvCxnSpPr>
            <p:cNvPr id="74" name="Straight Connector 73">
              <a:extLst>
                <a:ext uri="{FF2B5EF4-FFF2-40B4-BE49-F238E27FC236}">
                  <a16:creationId xmlns:a16="http://schemas.microsoft.com/office/drawing/2014/main" id="{206ADEAD-A767-804C-B18D-B325F5716EC4}"/>
                </a:ext>
              </a:extLst>
            </p:cNvPr>
            <p:cNvCxnSpPr/>
            <p:nvPr/>
          </p:nvCxnSpPr>
          <p:spPr>
            <a:xfrm>
              <a:off x="29780395" y="7376426"/>
              <a:ext cx="0" cy="5198945"/>
            </a:xfrm>
            <a:prstGeom prst="line">
              <a:avLst/>
            </a:prstGeom>
            <a:noFill/>
            <a:ln w="19050" cap="rnd">
              <a:solidFill>
                <a:schemeClr val="accent4"/>
              </a:solidFill>
              <a:prstDash val="sysDot"/>
            </a:ln>
            <a:effectLst/>
          </p:spPr>
          <p:style>
            <a:lnRef idx="1">
              <a:schemeClr val="accent1"/>
            </a:lnRef>
            <a:fillRef idx="3">
              <a:schemeClr val="accent1"/>
            </a:fillRef>
            <a:effectRef idx="2">
              <a:schemeClr val="accent1"/>
            </a:effectRef>
            <a:fontRef idx="minor">
              <a:schemeClr val="lt1"/>
            </a:fontRef>
          </p:style>
        </p:cxnSp>
        <p:cxnSp>
          <p:nvCxnSpPr>
            <p:cNvPr id="75" name="Straight Connector 74">
              <a:extLst>
                <a:ext uri="{FF2B5EF4-FFF2-40B4-BE49-F238E27FC236}">
                  <a16:creationId xmlns:a16="http://schemas.microsoft.com/office/drawing/2014/main" id="{7EC1BF04-CCD2-F041-9566-7308606473AF}"/>
                </a:ext>
              </a:extLst>
            </p:cNvPr>
            <p:cNvCxnSpPr>
              <a:cxnSpLocks/>
            </p:cNvCxnSpPr>
            <p:nvPr/>
          </p:nvCxnSpPr>
          <p:spPr>
            <a:xfrm>
              <a:off x="36327499" y="6228021"/>
              <a:ext cx="0" cy="6347350"/>
            </a:xfrm>
            <a:prstGeom prst="line">
              <a:avLst/>
            </a:prstGeom>
            <a:noFill/>
            <a:ln w="19050" cap="rnd">
              <a:solidFill>
                <a:schemeClr val="accent4"/>
              </a:solidFill>
              <a:prstDash val="sysDot"/>
            </a:ln>
            <a:effectLst/>
          </p:spPr>
          <p:style>
            <a:lnRef idx="1">
              <a:schemeClr val="accent1"/>
            </a:lnRef>
            <a:fillRef idx="3">
              <a:schemeClr val="accent1"/>
            </a:fillRef>
            <a:effectRef idx="2">
              <a:schemeClr val="accent1"/>
            </a:effectRef>
            <a:fontRef idx="minor">
              <a:schemeClr val="lt1"/>
            </a:fontRef>
          </p:style>
        </p:cxnSp>
      </p:grpSp>
      <p:sp>
        <p:nvSpPr>
          <p:cNvPr id="77" name="TextBox 76">
            <a:extLst>
              <a:ext uri="{FF2B5EF4-FFF2-40B4-BE49-F238E27FC236}">
                <a16:creationId xmlns:a16="http://schemas.microsoft.com/office/drawing/2014/main" id="{30D9BE34-BEA4-8740-B25D-7985AE0926B7}"/>
              </a:ext>
            </a:extLst>
          </p:cNvPr>
          <p:cNvSpPr txBox="1"/>
          <p:nvPr/>
        </p:nvSpPr>
        <p:spPr>
          <a:xfrm>
            <a:off x="1826484" y="4054111"/>
            <a:ext cx="1324402" cy="523220"/>
          </a:xfrm>
          <a:prstGeom prst="rect">
            <a:avLst/>
          </a:prstGeom>
          <a:noFill/>
          <a:ln w="38100">
            <a:noFill/>
          </a:ln>
        </p:spPr>
        <p:txBody>
          <a:bodyPr wrap="square" rtlCol="0">
            <a:spAutoFit/>
          </a:bodyPr>
          <a:lstStyle/>
          <a:p>
            <a:pPr algn="ctr" defTabSz="133700">
              <a:defRPr/>
            </a:pPr>
            <a:r>
              <a:rPr lang="en-US" sz="1400" dirty="0">
                <a:solidFill>
                  <a:srgbClr val="FFFFFF"/>
                </a:solidFill>
                <a:latin typeface="Amazon Ember" panose="02000000000000000000" pitchFamily="2" charset="0"/>
                <a:ea typeface="Amazon Ember" panose="02000000000000000000" pitchFamily="2" charset="0"/>
              </a:rPr>
              <a:t>AWS </a:t>
            </a:r>
          </a:p>
          <a:p>
            <a:pPr algn="ctr" defTabSz="133700">
              <a:defRPr/>
            </a:pPr>
            <a:r>
              <a:rPr lang="en-US" sz="1400" dirty="0">
                <a:solidFill>
                  <a:srgbClr val="FFFFFF"/>
                </a:solidFill>
                <a:latin typeface="Amazon Ember" panose="02000000000000000000" pitchFamily="2" charset="0"/>
                <a:ea typeface="Amazon Ember" panose="02000000000000000000" pitchFamily="2" charset="0"/>
              </a:rPr>
              <a:t>CodeCommit</a:t>
            </a:r>
          </a:p>
        </p:txBody>
      </p:sp>
      <p:sp>
        <p:nvSpPr>
          <p:cNvPr id="78" name="TextBox 77">
            <a:extLst>
              <a:ext uri="{FF2B5EF4-FFF2-40B4-BE49-F238E27FC236}">
                <a16:creationId xmlns:a16="http://schemas.microsoft.com/office/drawing/2014/main" id="{CE875945-2FA0-2541-9C67-B5A9DC5246D4}"/>
              </a:ext>
            </a:extLst>
          </p:cNvPr>
          <p:cNvSpPr txBox="1"/>
          <p:nvPr/>
        </p:nvSpPr>
        <p:spPr>
          <a:xfrm>
            <a:off x="3843888" y="4054111"/>
            <a:ext cx="1075937" cy="523220"/>
          </a:xfrm>
          <a:prstGeom prst="rect">
            <a:avLst/>
          </a:prstGeom>
          <a:noFill/>
          <a:ln w="38100">
            <a:noFill/>
          </a:ln>
        </p:spPr>
        <p:txBody>
          <a:bodyPr wrap="square" rtlCol="0">
            <a:spAutoFit/>
          </a:bodyPr>
          <a:lstStyle/>
          <a:p>
            <a:pPr algn="ctr" defTabSz="133700">
              <a:defRPr/>
            </a:pPr>
            <a:r>
              <a:rPr lang="en-US" sz="1400" dirty="0">
                <a:solidFill>
                  <a:srgbClr val="FFFFFF"/>
                </a:solidFill>
                <a:latin typeface="Amazon Ember" panose="02000000000000000000" pitchFamily="2" charset="0"/>
                <a:ea typeface="Amazon Ember" panose="02000000000000000000" pitchFamily="2" charset="0"/>
              </a:rPr>
              <a:t>AWS </a:t>
            </a:r>
          </a:p>
          <a:p>
            <a:pPr algn="ctr" defTabSz="133700">
              <a:defRPr/>
            </a:pPr>
            <a:r>
              <a:rPr lang="en-US" sz="1400" dirty="0">
                <a:solidFill>
                  <a:srgbClr val="FFFFFF"/>
                </a:solidFill>
                <a:latin typeface="Amazon Ember" panose="02000000000000000000" pitchFamily="2" charset="0"/>
                <a:ea typeface="Amazon Ember" panose="02000000000000000000" pitchFamily="2" charset="0"/>
              </a:rPr>
              <a:t>CodeBuild</a:t>
            </a:r>
          </a:p>
        </p:txBody>
      </p:sp>
      <p:sp>
        <p:nvSpPr>
          <p:cNvPr id="79" name="TextBox 78">
            <a:extLst>
              <a:ext uri="{FF2B5EF4-FFF2-40B4-BE49-F238E27FC236}">
                <a16:creationId xmlns:a16="http://schemas.microsoft.com/office/drawing/2014/main" id="{57299AA3-8B91-2F4F-A583-683F12FCC3FC}"/>
              </a:ext>
            </a:extLst>
          </p:cNvPr>
          <p:cNvSpPr txBox="1"/>
          <p:nvPr/>
        </p:nvSpPr>
        <p:spPr>
          <a:xfrm>
            <a:off x="7278875" y="4054111"/>
            <a:ext cx="1241045" cy="523220"/>
          </a:xfrm>
          <a:prstGeom prst="rect">
            <a:avLst/>
          </a:prstGeom>
          <a:noFill/>
          <a:ln w="38100">
            <a:noFill/>
          </a:ln>
        </p:spPr>
        <p:txBody>
          <a:bodyPr wrap="square" rtlCol="0">
            <a:spAutoFit/>
          </a:bodyPr>
          <a:lstStyle/>
          <a:p>
            <a:pPr algn="ctr" defTabSz="133700">
              <a:defRPr/>
            </a:pPr>
            <a:r>
              <a:rPr lang="en-US" sz="1400" dirty="0">
                <a:solidFill>
                  <a:srgbClr val="FFFFFF"/>
                </a:solidFill>
                <a:latin typeface="Amazon Ember" panose="02000000000000000000" pitchFamily="2" charset="0"/>
                <a:ea typeface="Amazon Ember" panose="02000000000000000000" pitchFamily="2" charset="0"/>
              </a:rPr>
              <a:t>AWS </a:t>
            </a:r>
          </a:p>
          <a:p>
            <a:pPr algn="ctr" defTabSz="133700">
              <a:defRPr/>
            </a:pPr>
            <a:r>
              <a:rPr lang="en-US" sz="1400" dirty="0">
                <a:solidFill>
                  <a:srgbClr val="FFFFFF"/>
                </a:solidFill>
                <a:latin typeface="Amazon Ember" panose="02000000000000000000" pitchFamily="2" charset="0"/>
                <a:ea typeface="Amazon Ember" panose="02000000000000000000" pitchFamily="2" charset="0"/>
              </a:rPr>
              <a:t>CodeDeploy</a:t>
            </a:r>
          </a:p>
        </p:txBody>
      </p:sp>
      <p:sp>
        <p:nvSpPr>
          <p:cNvPr id="81" name="TextBox 80">
            <a:extLst>
              <a:ext uri="{FF2B5EF4-FFF2-40B4-BE49-F238E27FC236}">
                <a16:creationId xmlns:a16="http://schemas.microsoft.com/office/drawing/2014/main" id="{2B86D8F2-8766-124F-9D8D-83A6F5788320}"/>
              </a:ext>
            </a:extLst>
          </p:cNvPr>
          <p:cNvSpPr txBox="1"/>
          <p:nvPr/>
        </p:nvSpPr>
        <p:spPr>
          <a:xfrm>
            <a:off x="4016638" y="2214562"/>
            <a:ext cx="2028761" cy="338554"/>
          </a:xfrm>
          <a:prstGeom prst="rect">
            <a:avLst/>
          </a:prstGeom>
          <a:noFill/>
          <a:ln w="3810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r" defTabSz="133700">
              <a:defRPr/>
            </a:pPr>
            <a:r>
              <a:rPr lang="en-US" sz="1600" dirty="0">
                <a:solidFill>
                  <a:prstClr val="white"/>
                </a:solidFill>
                <a:latin typeface="Amazon Ember" panose="02000000000000000000" pitchFamily="2" charset="0"/>
                <a:ea typeface="Amazon Ember" panose="02000000000000000000" pitchFamily="2" charset="0"/>
              </a:rPr>
              <a:t>AWS</a:t>
            </a:r>
            <a:r>
              <a:rPr lang="en-US" sz="1600" b="1" dirty="0">
                <a:solidFill>
                  <a:prstClr val="white"/>
                </a:solidFill>
                <a:latin typeface="Amazon Ember" panose="02000000000000000000" pitchFamily="2" charset="0"/>
                <a:ea typeface="Amazon Ember" panose="02000000000000000000" pitchFamily="2" charset="0"/>
              </a:rPr>
              <a:t> </a:t>
            </a:r>
            <a:r>
              <a:rPr lang="en-US" sz="1600" dirty="0">
                <a:solidFill>
                  <a:prstClr val="white"/>
                </a:solidFill>
                <a:latin typeface="Amazon Ember" panose="02000000000000000000" pitchFamily="2" charset="0"/>
                <a:ea typeface="Amazon Ember" panose="02000000000000000000" pitchFamily="2" charset="0"/>
              </a:rPr>
              <a:t>CodePipeline</a:t>
            </a:r>
          </a:p>
        </p:txBody>
      </p:sp>
      <p:grpSp>
        <p:nvGrpSpPr>
          <p:cNvPr id="82" name="Group 81">
            <a:extLst>
              <a:ext uri="{FF2B5EF4-FFF2-40B4-BE49-F238E27FC236}">
                <a16:creationId xmlns:a16="http://schemas.microsoft.com/office/drawing/2014/main" id="{1C1379EC-61AD-ED48-896D-7FFB9123BFA6}"/>
              </a:ext>
            </a:extLst>
          </p:cNvPr>
          <p:cNvGrpSpPr/>
          <p:nvPr/>
        </p:nvGrpSpPr>
        <p:grpSpPr>
          <a:xfrm>
            <a:off x="1582617" y="2780491"/>
            <a:ext cx="9348601" cy="648509"/>
            <a:chOff x="5425264" y="3227578"/>
            <a:chExt cx="8633168" cy="1304117"/>
          </a:xfrm>
        </p:grpSpPr>
        <p:sp>
          <p:nvSpPr>
            <p:cNvPr id="83" name="Pentagon 82">
              <a:extLst>
                <a:ext uri="{FF2B5EF4-FFF2-40B4-BE49-F238E27FC236}">
                  <a16:creationId xmlns:a16="http://schemas.microsoft.com/office/drawing/2014/main" id="{958A559F-98AF-5A44-9F98-349228FB3FD6}"/>
                </a:ext>
              </a:extLst>
            </p:cNvPr>
            <p:cNvSpPr/>
            <p:nvPr/>
          </p:nvSpPr>
          <p:spPr>
            <a:xfrm>
              <a:off x="11931179" y="3227578"/>
              <a:ext cx="2127253" cy="1304117"/>
            </a:xfrm>
            <a:prstGeom prst="homePlate">
              <a:avLst>
                <a:gd name="adj" fmla="val 28766"/>
              </a:avLst>
            </a:prstGeom>
            <a:solidFill>
              <a:schemeClr val="bg2"/>
            </a:solidFill>
            <a:ln w="19050" cap="rnd">
              <a:solidFill>
                <a:schemeClr val="accent5"/>
              </a:solidFill>
              <a:prstDash val="solid"/>
              <a:round/>
              <a:headEnd type="arrow"/>
              <a:tailEnd/>
            </a:ln>
          </p:spPr>
          <p:txBody>
            <a:bodyPr rot="0" spcFirstLastPara="0" vertOverflow="overflow" horzOverflow="overflow" vert="horz" wrap="square" lIns="52837" tIns="26419" rIns="52837" bIns="26419" numCol="1" spcCol="0" rtlCol="0" fromWordArt="0" anchor="ctr" anchorCtr="0" forceAA="0" compatLnSpc="1">
              <a:prstTxWarp prst="textNoShape">
                <a:avLst/>
              </a:prstTxWarp>
              <a:noAutofit/>
            </a:bodyPr>
            <a:lstStyle/>
            <a:p>
              <a:pPr algn="ctr" defTabSz="633948">
                <a:defRPr/>
              </a:pPr>
              <a:r>
                <a:rPr lang="en-US" sz="1500" b="1" kern="0" dirty="0">
                  <a:solidFill>
                    <a:srgbClr val="FFFFFF"/>
                  </a:solidFill>
                  <a:ea typeface="Amazon Ember Medium" panose="020B0603020204020204" pitchFamily="34" charset="0"/>
                  <a:cs typeface="Amazon Ember Medium" panose="020B0603020204020204" pitchFamily="34" charset="0"/>
                </a:rPr>
                <a:t>     Monitor</a:t>
              </a:r>
            </a:p>
          </p:txBody>
        </p:sp>
        <p:sp>
          <p:nvSpPr>
            <p:cNvPr id="84" name="Pentagon 7">
              <a:extLst>
                <a:ext uri="{FF2B5EF4-FFF2-40B4-BE49-F238E27FC236}">
                  <a16:creationId xmlns:a16="http://schemas.microsoft.com/office/drawing/2014/main" id="{377BEA58-2C9F-F44B-841A-8C28CEA606FA}"/>
                </a:ext>
              </a:extLst>
            </p:cNvPr>
            <p:cNvSpPr/>
            <p:nvPr/>
          </p:nvSpPr>
          <p:spPr>
            <a:xfrm>
              <a:off x="10161137" y="3227578"/>
              <a:ext cx="2127253" cy="1304117"/>
            </a:xfrm>
            <a:prstGeom prst="homePlate">
              <a:avLst>
                <a:gd name="adj" fmla="val 28766"/>
              </a:avLst>
            </a:prstGeom>
            <a:solidFill>
              <a:schemeClr val="bg2"/>
            </a:solidFill>
            <a:ln w="19050" cap="rnd">
              <a:solidFill>
                <a:schemeClr val="accent5">
                  <a:lumMod val="60000"/>
                  <a:lumOff val="40000"/>
                </a:schemeClr>
              </a:solidFill>
              <a:prstDash val="solid"/>
              <a:round/>
              <a:headEnd type="arrow"/>
              <a:tailEnd/>
            </a:ln>
          </p:spPr>
          <p:txBody>
            <a:bodyPr rot="0" spcFirstLastPara="0" vertOverflow="overflow" horzOverflow="overflow" vert="horz" wrap="square" lIns="52837" tIns="26419" rIns="52837" bIns="26419" numCol="1" spcCol="0" rtlCol="0" fromWordArt="0" anchor="ctr" anchorCtr="0" forceAA="0" compatLnSpc="1">
              <a:prstTxWarp prst="textNoShape">
                <a:avLst/>
              </a:prstTxWarp>
              <a:noAutofit/>
            </a:bodyPr>
            <a:lstStyle/>
            <a:p>
              <a:pPr algn="ctr" defTabSz="633948">
                <a:defRPr/>
              </a:pPr>
              <a:r>
                <a:rPr lang="en-US" sz="1500" b="1" kern="0" dirty="0">
                  <a:solidFill>
                    <a:srgbClr val="FFFFFF"/>
                  </a:solidFill>
                  <a:ea typeface="Amazon Ember Medium" panose="020B0603020204020204" pitchFamily="34" charset="0"/>
                  <a:cs typeface="Amazon Ember Medium" panose="020B0603020204020204" pitchFamily="34" charset="0"/>
                </a:rPr>
                <a:t>     Deploy</a:t>
              </a:r>
            </a:p>
          </p:txBody>
        </p:sp>
        <p:sp>
          <p:nvSpPr>
            <p:cNvPr id="85" name="Pentagon 8">
              <a:extLst>
                <a:ext uri="{FF2B5EF4-FFF2-40B4-BE49-F238E27FC236}">
                  <a16:creationId xmlns:a16="http://schemas.microsoft.com/office/drawing/2014/main" id="{33EC867E-1B78-014B-A60F-7444923B1687}"/>
                </a:ext>
              </a:extLst>
            </p:cNvPr>
            <p:cNvSpPr/>
            <p:nvPr/>
          </p:nvSpPr>
          <p:spPr>
            <a:xfrm>
              <a:off x="8574683" y="3227578"/>
              <a:ext cx="1943666" cy="1304117"/>
            </a:xfrm>
            <a:prstGeom prst="homePlate">
              <a:avLst>
                <a:gd name="adj" fmla="val 28766"/>
              </a:avLst>
            </a:prstGeom>
            <a:solidFill>
              <a:schemeClr val="bg2"/>
            </a:solidFill>
            <a:ln w="19050" cap="rnd">
              <a:solidFill>
                <a:schemeClr val="accent5">
                  <a:lumMod val="20000"/>
                  <a:lumOff val="80000"/>
                </a:schemeClr>
              </a:solidFill>
              <a:prstDash val="solid"/>
              <a:round/>
              <a:headEnd type="arrow"/>
              <a:tailEnd/>
            </a:ln>
          </p:spPr>
          <p:txBody>
            <a:bodyPr rot="0" spcFirstLastPara="0" vertOverflow="overflow" horzOverflow="overflow" vert="horz" wrap="square" lIns="52837" tIns="26419" rIns="52837" bIns="26419" numCol="1" spcCol="0" rtlCol="0" fromWordArt="0" anchor="ctr" anchorCtr="0" forceAA="0" compatLnSpc="1">
              <a:prstTxWarp prst="textNoShape">
                <a:avLst/>
              </a:prstTxWarp>
              <a:noAutofit/>
            </a:bodyPr>
            <a:lstStyle/>
            <a:p>
              <a:pPr algn="ctr" defTabSz="633948">
                <a:defRPr/>
              </a:pPr>
              <a:r>
                <a:rPr lang="en-US" sz="1500" b="1" kern="0" dirty="0">
                  <a:solidFill>
                    <a:srgbClr val="FFFFFF"/>
                  </a:solidFill>
                  <a:ea typeface="Amazon Ember Medium" panose="020B0603020204020204" pitchFamily="34" charset="0"/>
                  <a:cs typeface="Amazon Ember Medium" panose="020B0603020204020204" pitchFamily="34" charset="0"/>
                </a:rPr>
                <a:t>    Test</a:t>
              </a:r>
            </a:p>
          </p:txBody>
        </p:sp>
        <p:sp>
          <p:nvSpPr>
            <p:cNvPr id="86" name="Pentagon 9">
              <a:extLst>
                <a:ext uri="{FF2B5EF4-FFF2-40B4-BE49-F238E27FC236}">
                  <a16:creationId xmlns:a16="http://schemas.microsoft.com/office/drawing/2014/main" id="{2B9F1934-C147-D542-B75E-08CA95CB69EC}"/>
                </a:ext>
              </a:extLst>
            </p:cNvPr>
            <p:cNvSpPr/>
            <p:nvPr/>
          </p:nvSpPr>
          <p:spPr>
            <a:xfrm>
              <a:off x="6996467" y="3227578"/>
              <a:ext cx="1943666" cy="1304117"/>
            </a:xfrm>
            <a:prstGeom prst="homePlate">
              <a:avLst>
                <a:gd name="adj" fmla="val 28766"/>
              </a:avLst>
            </a:prstGeom>
            <a:solidFill>
              <a:schemeClr val="bg2"/>
            </a:solidFill>
            <a:ln w="19050" cap="rnd">
              <a:solidFill>
                <a:schemeClr val="accent1">
                  <a:lumMod val="20000"/>
                  <a:lumOff val="80000"/>
                </a:schemeClr>
              </a:solidFill>
              <a:prstDash val="solid"/>
              <a:round/>
              <a:headEnd type="arrow"/>
              <a:tailEnd/>
            </a:ln>
          </p:spPr>
          <p:txBody>
            <a:bodyPr rot="0" spcFirstLastPara="0" vertOverflow="overflow" horzOverflow="overflow" vert="horz" wrap="square" lIns="52837" tIns="26419" rIns="52837" bIns="26419" numCol="1" spcCol="0" rtlCol="0" fromWordArt="0" anchor="ctr" anchorCtr="0" forceAA="0" compatLnSpc="1">
              <a:prstTxWarp prst="textNoShape">
                <a:avLst/>
              </a:prstTxWarp>
              <a:noAutofit/>
            </a:bodyPr>
            <a:lstStyle/>
            <a:p>
              <a:pPr algn="ctr" defTabSz="633948">
                <a:defRPr/>
              </a:pPr>
              <a:r>
                <a:rPr lang="en-US" sz="1500" b="1" kern="0" dirty="0">
                  <a:solidFill>
                    <a:srgbClr val="FFFFFF"/>
                  </a:solidFill>
                  <a:ea typeface="Amazon Ember Medium" panose="020B0603020204020204" pitchFamily="34" charset="0"/>
                  <a:cs typeface="Amazon Ember Medium" panose="020B0603020204020204" pitchFamily="34" charset="0"/>
                </a:rPr>
                <a:t>    Build</a:t>
              </a:r>
            </a:p>
          </p:txBody>
        </p:sp>
        <p:sp>
          <p:nvSpPr>
            <p:cNvPr id="87" name="Pentagon 9">
              <a:extLst>
                <a:ext uri="{FF2B5EF4-FFF2-40B4-BE49-F238E27FC236}">
                  <a16:creationId xmlns:a16="http://schemas.microsoft.com/office/drawing/2014/main" id="{DB652694-E10E-4F45-ACB7-8AD06C747202}"/>
                </a:ext>
              </a:extLst>
            </p:cNvPr>
            <p:cNvSpPr/>
            <p:nvPr/>
          </p:nvSpPr>
          <p:spPr>
            <a:xfrm>
              <a:off x="5425264" y="3227578"/>
              <a:ext cx="1943666" cy="1304117"/>
            </a:xfrm>
            <a:prstGeom prst="homePlate">
              <a:avLst>
                <a:gd name="adj" fmla="val 28766"/>
              </a:avLst>
            </a:prstGeom>
            <a:solidFill>
              <a:schemeClr val="bg2"/>
            </a:solidFill>
            <a:ln w="19050" cap="rnd">
              <a:solidFill>
                <a:schemeClr val="accent1">
                  <a:lumMod val="60000"/>
                  <a:lumOff val="40000"/>
                </a:schemeClr>
              </a:solidFill>
              <a:prstDash val="solid"/>
              <a:round/>
              <a:headEnd type="arrow"/>
              <a:tailEnd/>
            </a:ln>
          </p:spPr>
          <p:txBody>
            <a:bodyPr rot="0" spcFirstLastPara="0" vertOverflow="overflow" horzOverflow="overflow" vert="horz" wrap="square" lIns="52837" tIns="26419" rIns="52837" bIns="26419" numCol="1" spcCol="0" rtlCol="0" fromWordArt="0" anchor="ctr" anchorCtr="0" forceAA="0" compatLnSpc="1">
              <a:prstTxWarp prst="textNoShape">
                <a:avLst/>
              </a:prstTxWarp>
              <a:noAutofit/>
            </a:bodyPr>
            <a:lstStyle/>
            <a:p>
              <a:pPr algn="ctr" defTabSz="633948">
                <a:defRPr/>
              </a:pPr>
              <a:r>
                <a:rPr lang="en-US" sz="1500" b="1" kern="0" dirty="0">
                  <a:solidFill>
                    <a:srgbClr val="FFFFFF"/>
                  </a:solidFill>
                  <a:ea typeface="Amazon Ember Medium" panose="020B0603020204020204" pitchFamily="34" charset="0"/>
                  <a:cs typeface="Amazon Ember Medium" panose="020B0603020204020204" pitchFamily="34" charset="0"/>
                </a:rPr>
                <a:t>  Source</a:t>
              </a:r>
            </a:p>
          </p:txBody>
        </p:sp>
      </p:grpSp>
      <p:sp>
        <p:nvSpPr>
          <p:cNvPr id="90" name="TextBox 89">
            <a:extLst>
              <a:ext uri="{FF2B5EF4-FFF2-40B4-BE49-F238E27FC236}">
                <a16:creationId xmlns:a16="http://schemas.microsoft.com/office/drawing/2014/main" id="{2AB686C2-672D-1D46-B593-2AA96612B36A}"/>
              </a:ext>
            </a:extLst>
          </p:cNvPr>
          <p:cNvSpPr txBox="1"/>
          <p:nvPr/>
        </p:nvSpPr>
        <p:spPr>
          <a:xfrm>
            <a:off x="9188955" y="4118241"/>
            <a:ext cx="1246716" cy="523220"/>
          </a:xfrm>
          <a:prstGeom prst="rect">
            <a:avLst/>
          </a:prstGeom>
          <a:noFill/>
          <a:ln w="38100">
            <a:noFill/>
          </a:ln>
        </p:spPr>
        <p:txBody>
          <a:bodyPr wrap="square" rtlCol="0">
            <a:spAutoFit/>
          </a:bodyPr>
          <a:lstStyle/>
          <a:p>
            <a:pPr algn="ctr" defTabSz="133700">
              <a:defRPr/>
            </a:pPr>
            <a:r>
              <a:rPr lang="en-US" sz="1400" dirty="0">
                <a:solidFill>
                  <a:srgbClr val="FFFFFF"/>
                </a:solidFill>
                <a:latin typeface="Amazon Ember" panose="02000000000000000000" pitchFamily="2" charset="0"/>
                <a:ea typeface="Amazon Ember" panose="02000000000000000000" pitchFamily="2" charset="0"/>
              </a:rPr>
              <a:t>Amazon CloudWatch</a:t>
            </a:r>
          </a:p>
        </p:txBody>
      </p:sp>
      <p:pic>
        <p:nvPicPr>
          <p:cNvPr id="93" name="Picture 92" descr="A close up of a logo&#10;&#10;Description automatically generated">
            <a:extLst>
              <a:ext uri="{FF2B5EF4-FFF2-40B4-BE49-F238E27FC236}">
                <a16:creationId xmlns:a16="http://schemas.microsoft.com/office/drawing/2014/main" id="{9CCE5A63-19FE-A548-8775-24683D1B90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6480" y="3636208"/>
            <a:ext cx="337196" cy="317927"/>
          </a:xfrm>
          <a:prstGeom prst="rect">
            <a:avLst/>
          </a:prstGeom>
        </p:spPr>
      </p:pic>
      <p:pic>
        <p:nvPicPr>
          <p:cNvPr id="94" name="Picture 93" descr="A close up of a sign&#10;&#10;Description automatically generated">
            <a:extLst>
              <a:ext uri="{FF2B5EF4-FFF2-40B4-BE49-F238E27FC236}">
                <a16:creationId xmlns:a16="http://schemas.microsoft.com/office/drawing/2014/main" id="{CA3C4738-6DCA-6C4D-9548-0AE014DE23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154" y="3626574"/>
            <a:ext cx="337196" cy="337196"/>
          </a:xfrm>
          <a:prstGeom prst="rect">
            <a:avLst/>
          </a:prstGeom>
        </p:spPr>
      </p:pic>
      <p:pic>
        <p:nvPicPr>
          <p:cNvPr id="95" name="Picture 94" descr="A picture containing vector graphics&#10;&#10;Description automatically generated">
            <a:extLst>
              <a:ext uri="{FF2B5EF4-FFF2-40B4-BE49-F238E27FC236}">
                <a16:creationId xmlns:a16="http://schemas.microsoft.com/office/drawing/2014/main" id="{D8E8F850-7D07-4049-A323-6216FC4880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7621" y="3620312"/>
            <a:ext cx="349720" cy="349720"/>
          </a:xfrm>
          <a:prstGeom prst="rect">
            <a:avLst/>
          </a:prstGeom>
        </p:spPr>
      </p:pic>
      <p:pic>
        <p:nvPicPr>
          <p:cNvPr id="97" name="Picture 96">
            <a:extLst>
              <a:ext uri="{FF2B5EF4-FFF2-40B4-BE49-F238E27FC236}">
                <a16:creationId xmlns:a16="http://schemas.microsoft.com/office/drawing/2014/main" id="{52A76AF4-B56E-1B41-B1A7-943C67E5BC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48533" y="3714790"/>
            <a:ext cx="327562" cy="289024"/>
          </a:xfrm>
          <a:prstGeom prst="rect">
            <a:avLst/>
          </a:prstGeom>
        </p:spPr>
      </p:pic>
      <p:pic>
        <p:nvPicPr>
          <p:cNvPr id="98" name="Picture 97" descr="A close up of a sign&#10;&#10;Description automatically generated">
            <a:extLst>
              <a:ext uri="{FF2B5EF4-FFF2-40B4-BE49-F238E27FC236}">
                <a16:creationId xmlns:a16="http://schemas.microsoft.com/office/drawing/2014/main" id="{1E5CE3BE-AACD-B047-A1DE-E5457AE63C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0025" y="2223939"/>
            <a:ext cx="289024" cy="289024"/>
          </a:xfrm>
          <a:prstGeom prst="rect">
            <a:avLst/>
          </a:prstGeom>
        </p:spPr>
      </p:pic>
      <p:sp>
        <p:nvSpPr>
          <p:cNvPr id="99" name="Triangle 37">
            <a:extLst>
              <a:ext uri="{FF2B5EF4-FFF2-40B4-BE49-F238E27FC236}">
                <a16:creationId xmlns:a16="http://schemas.microsoft.com/office/drawing/2014/main" id="{E65448D6-9A9E-1D4F-9246-E3F52398F7ED}"/>
              </a:ext>
            </a:extLst>
          </p:cNvPr>
          <p:cNvSpPr/>
          <p:nvPr/>
        </p:nvSpPr>
        <p:spPr bwMode="auto">
          <a:xfrm rot="16200000">
            <a:off x="1578280" y="2249270"/>
            <a:ext cx="294573" cy="23085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487" tIns="42790" rIns="53487" bIns="42790" numCol="1" spcCol="0" rtlCol="0" fromWordArt="0" anchor="ctr" anchorCtr="0" forceAA="0" compatLnSpc="1">
            <a:prstTxWarp prst="textNoShape">
              <a:avLst/>
            </a:prstTxWarp>
            <a:noAutofit/>
          </a:bodyPr>
          <a:lstStyle/>
          <a:p>
            <a:pPr algn="ctr" defTabSz="272714" fontAlgn="base">
              <a:lnSpc>
                <a:spcPct val="90000"/>
              </a:lnSpc>
              <a:spcBef>
                <a:spcPct val="0"/>
              </a:spcBef>
              <a:spcAft>
                <a:spcPct val="0"/>
              </a:spcAft>
              <a:defRPr/>
            </a:pPr>
            <a:endParaRPr lang="en-US" sz="16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00" name="Triangle 146">
            <a:extLst>
              <a:ext uri="{FF2B5EF4-FFF2-40B4-BE49-F238E27FC236}">
                <a16:creationId xmlns:a16="http://schemas.microsoft.com/office/drawing/2014/main" id="{5D19AD07-4FF1-6846-B4E5-051A22E7C43F}"/>
              </a:ext>
            </a:extLst>
          </p:cNvPr>
          <p:cNvSpPr/>
          <p:nvPr/>
        </p:nvSpPr>
        <p:spPr bwMode="auto">
          <a:xfrm rot="5400000">
            <a:off x="8563693" y="2249270"/>
            <a:ext cx="294573" cy="230857"/>
          </a:xfrm>
          <a:prstGeom prs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487" tIns="42790" rIns="53487" bIns="42790" numCol="1" spcCol="0" rtlCol="0" fromWordArt="0" anchor="ctr" anchorCtr="0" forceAA="0" compatLnSpc="1">
            <a:prstTxWarp prst="textNoShape">
              <a:avLst/>
            </a:prstTxWarp>
            <a:noAutofit/>
          </a:bodyPr>
          <a:lstStyle/>
          <a:p>
            <a:pPr algn="ctr" defTabSz="272714" fontAlgn="base">
              <a:lnSpc>
                <a:spcPct val="90000"/>
              </a:lnSpc>
              <a:spcBef>
                <a:spcPct val="0"/>
              </a:spcBef>
              <a:spcAft>
                <a:spcPct val="0"/>
              </a:spcAft>
              <a:defRPr/>
            </a:pPr>
            <a:endParaRPr lang="en-US" sz="16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50" name="TextBox 49">
            <a:extLst>
              <a:ext uri="{FF2B5EF4-FFF2-40B4-BE49-F238E27FC236}">
                <a16:creationId xmlns:a16="http://schemas.microsoft.com/office/drawing/2014/main" id="{502280FB-C051-6144-AAEB-9E3E655B70A4}"/>
              </a:ext>
            </a:extLst>
          </p:cNvPr>
          <p:cNvSpPr txBox="1"/>
          <p:nvPr/>
        </p:nvSpPr>
        <p:spPr>
          <a:xfrm>
            <a:off x="5555473" y="4054111"/>
            <a:ext cx="1075937" cy="523220"/>
          </a:xfrm>
          <a:prstGeom prst="rect">
            <a:avLst/>
          </a:prstGeom>
          <a:noFill/>
          <a:ln w="38100">
            <a:noFill/>
          </a:ln>
        </p:spPr>
        <p:txBody>
          <a:bodyPr wrap="square" rtlCol="0">
            <a:spAutoFit/>
          </a:bodyPr>
          <a:lstStyle/>
          <a:p>
            <a:pPr algn="ctr" defTabSz="133700">
              <a:defRPr/>
            </a:pPr>
            <a:r>
              <a:rPr lang="en-US" sz="1400" dirty="0">
                <a:solidFill>
                  <a:srgbClr val="FFFFFF"/>
                </a:solidFill>
                <a:latin typeface="Amazon Ember" panose="02000000000000000000" pitchFamily="2" charset="0"/>
                <a:ea typeface="Amazon Ember" panose="02000000000000000000" pitchFamily="2" charset="0"/>
              </a:rPr>
              <a:t>AWS </a:t>
            </a:r>
          </a:p>
          <a:p>
            <a:pPr algn="ctr" defTabSz="133700">
              <a:defRPr/>
            </a:pPr>
            <a:r>
              <a:rPr lang="en-US" sz="1400" dirty="0">
                <a:solidFill>
                  <a:srgbClr val="FFFFFF"/>
                </a:solidFill>
                <a:latin typeface="Amazon Ember" panose="02000000000000000000" pitchFamily="2" charset="0"/>
                <a:ea typeface="Amazon Ember" panose="02000000000000000000" pitchFamily="2" charset="0"/>
              </a:rPr>
              <a:t>CodeBuild</a:t>
            </a:r>
          </a:p>
        </p:txBody>
      </p:sp>
      <p:pic>
        <p:nvPicPr>
          <p:cNvPr id="51" name="Picture 50" descr="A close up of a logo&#10;&#10;Description automatically generated">
            <a:extLst>
              <a:ext uri="{FF2B5EF4-FFF2-40B4-BE49-F238E27FC236}">
                <a16:creationId xmlns:a16="http://schemas.microsoft.com/office/drawing/2014/main" id="{D58D2C8D-3F17-5E4F-BBAF-2A85866861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8065" y="3636208"/>
            <a:ext cx="337196" cy="317927"/>
          </a:xfrm>
          <a:prstGeom prst="rect">
            <a:avLst/>
          </a:prstGeom>
        </p:spPr>
      </p:pic>
    </p:spTree>
    <p:extLst>
      <p:ext uri="{BB962C8B-B14F-4D97-AF65-F5344CB8AC3E}">
        <p14:creationId xmlns:p14="http://schemas.microsoft.com/office/powerpoint/2010/main" val="35725354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DCCD9-4ACA-5EB9-132C-6DC11D79A4B0}"/>
              </a:ext>
            </a:extLst>
          </p:cNvPr>
          <p:cNvSpPr txBox="1"/>
          <p:nvPr/>
        </p:nvSpPr>
        <p:spPr>
          <a:xfrm>
            <a:off x="627888" y="774386"/>
            <a:ext cx="10936224" cy="1070101"/>
          </a:xfrm>
          <a:prstGeom prst="rect">
            <a:avLst/>
          </a:prstGeom>
          <a:noFill/>
        </p:spPr>
        <p:txBody>
          <a:bodyPr wrap="square">
            <a:spAutoFit/>
          </a:bodyPr>
          <a:lstStyle/>
          <a:p>
            <a:r>
              <a:rPr lang="en-US" b="0" i="0" dirty="0">
                <a:effectLst/>
              </a:rPr>
              <a:t>Modernization with AWS CI/CD (Continuous Integration/Continuous Deployment) involves leveraging AWS services and tools to automate and streamline the software development and deployment processes. Here's how AWS CI/CD can contribute to modernization:</a:t>
            </a:r>
            <a:endParaRPr lang="en-US" dirty="0"/>
          </a:p>
        </p:txBody>
      </p:sp>
      <p:sp>
        <p:nvSpPr>
          <p:cNvPr id="6" name="TextBox 5">
            <a:extLst>
              <a:ext uri="{FF2B5EF4-FFF2-40B4-BE49-F238E27FC236}">
                <a16:creationId xmlns:a16="http://schemas.microsoft.com/office/drawing/2014/main" id="{F6ADEE0E-CE01-1DF3-0045-85EE7D49DDC0}"/>
              </a:ext>
            </a:extLst>
          </p:cNvPr>
          <p:cNvSpPr txBox="1"/>
          <p:nvPr/>
        </p:nvSpPr>
        <p:spPr>
          <a:xfrm>
            <a:off x="3877056" y="235880"/>
            <a:ext cx="6096000" cy="418256"/>
          </a:xfrm>
          <a:prstGeom prst="rect">
            <a:avLst/>
          </a:prstGeom>
          <a:noFill/>
        </p:spPr>
        <p:txBody>
          <a:bodyPr wrap="square">
            <a:spAutoFit/>
          </a:bodyPr>
          <a:lstStyle/>
          <a:p>
            <a:r>
              <a:rPr lang="en-US" b="0" i="0" dirty="0">
                <a:solidFill>
                  <a:srgbClr val="FFC000"/>
                </a:solidFill>
                <a:effectLst/>
                <a:latin typeface="Söhne"/>
              </a:rPr>
              <a:t>Modernization with AWS CI/CD </a:t>
            </a:r>
            <a:endParaRPr lang="en-US" dirty="0">
              <a:solidFill>
                <a:srgbClr val="FFC000"/>
              </a:solidFill>
            </a:endParaRPr>
          </a:p>
        </p:txBody>
      </p:sp>
      <p:sp>
        <p:nvSpPr>
          <p:cNvPr id="10" name="TextBox 9">
            <a:extLst>
              <a:ext uri="{FF2B5EF4-FFF2-40B4-BE49-F238E27FC236}">
                <a16:creationId xmlns:a16="http://schemas.microsoft.com/office/drawing/2014/main" id="{A7BD8AF8-5CAE-F9DB-E978-0ECE7ACF6228}"/>
              </a:ext>
            </a:extLst>
          </p:cNvPr>
          <p:cNvSpPr txBox="1"/>
          <p:nvPr/>
        </p:nvSpPr>
        <p:spPr>
          <a:xfrm>
            <a:off x="627888" y="2297182"/>
            <a:ext cx="10253472" cy="1721946"/>
          </a:xfrm>
          <a:prstGeom prst="rect">
            <a:avLst/>
          </a:prstGeom>
          <a:noFill/>
        </p:spPr>
        <p:txBody>
          <a:bodyPr wrap="square">
            <a:spAutoFit/>
          </a:bodyPr>
          <a:lstStyle/>
          <a:p>
            <a:r>
              <a:rPr lang="en-US" b="0" i="0" dirty="0">
                <a:effectLst/>
              </a:rPr>
              <a:t>AWS CI/CD enables modernization by automating and streamlining software development and deployment. Services like Code Pipeline , Code Build, and Code Deploy automate the release process. CloudFormation provides infrastructure as code, Elastic Beanstalk simplifies deployment, and Lambda enables serverless computing. With AWS CI/CD, organizations achieve faster, reliable, and scalable deployments, facilitating modernization efforts.</a:t>
            </a:r>
            <a:endParaRPr lang="en-US" dirty="0"/>
          </a:p>
        </p:txBody>
      </p:sp>
    </p:spTree>
    <p:extLst>
      <p:ext uri="{BB962C8B-B14F-4D97-AF65-F5344CB8AC3E}">
        <p14:creationId xmlns:p14="http://schemas.microsoft.com/office/powerpoint/2010/main" val="31357520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C6D72BF8-DBD5-CC4E-9B49-43FCE6512F49}"/>
              </a:ext>
            </a:extLst>
          </p:cNvPr>
          <p:cNvSpPr txBox="1">
            <a:spLocks/>
          </p:cNvSpPr>
          <p:nvPr/>
        </p:nvSpPr>
        <p:spPr bwMode="white">
          <a:xfrm>
            <a:off x="297315" y="139194"/>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Define what makes up a service</a:t>
            </a:r>
          </a:p>
        </p:txBody>
      </p:sp>
      <p:sp>
        <p:nvSpPr>
          <p:cNvPr id="4" name="TextBox 3">
            <a:extLst>
              <a:ext uri="{FF2B5EF4-FFF2-40B4-BE49-F238E27FC236}">
                <a16:creationId xmlns:a16="http://schemas.microsoft.com/office/drawing/2014/main" id="{8795E2C3-34A1-F1CF-5628-D72471360ED5}"/>
              </a:ext>
            </a:extLst>
          </p:cNvPr>
          <p:cNvSpPr txBox="1"/>
          <p:nvPr/>
        </p:nvSpPr>
        <p:spPr>
          <a:xfrm>
            <a:off x="536448" y="1197145"/>
            <a:ext cx="11265408" cy="4655249"/>
          </a:xfrm>
          <a:prstGeom prst="rect">
            <a:avLst/>
          </a:prstGeom>
          <a:noFill/>
        </p:spPr>
        <p:txBody>
          <a:bodyPr wrap="square">
            <a:spAutoFit/>
          </a:bodyPr>
          <a:lstStyle/>
          <a:p>
            <a:pPr algn="l">
              <a:buFont typeface="+mj-lt"/>
              <a:buAutoNum type="arabicPeriod"/>
            </a:pPr>
            <a:r>
              <a:rPr lang="en-US" b="0" i="0" dirty="0">
                <a:effectLst/>
              </a:rPr>
              <a:t>Functionality: A service provides a specific set of functions or capabilities to fulfill a particular purpose or address a specific need. It defines the features and operations it offers to its users.</a:t>
            </a:r>
          </a:p>
          <a:p>
            <a:pPr algn="l">
              <a:buFont typeface="+mj-lt"/>
              <a:buAutoNum type="arabicPeriod"/>
            </a:pPr>
            <a:r>
              <a:rPr lang="en-US" b="0" i="0" dirty="0">
                <a:effectLst/>
              </a:rPr>
              <a:t>Interface: A service exposes an interface or API (Application Programming Interface) that defines how users can interact with and access its functionality. The interface specifies the methods, parameters, and protocols to communicate with the service.</a:t>
            </a:r>
          </a:p>
          <a:p>
            <a:pPr algn="l">
              <a:buFont typeface="+mj-lt"/>
              <a:buAutoNum type="arabicPeriod"/>
            </a:pPr>
            <a:r>
              <a:rPr lang="en-US" b="0" i="0" dirty="0">
                <a:effectLst/>
              </a:rPr>
              <a:t>Independence: A service is designed to be independent and self-contained. It can operate autonomously without being tightly coupled to other services or components. This enables flexibility, scalability, and modularization within a system or architecture.</a:t>
            </a:r>
          </a:p>
          <a:p>
            <a:pPr algn="l">
              <a:buFont typeface="+mj-lt"/>
              <a:buAutoNum type="arabicPeriod"/>
            </a:pPr>
            <a:r>
              <a:rPr lang="en-US" b="0" i="0" dirty="0">
                <a:effectLst/>
              </a:rPr>
              <a:t>Reusability: Services are often designed to be reusable, meaning they can be utilized by multiple applications or systems. This promotes code sharing, reduces duplication, and improves efficiency in development.</a:t>
            </a:r>
          </a:p>
          <a:p>
            <a:pPr algn="l">
              <a:buFont typeface="+mj-lt"/>
              <a:buAutoNum type="arabicPeriod"/>
            </a:pPr>
            <a:r>
              <a:rPr lang="en-US" b="0" i="0" dirty="0">
                <a:effectLst/>
              </a:rPr>
              <a:t>Encapsulation: Services encapsulate their implementation details, hiding the internal workings and complexity from users. This allows users to interact with the service without needing knowledge of its internal mechanisms, promoting abstraction and simplicity.</a:t>
            </a:r>
          </a:p>
        </p:txBody>
      </p:sp>
    </p:spTree>
    <p:extLst>
      <p:ext uri="{BB962C8B-B14F-4D97-AF65-F5344CB8AC3E}">
        <p14:creationId xmlns:p14="http://schemas.microsoft.com/office/powerpoint/2010/main" val="38529008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D2276A-1DCA-D81A-A582-E00FF53EA444}"/>
              </a:ext>
            </a:extLst>
          </p:cNvPr>
          <p:cNvSpPr txBox="1"/>
          <p:nvPr/>
        </p:nvSpPr>
        <p:spPr>
          <a:xfrm>
            <a:off x="3048000" y="299520"/>
            <a:ext cx="6096000" cy="461665"/>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4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Modernizing</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the application</a:t>
            </a:r>
          </a:p>
        </p:txBody>
      </p:sp>
      <p:sp>
        <p:nvSpPr>
          <p:cNvPr id="6" name="TextBox 5">
            <a:extLst>
              <a:ext uri="{FF2B5EF4-FFF2-40B4-BE49-F238E27FC236}">
                <a16:creationId xmlns:a16="http://schemas.microsoft.com/office/drawing/2014/main" id="{79932F19-34BE-6357-6441-AED332EC6248}"/>
              </a:ext>
            </a:extLst>
          </p:cNvPr>
          <p:cNvSpPr txBox="1"/>
          <p:nvPr/>
        </p:nvSpPr>
        <p:spPr>
          <a:xfrm>
            <a:off x="304800" y="895296"/>
            <a:ext cx="11631168" cy="1721946"/>
          </a:xfrm>
          <a:prstGeom prst="rect">
            <a:avLst/>
          </a:prstGeom>
          <a:noFill/>
        </p:spPr>
        <p:txBody>
          <a:bodyPr wrap="square">
            <a:spAutoFit/>
          </a:bodyPr>
          <a:lstStyle/>
          <a:p>
            <a:r>
              <a:rPr lang="en-US" b="0" i="0" dirty="0">
                <a:effectLst/>
                <a:latin typeface="Amazon Ember" panose="020B0603020204020204"/>
              </a:rPr>
              <a:t>Modernizing means updating and transforming something to align with current trends, technologies, and standards. In the context of applications, it involves improving functionality, performance, user experience, and security through adopting modern architectures, leveraging cloud technologies, and implementing automation, among other measures. The aim is to ensure the application remains relevant and competitive in today's fast-paced technological landscape.</a:t>
            </a:r>
            <a:endParaRPr lang="en-US" dirty="0">
              <a:latin typeface="Amazon Ember" panose="020B0603020204020204"/>
            </a:endParaRPr>
          </a:p>
        </p:txBody>
      </p:sp>
      <p:sp>
        <p:nvSpPr>
          <p:cNvPr id="8" name="TextBox 7">
            <a:extLst>
              <a:ext uri="{FF2B5EF4-FFF2-40B4-BE49-F238E27FC236}">
                <a16:creationId xmlns:a16="http://schemas.microsoft.com/office/drawing/2014/main" id="{CBB7CBF3-0379-516E-02B4-256718265C1D}"/>
              </a:ext>
            </a:extLst>
          </p:cNvPr>
          <p:cNvSpPr txBox="1"/>
          <p:nvPr/>
        </p:nvSpPr>
        <p:spPr>
          <a:xfrm>
            <a:off x="353568" y="2617242"/>
            <a:ext cx="11582400" cy="3351559"/>
          </a:xfrm>
          <a:prstGeom prst="rect">
            <a:avLst/>
          </a:prstGeom>
          <a:noFill/>
        </p:spPr>
        <p:txBody>
          <a:bodyPr wrap="square">
            <a:spAutoFit/>
          </a:bodyPr>
          <a:lstStyle/>
          <a:p>
            <a:pPr algn="l"/>
            <a:r>
              <a:rPr lang="en-US" b="0" i="0" dirty="0">
                <a:solidFill>
                  <a:srgbClr val="FFC000"/>
                </a:solidFill>
                <a:effectLst/>
              </a:rPr>
              <a:t>To modernize your application:</a:t>
            </a:r>
            <a:endParaRPr lang="en-US" b="0" i="0" dirty="0">
              <a:effectLst/>
            </a:endParaRPr>
          </a:p>
          <a:p>
            <a:pPr algn="l">
              <a:buFont typeface="+mj-lt"/>
              <a:buAutoNum type="arabicPeriod"/>
            </a:pPr>
            <a:r>
              <a:rPr lang="en-US" b="0" i="0" dirty="0">
                <a:effectLst/>
              </a:rPr>
              <a:t>Assess and improve your architecture.</a:t>
            </a:r>
          </a:p>
          <a:p>
            <a:pPr algn="l">
              <a:buFont typeface="+mj-lt"/>
              <a:buAutoNum type="arabicPeriod"/>
            </a:pPr>
            <a:r>
              <a:rPr lang="en-US" b="0" i="0" dirty="0">
                <a:effectLst/>
              </a:rPr>
              <a:t>Consider migrating to the cloud and leveraging cloud services.</a:t>
            </a:r>
          </a:p>
          <a:p>
            <a:pPr algn="l">
              <a:buFont typeface="+mj-lt"/>
              <a:buAutoNum type="arabicPeriod"/>
            </a:pPr>
            <a:r>
              <a:rPr lang="en-US" b="0" i="0" dirty="0">
                <a:effectLst/>
              </a:rPr>
              <a:t>Adopt microservices and containerization.</a:t>
            </a:r>
          </a:p>
          <a:p>
            <a:pPr algn="l">
              <a:buFont typeface="+mj-lt"/>
              <a:buAutoNum type="arabicPeriod"/>
            </a:pPr>
            <a:r>
              <a:rPr lang="en-US" b="0" i="0" dirty="0">
                <a:effectLst/>
              </a:rPr>
              <a:t>Implement DevOps practices for faster development and deployment.</a:t>
            </a:r>
          </a:p>
          <a:p>
            <a:pPr algn="l">
              <a:buFont typeface="+mj-lt"/>
              <a:buAutoNum type="arabicPeriod"/>
            </a:pPr>
            <a:r>
              <a:rPr lang="en-US" b="0" i="0" dirty="0">
                <a:effectLst/>
              </a:rPr>
              <a:t>Enhance the user experience (UX) and optimize for mobile devices.</a:t>
            </a:r>
          </a:p>
          <a:p>
            <a:pPr algn="l">
              <a:buFont typeface="+mj-lt"/>
              <a:buAutoNum type="arabicPeriod"/>
            </a:pPr>
            <a:r>
              <a:rPr lang="en-US" b="0" i="0" dirty="0">
                <a:effectLst/>
              </a:rPr>
              <a:t>Explore data analytics and AI integration.</a:t>
            </a:r>
          </a:p>
          <a:p>
            <a:pPr algn="l">
              <a:buFont typeface="+mj-lt"/>
              <a:buAutoNum type="arabicPeriod"/>
            </a:pPr>
            <a:r>
              <a:rPr lang="en-US" b="0" i="0" dirty="0">
                <a:effectLst/>
              </a:rPr>
              <a:t>Prioritize security and privacy measures.</a:t>
            </a:r>
          </a:p>
          <a:p>
            <a:pPr algn="l">
              <a:buFont typeface="+mj-lt"/>
              <a:buAutoNum type="arabicPeriod"/>
            </a:pPr>
            <a:r>
              <a:rPr lang="en-US" b="0" i="0" dirty="0">
                <a:effectLst/>
              </a:rPr>
              <a:t>Optimize performance through caching and monitoring.</a:t>
            </a:r>
          </a:p>
          <a:p>
            <a:pPr algn="l">
              <a:buFont typeface="+mj-lt"/>
              <a:buAutoNum type="arabicPeriod"/>
            </a:pPr>
            <a:r>
              <a:rPr lang="en-US" b="0" i="0" dirty="0">
                <a:effectLst/>
              </a:rPr>
              <a:t>Continuously update and improve the application.</a:t>
            </a:r>
          </a:p>
        </p:txBody>
      </p:sp>
    </p:spTree>
    <p:extLst>
      <p:ext uri="{BB962C8B-B14F-4D97-AF65-F5344CB8AC3E}">
        <p14:creationId xmlns:p14="http://schemas.microsoft.com/office/powerpoint/2010/main" val="7672030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4ABA6A-1841-4DFA-BDB7-021E58563AE5}"/>
              </a:ext>
            </a:extLst>
          </p:cNvPr>
          <p:cNvSpPr txBox="1"/>
          <p:nvPr/>
        </p:nvSpPr>
        <p:spPr>
          <a:xfrm>
            <a:off x="841248" y="1097551"/>
            <a:ext cx="10704576" cy="4981172"/>
          </a:xfrm>
          <a:prstGeom prst="rect">
            <a:avLst/>
          </a:prstGeom>
          <a:noFill/>
        </p:spPr>
        <p:txBody>
          <a:bodyPr wrap="square">
            <a:spAutoFit/>
          </a:bodyPr>
          <a:lstStyle/>
          <a:p>
            <a:pPr algn="l"/>
            <a:r>
              <a:rPr lang="en-US" b="0" i="0" dirty="0">
                <a:effectLst/>
              </a:rPr>
              <a:t>6.Availability: A service is expected to be available for use whenever needed, providing reliable and consistent access to its functionality. It should be designed to handle high loads, be resilient to failures, and have appropriate measures in place to ensure uptime.</a:t>
            </a:r>
          </a:p>
          <a:p>
            <a:pPr algn="l"/>
            <a:endParaRPr lang="en-US" b="0" i="0" dirty="0">
              <a:effectLst/>
            </a:endParaRPr>
          </a:p>
          <a:p>
            <a:pPr algn="l"/>
            <a:r>
              <a:rPr lang="en-US" b="0" i="0" dirty="0">
                <a:effectLst/>
              </a:rPr>
              <a:t>7.Security: Services should incorporate security measures to protect data and resources. This includes authentication, authorization, encryption, and other security mechanisms to safeguard sensitive information and prevent unauthorized access.</a:t>
            </a:r>
          </a:p>
          <a:p>
            <a:pPr algn="l"/>
            <a:endParaRPr lang="en-US" b="0" i="0" dirty="0">
              <a:effectLst/>
            </a:endParaRPr>
          </a:p>
          <a:p>
            <a:pPr algn="l"/>
            <a:r>
              <a:rPr lang="en-US" b="0" i="0" dirty="0">
                <a:effectLst/>
              </a:rPr>
              <a:t>8.Governance: Services may have governance mechanisms in place to manage their lifecycle, versioning, documentation, and policies. This helps ensure consistency, maintainability, and compliance with organizational guidelines or industry standards.</a:t>
            </a:r>
          </a:p>
          <a:p>
            <a:pPr algn="l"/>
            <a:endParaRPr lang="en-US" b="0" i="0" dirty="0">
              <a:effectLst/>
            </a:endParaRPr>
          </a:p>
          <a:p>
            <a:pPr algn="l"/>
            <a:r>
              <a:rPr lang="en-US" b="0" i="0" dirty="0">
                <a:effectLst/>
              </a:rPr>
              <a:t>9.Scalability: Services should be designed to handle varying workloads and be able to scale horizontally or vertically based on demand. This allows them to accommodate increased usage or changing requirements without sacrificing performance.</a:t>
            </a:r>
          </a:p>
        </p:txBody>
      </p:sp>
    </p:spTree>
    <p:extLst>
      <p:ext uri="{BB962C8B-B14F-4D97-AF65-F5344CB8AC3E}">
        <p14:creationId xmlns:p14="http://schemas.microsoft.com/office/powerpoint/2010/main" val="29167604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7EF181-A2A2-21D0-DF90-013284AA7DFC}"/>
              </a:ext>
            </a:extLst>
          </p:cNvPr>
          <p:cNvSpPr txBox="1"/>
          <p:nvPr/>
        </p:nvSpPr>
        <p:spPr>
          <a:xfrm>
            <a:off x="655899" y="1016250"/>
            <a:ext cx="10880201" cy="1396023"/>
          </a:xfrm>
          <a:prstGeom prst="rect">
            <a:avLst/>
          </a:prstGeom>
          <a:noFill/>
        </p:spPr>
        <p:txBody>
          <a:bodyPr wrap="square">
            <a:spAutoFit/>
          </a:bodyPr>
          <a:lstStyle/>
          <a:p>
            <a:r>
              <a:rPr lang="en-US" b="0" i="0" dirty="0">
                <a:effectLst/>
                <a:latin typeface="Söhne"/>
              </a:rPr>
              <a:t>On-premises to AWS migration refers to the process of moving an organization's existing applications, data, and infrastructure from an on-premises environment to the cloud-based infrastructure provided by Amazon Web Services (AWS). This migration offers several benefits, including scalability, flexibility, cost savings, and access to a wide range of AWS services.</a:t>
            </a:r>
            <a:endParaRPr lang="en-US" dirty="0"/>
          </a:p>
        </p:txBody>
      </p:sp>
      <p:sp>
        <p:nvSpPr>
          <p:cNvPr id="6" name="TextBox 5">
            <a:extLst>
              <a:ext uri="{FF2B5EF4-FFF2-40B4-BE49-F238E27FC236}">
                <a16:creationId xmlns:a16="http://schemas.microsoft.com/office/drawing/2014/main" id="{F0CDA4AE-415C-86C7-99DB-F8574049DB4F}"/>
              </a:ext>
            </a:extLst>
          </p:cNvPr>
          <p:cNvSpPr txBox="1"/>
          <p:nvPr/>
        </p:nvSpPr>
        <p:spPr>
          <a:xfrm>
            <a:off x="4430932" y="213348"/>
            <a:ext cx="3330134" cy="461665"/>
          </a:xfrm>
          <a:prstGeom prst="rect">
            <a:avLst/>
          </a:prstGeom>
          <a:noFill/>
        </p:spPr>
        <p:txBody>
          <a:bodyPr wrap="square">
            <a:spAutoFit/>
          </a:bodyPr>
          <a:lstStyle/>
          <a:p>
            <a:r>
              <a:rPr lang="en-US" sz="2400" b="1" kern="100" dirty="0" err="1">
                <a:solidFill>
                  <a:srgbClr val="FFC000"/>
                </a:solidFill>
                <a:latin typeface="Calibri" panose="020F0502020204030204" pitchFamily="34" charset="0"/>
                <a:ea typeface="Calibri" panose="020F0502020204030204" pitchFamily="34" charset="0"/>
                <a:cs typeface="Times New Roman" panose="02020603050405020304" pitchFamily="18" charset="0"/>
              </a:rPr>
              <a:t>AnyCompany</a:t>
            </a:r>
            <a:r>
              <a:rPr lang="en-US" sz="2400" b="1"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Migration:</a:t>
            </a:r>
            <a:endParaRPr lang="en-US" sz="2400" dirty="0"/>
          </a:p>
        </p:txBody>
      </p:sp>
    </p:spTree>
    <p:extLst>
      <p:ext uri="{BB962C8B-B14F-4D97-AF65-F5344CB8AC3E}">
        <p14:creationId xmlns:p14="http://schemas.microsoft.com/office/powerpoint/2010/main" val="342193797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39B2C-3E01-C162-7CE1-088C373EFD20}"/>
              </a:ext>
            </a:extLst>
          </p:cNvPr>
          <p:cNvSpPr txBox="1"/>
          <p:nvPr/>
        </p:nvSpPr>
        <p:spPr>
          <a:xfrm>
            <a:off x="4345026" y="149048"/>
            <a:ext cx="4173941" cy="532903"/>
          </a:xfrm>
          <a:prstGeom prst="rect">
            <a:avLst/>
          </a:prstGeom>
          <a:noFill/>
        </p:spPr>
        <p:txBody>
          <a:bodyPr wrap="square">
            <a:spAutoFit/>
          </a:bodyPr>
          <a:lstStyle/>
          <a:p>
            <a:pPr marL="0" marR="0">
              <a:lnSpc>
                <a:spcPct val="107000"/>
              </a:lnSpc>
              <a:spcBef>
                <a:spcPts val="0"/>
              </a:spcBef>
              <a:spcAft>
                <a:spcPts val="800"/>
              </a:spcAft>
            </a:pPr>
            <a:r>
              <a:rPr lang="en-US" sz="2800" b="1" kern="100" dirty="0" err="1">
                <a:solidFill>
                  <a:srgbClr val="FFC000"/>
                </a:solidFill>
                <a:latin typeface="Calibri" panose="020F0502020204030204" pitchFamily="34" charset="0"/>
                <a:ea typeface="Calibri" panose="020F0502020204030204" pitchFamily="34" charset="0"/>
                <a:cs typeface="Times New Roman" panose="02020603050405020304" pitchFamily="18" charset="0"/>
              </a:rPr>
              <a:t>AnyCompany</a:t>
            </a:r>
            <a:r>
              <a:rPr lang="en-US" sz="2800" b="1"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Migration:</a:t>
            </a:r>
            <a:endParaRPr lang="en-US" sz="2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34B0148-E6E6-BDAD-9FC0-F089BBC68EDE}"/>
              </a:ext>
            </a:extLst>
          </p:cNvPr>
          <p:cNvPicPr>
            <a:picLocks noChangeAspect="1"/>
          </p:cNvPicPr>
          <p:nvPr/>
        </p:nvPicPr>
        <p:blipFill>
          <a:blip r:embed="rId2"/>
          <a:stretch>
            <a:fillRect/>
          </a:stretch>
        </p:blipFill>
        <p:spPr>
          <a:xfrm>
            <a:off x="919582" y="1197858"/>
            <a:ext cx="10145816" cy="4792040"/>
          </a:xfrm>
          <a:prstGeom prst="rect">
            <a:avLst/>
          </a:prstGeom>
        </p:spPr>
      </p:pic>
      <p:sp>
        <p:nvSpPr>
          <p:cNvPr id="12" name="TextBox 11">
            <a:extLst>
              <a:ext uri="{FF2B5EF4-FFF2-40B4-BE49-F238E27FC236}">
                <a16:creationId xmlns:a16="http://schemas.microsoft.com/office/drawing/2014/main" id="{6E304090-B1A5-0FCA-5709-7AC213DF353B}"/>
              </a:ext>
            </a:extLst>
          </p:cNvPr>
          <p:cNvSpPr txBox="1"/>
          <p:nvPr/>
        </p:nvSpPr>
        <p:spPr>
          <a:xfrm>
            <a:off x="-517967" y="619048"/>
            <a:ext cx="6094070" cy="461665"/>
          </a:xfrm>
          <a:prstGeom prst="rect">
            <a:avLst/>
          </a:prstGeom>
          <a:noFill/>
        </p:spPr>
        <p:txBody>
          <a:bodyPr wrap="square">
            <a:spAutoFit/>
          </a:bodyPr>
          <a:lstStyle/>
          <a:p>
            <a:pPr algn="ctr"/>
            <a:r>
              <a:rPr lang="en-US" sz="24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Proposed Architecture:</a:t>
            </a:r>
          </a:p>
        </p:txBody>
      </p:sp>
    </p:spTree>
    <p:extLst>
      <p:ext uri="{BB962C8B-B14F-4D97-AF65-F5344CB8AC3E}">
        <p14:creationId xmlns:p14="http://schemas.microsoft.com/office/powerpoint/2010/main" val="36587255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D1C84-4A79-5789-DF2A-4935AD412A5E}"/>
              </a:ext>
            </a:extLst>
          </p:cNvPr>
          <p:cNvPicPr>
            <a:picLocks noChangeAspect="1"/>
          </p:cNvPicPr>
          <p:nvPr/>
        </p:nvPicPr>
        <p:blipFill>
          <a:blip r:embed="rId2"/>
          <a:stretch>
            <a:fillRect/>
          </a:stretch>
        </p:blipFill>
        <p:spPr>
          <a:xfrm>
            <a:off x="435686" y="426921"/>
            <a:ext cx="11320627" cy="5778807"/>
          </a:xfrm>
          <a:prstGeom prst="rect">
            <a:avLst/>
          </a:prstGeom>
        </p:spPr>
      </p:pic>
    </p:spTree>
    <p:extLst>
      <p:ext uri="{BB962C8B-B14F-4D97-AF65-F5344CB8AC3E}">
        <p14:creationId xmlns:p14="http://schemas.microsoft.com/office/powerpoint/2010/main" val="24754756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DC5C41-D9CD-6CEE-AF5D-FF059120BA55}"/>
              </a:ext>
            </a:extLst>
          </p:cNvPr>
          <p:cNvSpPr txBox="1"/>
          <p:nvPr/>
        </p:nvSpPr>
        <p:spPr>
          <a:xfrm>
            <a:off x="2161573" y="166134"/>
            <a:ext cx="7868854" cy="418256"/>
          </a:xfrm>
          <a:prstGeom prst="rect">
            <a:avLst/>
          </a:prstGeom>
          <a:noFill/>
        </p:spPr>
        <p:txBody>
          <a:bodyPr wrap="square">
            <a:spAutoFit/>
          </a:bodyPr>
          <a:lstStyle/>
          <a:p>
            <a:r>
              <a:rPr lang="en-US" b="0" i="0" dirty="0">
                <a:solidFill>
                  <a:srgbClr val="FFC000"/>
                </a:solidFill>
                <a:effectLst/>
                <a:latin typeface="Söhne"/>
              </a:rPr>
              <a:t>Here are some key steps involved in an on-premises to AWS migration:</a:t>
            </a:r>
            <a:endParaRPr lang="en-US" dirty="0">
              <a:solidFill>
                <a:srgbClr val="FFC000"/>
              </a:solidFill>
            </a:endParaRPr>
          </a:p>
        </p:txBody>
      </p:sp>
      <p:sp>
        <p:nvSpPr>
          <p:cNvPr id="6" name="TextBox 5">
            <a:extLst>
              <a:ext uri="{FF2B5EF4-FFF2-40B4-BE49-F238E27FC236}">
                <a16:creationId xmlns:a16="http://schemas.microsoft.com/office/drawing/2014/main" id="{9CB306B9-E8CB-16E9-2111-72055FECA6B7}"/>
              </a:ext>
            </a:extLst>
          </p:cNvPr>
          <p:cNvSpPr txBox="1"/>
          <p:nvPr/>
        </p:nvSpPr>
        <p:spPr>
          <a:xfrm>
            <a:off x="569089" y="758530"/>
            <a:ext cx="11053822" cy="5307094"/>
          </a:xfrm>
          <a:prstGeom prst="rect">
            <a:avLst/>
          </a:prstGeom>
          <a:noFill/>
        </p:spPr>
        <p:txBody>
          <a:bodyPr wrap="square">
            <a:spAutoFit/>
          </a:bodyPr>
          <a:lstStyle/>
          <a:p>
            <a:pPr algn="l">
              <a:buFont typeface="+mj-lt"/>
              <a:buAutoNum type="arabicPeriod"/>
            </a:pPr>
            <a:r>
              <a:rPr lang="en-US" b="0" i="0" dirty="0">
                <a:effectLst/>
                <a:latin typeface="Söhne"/>
              </a:rPr>
              <a:t>Assessment and Planning: Evaluate the existing on-premises infrastructure, applications, and data to determine the feasibility and requirements for migration. Identify the dependencies, performance considerations, and any potential challenges.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Designing the AWS Architecture: Develop an architecture and migration plan that aligns with the organization's goals and requirements. Determine the appropriate AWS services, such as EC2 instances, VPC, S3, RDS, or Lambda, to meet the needs of the applications and workloads.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Data Migration: Transfer data from on-premises systems to AWS storage services, such as Amazon S3 or Amazon EBS. This can be done through various methods like using AWS </a:t>
            </a:r>
            <a:r>
              <a:rPr lang="en-US" b="0" i="0" dirty="0" err="1">
                <a:effectLst/>
                <a:latin typeface="Söhne"/>
              </a:rPr>
              <a:t>DataSync</a:t>
            </a:r>
            <a:r>
              <a:rPr lang="en-US" b="0" i="0" dirty="0">
                <a:effectLst/>
                <a:latin typeface="Söhne"/>
              </a:rPr>
              <a:t>, AWS Snowball, or establishing a direct connection through AWS Direct Connect.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Application Migration: Determine the migration approach for each application. This may involve rehosting (lift-and-shift), refactoring, or rebuilding the application using AWS services. Rehosting involves moving the application as is to AWS infrastructure, while refactoring and rebuilding involve making architectural or code changes to optimize for AWS services.</a:t>
            </a:r>
          </a:p>
        </p:txBody>
      </p:sp>
    </p:spTree>
    <p:extLst>
      <p:ext uri="{BB962C8B-B14F-4D97-AF65-F5344CB8AC3E}">
        <p14:creationId xmlns:p14="http://schemas.microsoft.com/office/powerpoint/2010/main" val="37834197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822447-B258-EDD0-0E9D-6BF8BE26E464}"/>
              </a:ext>
            </a:extLst>
          </p:cNvPr>
          <p:cNvSpPr txBox="1"/>
          <p:nvPr/>
        </p:nvSpPr>
        <p:spPr>
          <a:xfrm>
            <a:off x="625033" y="291879"/>
            <a:ext cx="10926501" cy="5958939"/>
          </a:xfrm>
          <a:prstGeom prst="rect">
            <a:avLst/>
          </a:prstGeom>
          <a:noFill/>
        </p:spPr>
        <p:txBody>
          <a:bodyPr wrap="square">
            <a:spAutoFit/>
          </a:bodyPr>
          <a:lstStyle/>
          <a:p>
            <a:pPr algn="l"/>
            <a:r>
              <a:rPr lang="en-US" b="0" i="0" dirty="0">
                <a:effectLst/>
                <a:latin typeface="Söhne"/>
              </a:rPr>
              <a:t>5.Networking and Connectivity: Establish connectivity between the on-premises environment and AWS using options like AWS Direct Connect or VPN (Virtual Private Network). This ensures secure communication and seamless integration between the two environments.</a:t>
            </a:r>
          </a:p>
          <a:p>
            <a:pPr algn="l">
              <a:buFont typeface="+mj-lt"/>
              <a:buAutoNum type="arabicPeriod"/>
            </a:pPr>
            <a:endParaRPr lang="en-US" b="0" i="0" dirty="0">
              <a:effectLst/>
              <a:latin typeface="Söhne"/>
            </a:endParaRPr>
          </a:p>
          <a:p>
            <a:pPr algn="l"/>
            <a:r>
              <a:rPr lang="en-US" b="0" i="0" dirty="0">
                <a:effectLst/>
                <a:latin typeface="Söhne"/>
              </a:rPr>
              <a:t>6.Testing and Validation: Conduct thorough testing of the migrated applications and infrastructure to ensure they function as expected. Perform performance testing, security testing, and validate data integrity to identify and resolve any issues.</a:t>
            </a:r>
          </a:p>
          <a:p>
            <a:pPr algn="l">
              <a:buFont typeface="+mj-lt"/>
              <a:buAutoNum type="arabicPeriod"/>
            </a:pPr>
            <a:endParaRPr lang="en-US" b="0" i="0" dirty="0">
              <a:effectLst/>
              <a:latin typeface="Söhne"/>
            </a:endParaRPr>
          </a:p>
          <a:p>
            <a:pPr algn="l"/>
            <a:r>
              <a:rPr lang="en-US" b="0" i="0" dirty="0">
                <a:effectLst/>
                <a:latin typeface="Söhne"/>
              </a:rPr>
              <a:t>7.Cut-Over and Go-Live: Plan and execute the cut-over from the on-premises environment to AWS. This may involve scheduling downtime, DNS updates, or implementing load balancers to redirect traffic to the migrated environment. Monitor the system closely during this transition period to address any issues promptly.</a:t>
            </a:r>
          </a:p>
          <a:p>
            <a:pPr algn="l">
              <a:buFont typeface="+mj-lt"/>
              <a:buAutoNum type="arabicPeriod"/>
            </a:pPr>
            <a:endParaRPr lang="en-US" b="0" i="0" dirty="0">
              <a:effectLst/>
              <a:latin typeface="Söhne"/>
            </a:endParaRPr>
          </a:p>
          <a:p>
            <a:pPr algn="l"/>
            <a:r>
              <a:rPr lang="en-US" b="0" i="0" dirty="0">
                <a:effectLst/>
                <a:latin typeface="Söhne"/>
              </a:rPr>
              <a:t>8.Optimization and Management: Once migrated, optimize the AWS environment for performance, cost, and security. Leverage AWS monitoring and management services like CloudWatch and AWS Trusted Advisor to monitor resource utilization, performance metrics, and implement best practices.</a:t>
            </a:r>
          </a:p>
          <a:p>
            <a:pPr algn="l"/>
            <a:endParaRPr lang="en-US" b="0" i="0" dirty="0">
              <a:effectLst/>
              <a:latin typeface="Söhne"/>
            </a:endParaRPr>
          </a:p>
        </p:txBody>
      </p:sp>
    </p:spTree>
    <p:extLst>
      <p:ext uri="{BB962C8B-B14F-4D97-AF65-F5344CB8AC3E}">
        <p14:creationId xmlns:p14="http://schemas.microsoft.com/office/powerpoint/2010/main" val="25759683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D1E0C7-BC89-459D-D7D1-5BBE51CBAFBD}"/>
              </a:ext>
            </a:extLst>
          </p:cNvPr>
          <p:cNvSpPr txBox="1"/>
          <p:nvPr/>
        </p:nvSpPr>
        <p:spPr>
          <a:xfrm>
            <a:off x="890286" y="164302"/>
            <a:ext cx="10411428" cy="1200329"/>
          </a:xfrm>
          <a:prstGeom prst="rect">
            <a:avLst/>
          </a:prstGeom>
          <a:noFill/>
        </p:spPr>
        <p:txBody>
          <a:bodyPr wrap="square">
            <a:spAutoFit/>
          </a:bodyPr>
          <a:lstStyle/>
          <a:p>
            <a:pPr algn="l"/>
            <a:r>
              <a:rPr lang="en-US" sz="2400" b="0" i="0" dirty="0">
                <a:solidFill>
                  <a:srgbClr val="FFC000"/>
                </a:solidFill>
                <a:effectLst/>
                <a:latin typeface="Söhne"/>
              </a:rPr>
              <a:t>Migrating to Amazon Web Services (AWS) offers several benefits for organizations:</a:t>
            </a:r>
          </a:p>
          <a:p>
            <a:br>
              <a:rPr lang="en-US" sz="2400" b="0" i="0" dirty="0">
                <a:solidFill>
                  <a:srgbClr val="FFC000"/>
                </a:solidFill>
                <a:effectLst/>
                <a:latin typeface="Söhne"/>
              </a:rPr>
            </a:br>
            <a:endParaRPr lang="en-US" sz="2400" dirty="0">
              <a:solidFill>
                <a:srgbClr val="FFC000"/>
              </a:solidFill>
            </a:endParaRPr>
          </a:p>
        </p:txBody>
      </p:sp>
      <p:sp>
        <p:nvSpPr>
          <p:cNvPr id="6" name="TextBox 5">
            <a:extLst>
              <a:ext uri="{FF2B5EF4-FFF2-40B4-BE49-F238E27FC236}">
                <a16:creationId xmlns:a16="http://schemas.microsoft.com/office/drawing/2014/main" id="{296F3971-3A91-2324-FE93-34C9B0A23E79}"/>
              </a:ext>
            </a:extLst>
          </p:cNvPr>
          <p:cNvSpPr txBox="1"/>
          <p:nvPr/>
        </p:nvSpPr>
        <p:spPr>
          <a:xfrm>
            <a:off x="638536" y="764466"/>
            <a:ext cx="10914927" cy="5633017"/>
          </a:xfrm>
          <a:prstGeom prst="rect">
            <a:avLst/>
          </a:prstGeom>
          <a:noFill/>
        </p:spPr>
        <p:txBody>
          <a:bodyPr wrap="square">
            <a:spAutoFit/>
          </a:bodyPr>
          <a:lstStyle/>
          <a:p>
            <a:pPr algn="l">
              <a:buFont typeface="+mj-lt"/>
              <a:buAutoNum type="arabicPeriod"/>
            </a:pPr>
            <a:r>
              <a:rPr lang="en-US" b="0" i="0" dirty="0">
                <a:effectLst/>
                <a:latin typeface="Söhne"/>
              </a:rPr>
              <a:t>Scalability: AWS provides virtually unlimited scalability, allowing organizations to easily scale up or down based on demand. This ensures that applications can handle increased traffic or workload without disruptions, providing a better user experience.</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Flexibility: AWS offers a wide range of services and solutions to meet various application and infrastructure needs. Organizations can choose from a vast selection of compute, storage, database, networking, and other services, tailoring their solutions to specific requirements.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Cost Savings: AWS follows a pay-as-you-go pricing model, enabling organizations to pay only for the resources they use. This eliminates the need for large upfront investments in hardware and infrastructure. Additionally, AWS provides cost optimization tools and services to help organizations optimize their spending and reduce overall costs.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Reliability and Resilience: AWS operates a highly reliable and resilient infrastructure. With multiple availability zones, data centers, and redundant systems, AWS ensures high availability and fault tolerance. This reduces the risk of downtime and data loss, providing a robust foundation for critical applications.</a:t>
            </a:r>
          </a:p>
        </p:txBody>
      </p:sp>
    </p:spTree>
    <p:extLst>
      <p:ext uri="{BB962C8B-B14F-4D97-AF65-F5344CB8AC3E}">
        <p14:creationId xmlns:p14="http://schemas.microsoft.com/office/powerpoint/2010/main" val="1485408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79365B-75E7-42F1-8FE5-4BB5F7713FA3}"/>
              </a:ext>
            </a:extLst>
          </p:cNvPr>
          <p:cNvSpPr txBox="1"/>
          <p:nvPr/>
        </p:nvSpPr>
        <p:spPr>
          <a:xfrm>
            <a:off x="655899" y="481653"/>
            <a:ext cx="10880202" cy="5633017"/>
          </a:xfrm>
          <a:prstGeom prst="rect">
            <a:avLst/>
          </a:prstGeom>
          <a:noFill/>
        </p:spPr>
        <p:txBody>
          <a:bodyPr wrap="square">
            <a:spAutoFit/>
          </a:bodyPr>
          <a:lstStyle/>
          <a:p>
            <a:pPr algn="l"/>
            <a:r>
              <a:rPr lang="en-US" b="0" i="0" dirty="0">
                <a:effectLst/>
                <a:latin typeface="Söhne"/>
              </a:rPr>
              <a:t>6.Global Reach: AWS operates in multiple geographic regions worldwide, allowing organizations to deploy their applications closer to their users. This reduces latency, improves performance, and enables compliance with local data regulations.</a:t>
            </a:r>
          </a:p>
          <a:p>
            <a:pPr algn="l"/>
            <a:endParaRPr lang="en-US" b="0" i="0" dirty="0">
              <a:effectLst/>
              <a:latin typeface="Söhne"/>
            </a:endParaRPr>
          </a:p>
          <a:p>
            <a:pPr algn="l"/>
            <a:r>
              <a:rPr lang="en-US" b="0" i="0" dirty="0">
                <a:effectLst/>
                <a:latin typeface="Söhne"/>
              </a:rPr>
              <a:t>7.Innovation and Agility: AWS provides a wide array of innovative services and solutions, such as AI/ML capabilities, IoT services, serverless computing, and containerization. These technologies enable organizations to embrace innovation, accelerate development cycles, and deliver new features and functionalities to market faster.</a:t>
            </a:r>
          </a:p>
          <a:p>
            <a:pPr algn="l"/>
            <a:endParaRPr lang="en-US" b="0" i="0" dirty="0">
              <a:effectLst/>
              <a:latin typeface="Söhne"/>
            </a:endParaRPr>
          </a:p>
          <a:p>
            <a:pPr algn="l"/>
            <a:r>
              <a:rPr lang="en-US" b="0" i="0" dirty="0">
                <a:effectLst/>
                <a:latin typeface="Söhne"/>
              </a:rPr>
              <a:t>8.Operational Excellence: AWS offers a suite of management and monitoring tools, including AWS CloudFormation, AWS CloudWatch, and AWS Trusted Advisor. These tools assist in managing, monitoring, and optimizing AWS resources, improving operational efficiency and performance.</a:t>
            </a:r>
          </a:p>
          <a:p>
            <a:pPr algn="l"/>
            <a:endParaRPr lang="en-US" b="0" i="0" dirty="0">
              <a:effectLst/>
              <a:latin typeface="Söhne"/>
            </a:endParaRPr>
          </a:p>
          <a:p>
            <a:pPr algn="l"/>
            <a:r>
              <a:rPr lang="en-US" b="0" i="0" dirty="0">
                <a:effectLst/>
                <a:latin typeface="Söhne"/>
              </a:rPr>
              <a:t>9.Disaster Recovery and Backup: AWS provides disaster recovery and backup solutions that allow organizations to replicate their data and applications across different regions for business continuity. This ensures that critical data and systems are protected and can be quickly restored in the event of a disaster.</a:t>
            </a:r>
          </a:p>
        </p:txBody>
      </p:sp>
    </p:spTree>
    <p:extLst>
      <p:ext uri="{BB962C8B-B14F-4D97-AF65-F5344CB8AC3E}">
        <p14:creationId xmlns:p14="http://schemas.microsoft.com/office/powerpoint/2010/main" val="1449752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28</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280988" y="261049"/>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Proposed Architecture</a:t>
            </a:r>
          </a:p>
        </p:txBody>
      </p:sp>
      <p:pic>
        <p:nvPicPr>
          <p:cNvPr id="47" name="Graphic 18">
            <a:extLst>
              <a:ext uri="{FF2B5EF4-FFF2-40B4-BE49-F238E27FC236}">
                <a16:creationId xmlns:a16="http://schemas.microsoft.com/office/drawing/2014/main" id="{9DABA47C-3FC9-FC4A-BB73-F58AE1991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99" y="1553892"/>
            <a:ext cx="439871" cy="439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a:extLst>
              <a:ext uri="{FF2B5EF4-FFF2-40B4-BE49-F238E27FC236}">
                <a16:creationId xmlns:a16="http://schemas.microsoft.com/office/drawing/2014/main" id="{EEB88F8D-7165-7748-91E2-5C22D02E30A2}"/>
              </a:ext>
            </a:extLst>
          </p:cNvPr>
          <p:cNvSpPr/>
          <p:nvPr/>
        </p:nvSpPr>
        <p:spPr>
          <a:xfrm>
            <a:off x="1536899" y="1553892"/>
            <a:ext cx="9368337" cy="2267791"/>
          </a:xfrm>
          <a:prstGeom prst="rect">
            <a:avLst/>
          </a:prstGeom>
          <a:noFill/>
          <a:ln w="12700">
            <a:solidFill>
              <a:srgbClr val="FF9902"/>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dirty="0">
                <a:solidFill>
                  <a:srgbClr val="FF9902"/>
                </a:solidFill>
                <a:latin typeface="Arial" panose="020B0604020202020204" pitchFamily="34" charset="0"/>
                <a:cs typeface="Arial" panose="020B0604020202020204" pitchFamily="34" charset="0"/>
              </a:rPr>
              <a:t>Amazon Elastic Container Service (Amazon ECS)</a:t>
            </a:r>
          </a:p>
        </p:txBody>
      </p:sp>
      <p:sp>
        <p:nvSpPr>
          <p:cNvPr id="49" name="TextBox 48">
            <a:extLst>
              <a:ext uri="{FF2B5EF4-FFF2-40B4-BE49-F238E27FC236}">
                <a16:creationId xmlns:a16="http://schemas.microsoft.com/office/drawing/2014/main" id="{A0D7BFCF-FC04-A946-AAC3-671B2B1102FD}"/>
              </a:ext>
            </a:extLst>
          </p:cNvPr>
          <p:cNvSpPr txBox="1">
            <a:spLocks noChangeArrowheads="1"/>
          </p:cNvSpPr>
          <p:nvPr/>
        </p:nvSpPr>
        <p:spPr bwMode="auto">
          <a:xfrm>
            <a:off x="2498259" y="2978159"/>
            <a:ext cx="12096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Web UI</a:t>
            </a:r>
          </a:p>
        </p:txBody>
      </p:sp>
      <p:pic>
        <p:nvPicPr>
          <p:cNvPr id="50" name="Graphic 40">
            <a:extLst>
              <a:ext uri="{FF2B5EF4-FFF2-40B4-BE49-F238E27FC236}">
                <a16:creationId xmlns:a16="http://schemas.microsoft.com/office/drawing/2014/main" id="{29B2590F-A99C-1F46-8305-690A2017ACF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762632" y="2233027"/>
            <a:ext cx="680928" cy="6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a:extLst>
              <a:ext uri="{FF2B5EF4-FFF2-40B4-BE49-F238E27FC236}">
                <a16:creationId xmlns:a16="http://schemas.microsoft.com/office/drawing/2014/main" id="{DC9D1226-A68D-6644-9C61-C836FFF34CD3}"/>
              </a:ext>
            </a:extLst>
          </p:cNvPr>
          <p:cNvSpPr txBox="1">
            <a:spLocks noChangeArrowheads="1"/>
          </p:cNvSpPr>
          <p:nvPr/>
        </p:nvSpPr>
        <p:spPr bwMode="auto">
          <a:xfrm>
            <a:off x="4050569" y="2960324"/>
            <a:ext cx="17661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User Authentication</a:t>
            </a:r>
          </a:p>
        </p:txBody>
      </p:sp>
      <p:pic>
        <p:nvPicPr>
          <p:cNvPr id="52" name="Graphic 40">
            <a:extLst>
              <a:ext uri="{FF2B5EF4-FFF2-40B4-BE49-F238E27FC236}">
                <a16:creationId xmlns:a16="http://schemas.microsoft.com/office/drawing/2014/main" id="{38CFCC39-21DB-BB41-BB01-CAE21993E25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4593165" y="2215192"/>
            <a:ext cx="680928" cy="6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a:extLst>
              <a:ext uri="{FF2B5EF4-FFF2-40B4-BE49-F238E27FC236}">
                <a16:creationId xmlns:a16="http://schemas.microsoft.com/office/drawing/2014/main" id="{8E9AA6D8-90C8-B64B-8481-2C06F3FCC43F}"/>
              </a:ext>
            </a:extLst>
          </p:cNvPr>
          <p:cNvSpPr txBox="1">
            <a:spLocks noChangeArrowheads="1"/>
          </p:cNvSpPr>
          <p:nvPr/>
        </p:nvSpPr>
        <p:spPr bwMode="auto">
          <a:xfrm>
            <a:off x="5972902" y="2960324"/>
            <a:ext cx="12096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Order Processing</a:t>
            </a:r>
          </a:p>
        </p:txBody>
      </p:sp>
      <p:pic>
        <p:nvPicPr>
          <p:cNvPr id="54" name="Graphic 40">
            <a:extLst>
              <a:ext uri="{FF2B5EF4-FFF2-40B4-BE49-F238E27FC236}">
                <a16:creationId xmlns:a16="http://schemas.microsoft.com/office/drawing/2014/main" id="{A87539E8-FC47-8E46-9A47-BFE31B0888F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237275" y="2215192"/>
            <a:ext cx="680928" cy="6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a:extLst>
              <a:ext uri="{FF2B5EF4-FFF2-40B4-BE49-F238E27FC236}">
                <a16:creationId xmlns:a16="http://schemas.microsoft.com/office/drawing/2014/main" id="{116B0D58-A1A0-0B47-B1C3-C4C153C0E80B}"/>
              </a:ext>
            </a:extLst>
          </p:cNvPr>
          <p:cNvSpPr txBox="1">
            <a:spLocks noChangeArrowheads="1"/>
          </p:cNvSpPr>
          <p:nvPr/>
        </p:nvSpPr>
        <p:spPr bwMode="auto">
          <a:xfrm>
            <a:off x="7504157" y="2960324"/>
            <a:ext cx="12096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Payment Processing</a:t>
            </a:r>
          </a:p>
        </p:txBody>
      </p:sp>
      <p:pic>
        <p:nvPicPr>
          <p:cNvPr id="56" name="Graphic 55">
            <a:extLst>
              <a:ext uri="{FF2B5EF4-FFF2-40B4-BE49-F238E27FC236}">
                <a16:creationId xmlns:a16="http://schemas.microsoft.com/office/drawing/2014/main" id="{2E542D6B-3A66-3D48-9054-716756E1650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768530" y="2215192"/>
            <a:ext cx="680928" cy="6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a:extLst>
              <a:ext uri="{FF2B5EF4-FFF2-40B4-BE49-F238E27FC236}">
                <a16:creationId xmlns:a16="http://schemas.microsoft.com/office/drawing/2014/main" id="{BC13222A-170E-F34D-ADC7-DED0F675529B}"/>
              </a:ext>
            </a:extLst>
          </p:cNvPr>
          <p:cNvSpPr txBox="1">
            <a:spLocks noChangeArrowheads="1"/>
          </p:cNvSpPr>
          <p:nvPr/>
        </p:nvSpPr>
        <p:spPr bwMode="auto">
          <a:xfrm>
            <a:off x="9374368" y="2960324"/>
            <a:ext cx="12096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Notification</a:t>
            </a:r>
          </a:p>
        </p:txBody>
      </p:sp>
      <p:pic>
        <p:nvPicPr>
          <p:cNvPr id="58" name="Graphic 57">
            <a:extLst>
              <a:ext uri="{FF2B5EF4-FFF2-40B4-BE49-F238E27FC236}">
                <a16:creationId xmlns:a16="http://schemas.microsoft.com/office/drawing/2014/main" id="{931A35F9-D101-FD47-A81F-06E348E81DE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601037" y="2220024"/>
            <a:ext cx="680928" cy="6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Graphic 23">
            <a:extLst>
              <a:ext uri="{FF2B5EF4-FFF2-40B4-BE49-F238E27FC236}">
                <a16:creationId xmlns:a16="http://schemas.microsoft.com/office/drawing/2014/main" id="{C4AD3502-6D34-7446-87B6-F12283F07A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898" y="4579310"/>
            <a:ext cx="461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12">
            <a:extLst>
              <a:ext uri="{FF2B5EF4-FFF2-40B4-BE49-F238E27FC236}">
                <a16:creationId xmlns:a16="http://schemas.microsoft.com/office/drawing/2014/main" id="{D9D35144-A92C-F147-830B-872656E042E0}"/>
              </a:ext>
            </a:extLst>
          </p:cNvPr>
          <p:cNvSpPr txBox="1">
            <a:spLocks noChangeArrowheads="1"/>
          </p:cNvSpPr>
          <p:nvPr/>
        </p:nvSpPr>
        <p:spPr bwMode="auto">
          <a:xfrm>
            <a:off x="7240881" y="5061547"/>
            <a:ext cx="147569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Amazon DynamoDB</a:t>
            </a:r>
          </a:p>
        </p:txBody>
      </p:sp>
      <p:pic>
        <p:nvPicPr>
          <p:cNvPr id="61" name="Graphic 7">
            <a:extLst>
              <a:ext uri="{FF2B5EF4-FFF2-40B4-BE49-F238E27FC236}">
                <a16:creationId xmlns:a16="http://schemas.microsoft.com/office/drawing/2014/main" id="{96459556-55DA-6343-A919-BEAF4075A9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0188" y="4574877"/>
            <a:ext cx="464675" cy="46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9">
            <a:extLst>
              <a:ext uri="{FF2B5EF4-FFF2-40B4-BE49-F238E27FC236}">
                <a16:creationId xmlns:a16="http://schemas.microsoft.com/office/drawing/2014/main" id="{DE2DA4A3-437A-6E42-91E7-6A179AD9F5BD}"/>
              </a:ext>
            </a:extLst>
          </p:cNvPr>
          <p:cNvSpPr txBox="1">
            <a:spLocks noChangeArrowheads="1"/>
          </p:cNvSpPr>
          <p:nvPr/>
        </p:nvSpPr>
        <p:spPr bwMode="auto">
          <a:xfrm>
            <a:off x="4191883" y="5059603"/>
            <a:ext cx="128589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Amazon Aurora</a:t>
            </a:r>
          </a:p>
        </p:txBody>
      </p:sp>
      <p:pic>
        <p:nvPicPr>
          <p:cNvPr id="63" name="Graphic 6">
            <a:extLst>
              <a:ext uri="{FF2B5EF4-FFF2-40B4-BE49-F238E27FC236}">
                <a16:creationId xmlns:a16="http://schemas.microsoft.com/office/drawing/2014/main" id="{E21C66A5-D351-DC4E-BE86-5AD9679987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507" y="4577887"/>
            <a:ext cx="461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9">
            <a:extLst>
              <a:ext uri="{FF2B5EF4-FFF2-40B4-BE49-F238E27FC236}">
                <a16:creationId xmlns:a16="http://schemas.microsoft.com/office/drawing/2014/main" id="{DBAB6F1F-C123-3F4C-A73F-5086DD72724F}"/>
              </a:ext>
            </a:extLst>
          </p:cNvPr>
          <p:cNvSpPr txBox="1">
            <a:spLocks noChangeArrowheads="1"/>
          </p:cNvSpPr>
          <p:nvPr/>
        </p:nvSpPr>
        <p:spPr bwMode="auto">
          <a:xfrm>
            <a:off x="5855386" y="5061547"/>
            <a:ext cx="12207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Amazon RDS</a:t>
            </a:r>
          </a:p>
        </p:txBody>
      </p:sp>
      <p:sp>
        <p:nvSpPr>
          <p:cNvPr id="65" name="Rectangle 64">
            <a:extLst>
              <a:ext uri="{FF2B5EF4-FFF2-40B4-BE49-F238E27FC236}">
                <a16:creationId xmlns:a16="http://schemas.microsoft.com/office/drawing/2014/main" id="{6A612C58-C293-A44B-8719-1C2F07D58583}"/>
              </a:ext>
            </a:extLst>
          </p:cNvPr>
          <p:cNvSpPr/>
          <p:nvPr/>
        </p:nvSpPr>
        <p:spPr>
          <a:xfrm>
            <a:off x="4122279" y="4139856"/>
            <a:ext cx="4718138" cy="1791918"/>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8FA7C4"/>
                </a:solidFill>
                <a:latin typeface="Arial" panose="020B0604020202020204" pitchFamily="34" charset="0"/>
                <a:cs typeface="Arial" panose="020B0604020202020204" pitchFamily="34" charset="0"/>
              </a:rPr>
              <a:t>Database Options</a:t>
            </a:r>
          </a:p>
        </p:txBody>
      </p:sp>
      <p:sp>
        <p:nvSpPr>
          <p:cNvPr id="66" name="Rectangle 65">
            <a:extLst>
              <a:ext uri="{FF2B5EF4-FFF2-40B4-BE49-F238E27FC236}">
                <a16:creationId xmlns:a16="http://schemas.microsoft.com/office/drawing/2014/main" id="{A23A5698-4118-1548-AB58-075401516D02}"/>
              </a:ext>
            </a:extLst>
          </p:cNvPr>
          <p:cNvSpPr/>
          <p:nvPr/>
        </p:nvSpPr>
        <p:spPr>
          <a:xfrm>
            <a:off x="4122279" y="1221312"/>
            <a:ext cx="6579510" cy="2399471"/>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8FA7C4"/>
                </a:solidFill>
                <a:latin typeface="Arial" panose="020B0604020202020204" pitchFamily="34" charset="0"/>
                <a:cs typeface="Arial" panose="020B0604020202020204" pitchFamily="34" charset="0"/>
              </a:rPr>
              <a:t>Order Processing Logic</a:t>
            </a:r>
          </a:p>
        </p:txBody>
      </p:sp>
      <p:cxnSp>
        <p:nvCxnSpPr>
          <p:cNvPr id="67" name="Straight Arrow Connector 66">
            <a:extLst>
              <a:ext uri="{FF2B5EF4-FFF2-40B4-BE49-F238E27FC236}">
                <a16:creationId xmlns:a16="http://schemas.microsoft.com/office/drawing/2014/main" id="{59F05B7F-89E6-6E45-ABC1-3A7FD4A30460}"/>
              </a:ext>
            </a:extLst>
          </p:cNvPr>
          <p:cNvCxnSpPr>
            <a:cxnSpLocks/>
          </p:cNvCxnSpPr>
          <p:nvPr/>
        </p:nvCxnSpPr>
        <p:spPr>
          <a:xfrm flipV="1">
            <a:off x="4972630" y="3519966"/>
            <a:ext cx="0" cy="533209"/>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A1DCC0B-F7F6-1645-AE66-354D2313201D}"/>
              </a:ext>
            </a:extLst>
          </p:cNvPr>
          <p:cNvCxnSpPr>
            <a:cxnSpLocks/>
          </p:cNvCxnSpPr>
          <p:nvPr/>
        </p:nvCxnSpPr>
        <p:spPr>
          <a:xfrm flipV="1">
            <a:off x="6600262" y="3513774"/>
            <a:ext cx="0" cy="539401"/>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FB9539D-7059-594D-9636-ADA68586AD79}"/>
              </a:ext>
            </a:extLst>
          </p:cNvPr>
          <p:cNvCxnSpPr>
            <a:cxnSpLocks/>
          </p:cNvCxnSpPr>
          <p:nvPr/>
        </p:nvCxnSpPr>
        <p:spPr>
          <a:xfrm flipV="1">
            <a:off x="8160838" y="3513774"/>
            <a:ext cx="0" cy="539401"/>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C2773AC6-A799-4842-92BA-023447C2B49C}"/>
              </a:ext>
            </a:extLst>
          </p:cNvPr>
          <p:cNvSpPr/>
          <p:nvPr/>
        </p:nvSpPr>
        <p:spPr>
          <a:xfrm>
            <a:off x="2165995" y="1221312"/>
            <a:ext cx="1758245" cy="2399471"/>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8FA7C4"/>
                </a:solidFill>
                <a:latin typeface="Arial" panose="020B0604020202020204" pitchFamily="34" charset="0"/>
                <a:cs typeface="Arial" panose="020B0604020202020204" pitchFamily="34" charset="0"/>
              </a:rPr>
              <a:t>Website</a:t>
            </a:r>
          </a:p>
        </p:txBody>
      </p:sp>
      <p:sp>
        <p:nvSpPr>
          <p:cNvPr id="71" name="Rectangle 70">
            <a:extLst>
              <a:ext uri="{FF2B5EF4-FFF2-40B4-BE49-F238E27FC236}">
                <a16:creationId xmlns:a16="http://schemas.microsoft.com/office/drawing/2014/main" id="{CD162032-8D2A-B745-9A4F-FF3CB5ADC792}"/>
              </a:ext>
            </a:extLst>
          </p:cNvPr>
          <p:cNvSpPr/>
          <p:nvPr/>
        </p:nvSpPr>
        <p:spPr>
          <a:xfrm>
            <a:off x="9005126" y="4129830"/>
            <a:ext cx="1696663" cy="1801944"/>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8FA7C4"/>
                </a:solidFill>
                <a:latin typeface="Arial" panose="020B0604020202020204" pitchFamily="34" charset="0"/>
                <a:cs typeface="Arial" panose="020B0604020202020204" pitchFamily="34" charset="0"/>
              </a:rPr>
              <a:t>Notification</a:t>
            </a:r>
          </a:p>
        </p:txBody>
      </p:sp>
      <p:pic>
        <p:nvPicPr>
          <p:cNvPr id="72" name="Graphic 24">
            <a:extLst>
              <a:ext uri="{FF2B5EF4-FFF2-40B4-BE49-F238E27FC236}">
                <a16:creationId xmlns:a16="http://schemas.microsoft.com/office/drawing/2014/main" id="{F432133C-7BAA-A54F-B404-C9A3530672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31580" y="4574877"/>
            <a:ext cx="443753" cy="443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Box 9">
            <a:extLst>
              <a:ext uri="{FF2B5EF4-FFF2-40B4-BE49-F238E27FC236}">
                <a16:creationId xmlns:a16="http://schemas.microsoft.com/office/drawing/2014/main" id="{0ED44286-E3C1-0A4A-AEEE-1F22CC735D1A}"/>
              </a:ext>
            </a:extLst>
          </p:cNvPr>
          <p:cNvSpPr txBox="1">
            <a:spLocks noChangeArrowheads="1"/>
          </p:cNvSpPr>
          <p:nvPr/>
        </p:nvSpPr>
        <p:spPr bwMode="auto">
          <a:xfrm>
            <a:off x="9349930" y="5061390"/>
            <a:ext cx="1007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500" dirty="0">
                <a:solidFill>
                  <a:srgbClr val="FFFFFF"/>
                </a:solidFill>
                <a:latin typeface="Arial" panose="020B0604020202020204" pitchFamily="34" charset="0"/>
                <a:ea typeface="Amazon Ember" panose="020B0603020204020204" pitchFamily="34" charset="0"/>
                <a:cs typeface="Arial" panose="020B0604020202020204" pitchFamily="34" charset="0"/>
              </a:rPr>
              <a:t>Amazon SNS</a:t>
            </a:r>
          </a:p>
        </p:txBody>
      </p:sp>
      <p:cxnSp>
        <p:nvCxnSpPr>
          <p:cNvPr id="76" name="Straight Arrow Connector 75">
            <a:extLst>
              <a:ext uri="{FF2B5EF4-FFF2-40B4-BE49-F238E27FC236}">
                <a16:creationId xmlns:a16="http://schemas.microsoft.com/office/drawing/2014/main" id="{2F46E38A-4BF0-C848-B41B-8AE5F97501BF}"/>
              </a:ext>
            </a:extLst>
          </p:cNvPr>
          <p:cNvCxnSpPr>
            <a:cxnSpLocks/>
          </p:cNvCxnSpPr>
          <p:nvPr/>
        </p:nvCxnSpPr>
        <p:spPr>
          <a:xfrm flipH="1">
            <a:off x="3817417" y="2583929"/>
            <a:ext cx="401891" cy="205"/>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B4804CB-7CF3-EA47-927E-C4A6A1150CC8}"/>
              </a:ext>
            </a:extLst>
          </p:cNvPr>
          <p:cNvCxnSpPr>
            <a:cxnSpLocks/>
          </p:cNvCxnSpPr>
          <p:nvPr/>
        </p:nvCxnSpPr>
        <p:spPr>
          <a:xfrm>
            <a:off x="5363829" y="2566094"/>
            <a:ext cx="76275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98CECC-1DE2-DA4D-9EEE-7499A86CA07A}"/>
              </a:ext>
            </a:extLst>
          </p:cNvPr>
          <p:cNvCxnSpPr>
            <a:cxnSpLocks/>
          </p:cNvCxnSpPr>
          <p:nvPr/>
        </p:nvCxnSpPr>
        <p:spPr>
          <a:xfrm>
            <a:off x="6993141" y="2566094"/>
            <a:ext cx="711085"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915B7E1-F4D3-5A41-AF02-9A07952A8A9D}"/>
              </a:ext>
            </a:extLst>
          </p:cNvPr>
          <p:cNvCxnSpPr>
            <a:cxnSpLocks/>
          </p:cNvCxnSpPr>
          <p:nvPr/>
        </p:nvCxnSpPr>
        <p:spPr>
          <a:xfrm>
            <a:off x="8631197" y="2566094"/>
            <a:ext cx="711085"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6E70519-AA45-E542-B74A-2D48C16CED6B}"/>
              </a:ext>
            </a:extLst>
          </p:cNvPr>
          <p:cNvCxnSpPr>
            <a:cxnSpLocks/>
          </p:cNvCxnSpPr>
          <p:nvPr/>
        </p:nvCxnSpPr>
        <p:spPr>
          <a:xfrm>
            <a:off x="9900601" y="3534312"/>
            <a:ext cx="0" cy="51886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58CE4D2E-A8C9-0548-8F11-F688BC23D7DC}"/>
              </a:ext>
            </a:extLst>
          </p:cNvPr>
          <p:cNvSpPr/>
          <p:nvPr/>
        </p:nvSpPr>
        <p:spPr>
          <a:xfrm>
            <a:off x="4261807" y="1864723"/>
            <a:ext cx="6309827" cy="1649538"/>
          </a:xfrm>
          <a:prstGeom prst="rect">
            <a:avLst/>
          </a:prstGeom>
          <a:noFill/>
          <a:ln w="12700">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algn="ctr"/>
            <a:r>
              <a:rPr lang="en-US" altLang="en-US" sz="1200" dirty="0">
                <a:solidFill>
                  <a:srgbClr val="FD9902"/>
                </a:solidFill>
                <a:latin typeface="Arial" panose="020B0604020202020204" pitchFamily="34" charset="0"/>
                <a:ea typeface="Amazon Ember" panose="020B0603020204020204" pitchFamily="34" charset="0"/>
                <a:cs typeface="Arial" panose="020B0604020202020204" pitchFamily="34" charset="0"/>
              </a:rPr>
              <a:t>AWS Fargate</a:t>
            </a:r>
          </a:p>
        </p:txBody>
      </p:sp>
      <p:pic>
        <p:nvPicPr>
          <p:cNvPr id="82" name="Graphic 14">
            <a:extLst>
              <a:ext uri="{FF2B5EF4-FFF2-40B4-BE49-F238E27FC236}">
                <a16:creationId xmlns:a16="http://schemas.microsoft.com/office/drawing/2014/main" id="{2353F15A-B8E2-EF43-AE8D-ABEBA0CF13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3281" y="1858439"/>
            <a:ext cx="372231" cy="372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82">
            <a:extLst>
              <a:ext uri="{FF2B5EF4-FFF2-40B4-BE49-F238E27FC236}">
                <a16:creationId xmlns:a16="http://schemas.microsoft.com/office/drawing/2014/main" id="{58194954-4302-0C43-8E56-4C6E28CD54C9}"/>
              </a:ext>
            </a:extLst>
          </p:cNvPr>
          <p:cNvSpPr/>
          <p:nvPr/>
        </p:nvSpPr>
        <p:spPr>
          <a:xfrm>
            <a:off x="2510516" y="1864723"/>
            <a:ext cx="1153607" cy="1614346"/>
          </a:xfrm>
          <a:prstGeom prst="rect">
            <a:avLst/>
          </a:prstGeom>
          <a:noFill/>
          <a:ln w="12700">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algn="ctr"/>
            <a:r>
              <a:rPr lang="en-US" altLang="en-US" sz="1200" dirty="0">
                <a:solidFill>
                  <a:srgbClr val="FD9902"/>
                </a:solidFill>
                <a:latin typeface="Arial" panose="020B0604020202020204" pitchFamily="34" charset="0"/>
                <a:ea typeface="Amazon Ember" panose="020B0603020204020204" pitchFamily="34" charset="0"/>
                <a:cs typeface="Arial" panose="020B0604020202020204" pitchFamily="34" charset="0"/>
              </a:rPr>
              <a:t>Amazon EC2</a:t>
            </a:r>
          </a:p>
        </p:txBody>
      </p:sp>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748AD43D-CC74-1744-A7C5-4D8A856D6634}"/>
                  </a:ext>
                </a:extLst>
              </p14:cNvPr>
              <p14:cNvContentPartPr/>
              <p14:nvPr/>
            </p14:nvContentPartPr>
            <p14:xfrm>
              <a:off x="4953356" y="3128957"/>
              <a:ext cx="360" cy="360"/>
            </p14:xfrm>
          </p:contentPart>
        </mc:Choice>
        <mc:Fallback xmlns="">
          <p:pic>
            <p:nvPicPr>
              <p:cNvPr id="2" name="Ink 1">
                <a:extLst>
                  <a:ext uri="{FF2B5EF4-FFF2-40B4-BE49-F238E27FC236}">
                    <a16:creationId xmlns:a16="http://schemas.microsoft.com/office/drawing/2014/main" id="{748AD43D-CC74-1744-A7C5-4D8A856D6634}"/>
                  </a:ext>
                </a:extLst>
              </p:cNvPr>
              <p:cNvPicPr/>
              <p:nvPr/>
            </p:nvPicPr>
            <p:blipFill>
              <a:blip r:embed="rId12"/>
              <a:stretch>
                <a:fillRect/>
              </a:stretch>
            </p:blipFill>
            <p:spPr>
              <a:xfrm>
                <a:off x="4944716" y="3120317"/>
                <a:ext cx="18000" cy="18000"/>
              </a:xfrm>
              <a:prstGeom prst="rect">
                <a:avLst/>
              </a:prstGeom>
            </p:spPr>
          </p:pic>
        </mc:Fallback>
      </mc:AlternateContent>
    </p:spTree>
    <p:extLst>
      <p:ext uri="{BB962C8B-B14F-4D97-AF65-F5344CB8AC3E}">
        <p14:creationId xmlns:p14="http://schemas.microsoft.com/office/powerpoint/2010/main" val="7085053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29</a:t>
            </a:fld>
            <a:endParaRPr lang="en-US" sz="2000" dirty="0">
              <a:gradFill>
                <a:gsLst>
                  <a:gs pos="2917">
                    <a:schemeClr val="tx1"/>
                  </a:gs>
                  <a:gs pos="30000">
                    <a:schemeClr val="tx1"/>
                  </a:gs>
                </a:gsLst>
                <a:lin ang="5400000" scaled="0"/>
              </a:gradFill>
            </a:endParaRPr>
          </a:p>
        </p:txBody>
      </p:sp>
      <p:sp>
        <p:nvSpPr>
          <p:cNvPr id="45" name="Rectangle 44">
            <a:extLst>
              <a:ext uri="{FF2B5EF4-FFF2-40B4-BE49-F238E27FC236}">
                <a16:creationId xmlns:a16="http://schemas.microsoft.com/office/drawing/2014/main" id="{404A25B6-9F6C-5B44-B78A-FDBAC4F98A8D}"/>
              </a:ext>
            </a:extLst>
          </p:cNvPr>
          <p:cNvSpPr/>
          <p:nvPr/>
        </p:nvSpPr>
        <p:spPr>
          <a:xfrm>
            <a:off x="4662060" y="1079244"/>
            <a:ext cx="1322478" cy="230832"/>
          </a:xfrm>
          <a:prstGeom prst="rect">
            <a:avLst/>
          </a:prstGeom>
        </p:spPr>
        <p:txBody>
          <a:bodyPr wrap="none" lIns="0" tIns="0" rIns="0" bIns="0">
            <a:spAutoFit/>
          </a:bodyPr>
          <a:lstStyle/>
          <a:p>
            <a:pPr defTabSz="914307"/>
            <a:r>
              <a:rPr lang="en-US" sz="1500" b="1" dirty="0">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AWS manages</a:t>
            </a:r>
          </a:p>
        </p:txBody>
      </p:sp>
      <p:sp>
        <p:nvSpPr>
          <p:cNvPr id="46" name="Rectangle 45">
            <a:extLst>
              <a:ext uri="{FF2B5EF4-FFF2-40B4-BE49-F238E27FC236}">
                <a16:creationId xmlns:a16="http://schemas.microsoft.com/office/drawing/2014/main" id="{3E5C0AFC-31F7-1040-B4F3-220DB0DFCE9B}"/>
              </a:ext>
            </a:extLst>
          </p:cNvPr>
          <p:cNvSpPr/>
          <p:nvPr/>
        </p:nvSpPr>
        <p:spPr>
          <a:xfrm>
            <a:off x="7524971" y="1079244"/>
            <a:ext cx="1776127" cy="230832"/>
          </a:xfrm>
          <a:prstGeom prst="rect">
            <a:avLst/>
          </a:prstGeom>
        </p:spPr>
        <p:txBody>
          <a:bodyPr wrap="none" lIns="0" tIns="0" rIns="0" bIns="0">
            <a:spAutoFit/>
          </a:bodyPr>
          <a:lstStyle/>
          <a:p>
            <a:pPr defTabSz="914307"/>
            <a:r>
              <a:rPr lang="en-US" sz="1500" b="1" dirty="0">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Customer manages</a:t>
            </a:r>
          </a:p>
        </p:txBody>
      </p:sp>
      <p:sp>
        <p:nvSpPr>
          <p:cNvPr id="47" name="Rectangle 46">
            <a:extLst>
              <a:ext uri="{FF2B5EF4-FFF2-40B4-BE49-F238E27FC236}">
                <a16:creationId xmlns:a16="http://schemas.microsoft.com/office/drawing/2014/main" id="{C9729A0F-5C23-0346-B97C-873C22647AB3}"/>
              </a:ext>
            </a:extLst>
          </p:cNvPr>
          <p:cNvSpPr/>
          <p:nvPr/>
        </p:nvSpPr>
        <p:spPr>
          <a:xfrm>
            <a:off x="4662060" y="1512963"/>
            <a:ext cx="2652698" cy="929314"/>
          </a:xfrm>
          <a:prstGeom prst="rect">
            <a:avLst/>
          </a:prstGeom>
        </p:spPr>
        <p:txBody>
          <a:bodyPr wrap="square" lIns="0" tIns="0" rIns="0" bIns="0"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Physical hardware, software, </a:t>
            </a:r>
            <a:b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networking, and facilities</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Provisioning</a:t>
            </a:r>
          </a:p>
        </p:txBody>
      </p:sp>
      <p:sp>
        <p:nvSpPr>
          <p:cNvPr id="48" name="Rectangle 47">
            <a:extLst>
              <a:ext uri="{FF2B5EF4-FFF2-40B4-BE49-F238E27FC236}">
                <a16:creationId xmlns:a16="http://schemas.microsoft.com/office/drawing/2014/main" id="{33E030EB-D13A-5F42-B4E9-C7632434F998}"/>
              </a:ext>
            </a:extLst>
          </p:cNvPr>
          <p:cNvSpPr/>
          <p:nvPr/>
        </p:nvSpPr>
        <p:spPr>
          <a:xfrm>
            <a:off x="7524971" y="1570113"/>
            <a:ext cx="1686893" cy="270854"/>
          </a:xfrm>
          <a:prstGeom prst="rect">
            <a:avLst/>
          </a:prstGeom>
        </p:spPr>
        <p:txBody>
          <a:bodyPr wrap="square" lIns="0" tIns="0" rIns="0" bIns="0"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Application code</a:t>
            </a:r>
          </a:p>
        </p:txBody>
      </p:sp>
      <p:sp>
        <p:nvSpPr>
          <p:cNvPr id="49" name="Rectangle 48">
            <a:extLst>
              <a:ext uri="{FF2B5EF4-FFF2-40B4-BE49-F238E27FC236}">
                <a16:creationId xmlns:a16="http://schemas.microsoft.com/office/drawing/2014/main" id="{A1E3A1DC-F77B-9447-BAE7-45B0AD4E032C}"/>
              </a:ext>
            </a:extLst>
          </p:cNvPr>
          <p:cNvSpPr/>
          <p:nvPr/>
        </p:nvSpPr>
        <p:spPr>
          <a:xfrm>
            <a:off x="4662060" y="2669886"/>
            <a:ext cx="2652698" cy="907885"/>
          </a:xfrm>
          <a:prstGeom prst="rect">
            <a:avLst/>
          </a:prstGeom>
        </p:spPr>
        <p:txBody>
          <a:bodyPr wrap="square" lIns="0" tIns="0" rIns="0" bIns="0"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Container orchestration and provisioning</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Physical hardware, host OS/kernel, networking, and facilities</a:t>
            </a:r>
          </a:p>
        </p:txBody>
      </p:sp>
      <p:sp>
        <p:nvSpPr>
          <p:cNvPr id="50" name="Rectangle 49">
            <a:extLst>
              <a:ext uri="{FF2B5EF4-FFF2-40B4-BE49-F238E27FC236}">
                <a16:creationId xmlns:a16="http://schemas.microsoft.com/office/drawing/2014/main" id="{E2E70CC5-5F32-B848-A72F-756AD5B0BF2D}"/>
              </a:ext>
            </a:extLst>
          </p:cNvPr>
          <p:cNvSpPr/>
          <p:nvPr/>
        </p:nvSpPr>
        <p:spPr>
          <a:xfrm>
            <a:off x="7524971" y="2669886"/>
            <a:ext cx="4272258" cy="873958"/>
          </a:xfrm>
          <a:prstGeom prst="rect">
            <a:avLst/>
          </a:prstGeom>
        </p:spPr>
        <p:txBody>
          <a:bodyPr wrap="square" lIns="0" tIns="0" rIns="0" bIns="0" numCol="2"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Application code</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Security config and updates</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Network config </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Management tasks</a:t>
            </a:r>
          </a:p>
        </p:txBody>
      </p:sp>
      <p:sp>
        <p:nvSpPr>
          <p:cNvPr id="51" name="Rectangle 50">
            <a:extLst>
              <a:ext uri="{FF2B5EF4-FFF2-40B4-BE49-F238E27FC236}">
                <a16:creationId xmlns:a16="http://schemas.microsoft.com/office/drawing/2014/main" id="{DEA38049-AA73-4F45-886C-0FAC8319AE00}"/>
              </a:ext>
            </a:extLst>
          </p:cNvPr>
          <p:cNvSpPr/>
          <p:nvPr/>
        </p:nvSpPr>
        <p:spPr>
          <a:xfrm>
            <a:off x="4662060" y="3888157"/>
            <a:ext cx="2360471" cy="710878"/>
          </a:xfrm>
          <a:prstGeom prst="rect">
            <a:avLst/>
          </a:prstGeom>
        </p:spPr>
        <p:txBody>
          <a:bodyPr wrap="square" lIns="0" tIns="0" rIns="0" bIns="0"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Physical hardware software, networking, and facilities</a:t>
            </a:r>
          </a:p>
        </p:txBody>
      </p:sp>
      <p:sp>
        <p:nvSpPr>
          <p:cNvPr id="52" name="Rectangle 51">
            <a:extLst>
              <a:ext uri="{FF2B5EF4-FFF2-40B4-BE49-F238E27FC236}">
                <a16:creationId xmlns:a16="http://schemas.microsoft.com/office/drawing/2014/main" id="{D05C0183-E730-2E42-908C-C5F9A84C4252}"/>
              </a:ext>
            </a:extLst>
          </p:cNvPr>
          <p:cNvSpPr/>
          <p:nvPr/>
        </p:nvSpPr>
        <p:spPr>
          <a:xfrm>
            <a:off x="7524971" y="3885422"/>
            <a:ext cx="4272258" cy="710878"/>
          </a:xfrm>
          <a:prstGeom prst="rect">
            <a:avLst/>
          </a:prstGeom>
        </p:spPr>
        <p:txBody>
          <a:bodyPr wrap="square" lIns="0" tIns="0" rIns="0" bIns="0" numCol="2"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Application code</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Security config and updates </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Network config</a:t>
            </a:r>
          </a:p>
        </p:txBody>
      </p:sp>
      <p:sp>
        <p:nvSpPr>
          <p:cNvPr id="53" name="Rectangle 52">
            <a:extLst>
              <a:ext uri="{FF2B5EF4-FFF2-40B4-BE49-F238E27FC236}">
                <a16:creationId xmlns:a16="http://schemas.microsoft.com/office/drawing/2014/main" id="{98A24A20-6949-4048-AC90-EEDB7620CDE7}"/>
              </a:ext>
            </a:extLst>
          </p:cNvPr>
          <p:cNvSpPr/>
          <p:nvPr/>
        </p:nvSpPr>
        <p:spPr>
          <a:xfrm>
            <a:off x="4662060" y="5051459"/>
            <a:ext cx="2191138" cy="492443"/>
          </a:xfrm>
          <a:prstGeom prst="rect">
            <a:avLst/>
          </a:prstGeom>
        </p:spPr>
        <p:txBody>
          <a:bodyPr wrap="square" lIns="0" tIns="0" rIns="0" bIns="0"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Physical hardware software, networking, and facilities</a:t>
            </a:r>
          </a:p>
        </p:txBody>
      </p:sp>
      <p:sp>
        <p:nvSpPr>
          <p:cNvPr id="54" name="Rectangle 53">
            <a:extLst>
              <a:ext uri="{FF2B5EF4-FFF2-40B4-BE49-F238E27FC236}">
                <a16:creationId xmlns:a16="http://schemas.microsoft.com/office/drawing/2014/main" id="{0165B02A-7EA6-8240-90FA-456B1BDEB229}"/>
              </a:ext>
            </a:extLst>
          </p:cNvPr>
          <p:cNvSpPr/>
          <p:nvPr/>
        </p:nvSpPr>
        <p:spPr>
          <a:xfrm>
            <a:off x="7524970" y="4843681"/>
            <a:ext cx="4288715" cy="1406491"/>
          </a:xfrm>
          <a:prstGeom prst="rect">
            <a:avLst/>
          </a:prstGeom>
        </p:spPr>
        <p:txBody>
          <a:bodyPr wrap="square" lIns="0" tIns="0" rIns="0" bIns="0" numCol="2" anchor="ctr" anchorCtr="0">
            <a:noAutofit/>
          </a:bodyPr>
          <a:lstStyle/>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Application code</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Scaling</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Security config and updates</a:t>
            </a:r>
          </a:p>
          <a:p>
            <a:pPr marL="228600" indent="-228600" defTabSz="914307">
              <a:lnSpc>
                <a:spcPct val="90000"/>
              </a:lnSpc>
              <a:spcBef>
                <a:spcPts val="500"/>
              </a:spcBef>
              <a:buFont typeface="+mj-lt"/>
              <a:buAutoNum type="arabicPeriod"/>
            </a:pPr>
            <a:r>
              <a:rPr lang="en-US"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Provisioning, managing scaling and patching of servers</a:t>
            </a:r>
          </a:p>
        </p:txBody>
      </p:sp>
      <p:cxnSp>
        <p:nvCxnSpPr>
          <p:cNvPr id="55" name="Straight Connector 54">
            <a:extLst>
              <a:ext uri="{FF2B5EF4-FFF2-40B4-BE49-F238E27FC236}">
                <a16:creationId xmlns:a16="http://schemas.microsoft.com/office/drawing/2014/main" id="{11269BC0-E2A8-E34D-8448-26EC577441CF}"/>
              </a:ext>
            </a:extLst>
          </p:cNvPr>
          <p:cNvCxnSpPr>
            <a:cxnSpLocks/>
          </p:cNvCxnSpPr>
          <p:nvPr/>
        </p:nvCxnSpPr>
        <p:spPr>
          <a:xfrm>
            <a:off x="4662059" y="1413271"/>
            <a:ext cx="2587177" cy="0"/>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cxnSp>
        <p:nvCxnSpPr>
          <p:cNvPr id="56" name="Straight Connector 55">
            <a:extLst>
              <a:ext uri="{FF2B5EF4-FFF2-40B4-BE49-F238E27FC236}">
                <a16:creationId xmlns:a16="http://schemas.microsoft.com/office/drawing/2014/main" id="{D9728C45-5958-C543-9213-B3A71852EB67}"/>
              </a:ext>
            </a:extLst>
          </p:cNvPr>
          <p:cNvCxnSpPr>
            <a:cxnSpLocks/>
          </p:cNvCxnSpPr>
          <p:nvPr/>
        </p:nvCxnSpPr>
        <p:spPr>
          <a:xfrm>
            <a:off x="7524971" y="1413271"/>
            <a:ext cx="4268839" cy="0"/>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nvGrpSpPr>
          <p:cNvPr id="57" name="Group 56">
            <a:extLst>
              <a:ext uri="{FF2B5EF4-FFF2-40B4-BE49-F238E27FC236}">
                <a16:creationId xmlns:a16="http://schemas.microsoft.com/office/drawing/2014/main" id="{DF89CCD8-17C4-9843-9E17-5EAD99B00B3B}"/>
              </a:ext>
            </a:extLst>
          </p:cNvPr>
          <p:cNvGrpSpPr/>
          <p:nvPr/>
        </p:nvGrpSpPr>
        <p:grpSpPr>
          <a:xfrm>
            <a:off x="1424397" y="1459944"/>
            <a:ext cx="2736734" cy="4507265"/>
            <a:chOff x="1753141" y="1957138"/>
            <a:chExt cx="3284080" cy="5408718"/>
          </a:xfrm>
        </p:grpSpPr>
        <p:sp>
          <p:nvSpPr>
            <p:cNvPr id="58" name="Rectangle 57">
              <a:extLst>
                <a:ext uri="{FF2B5EF4-FFF2-40B4-BE49-F238E27FC236}">
                  <a16:creationId xmlns:a16="http://schemas.microsoft.com/office/drawing/2014/main" id="{C968892F-B434-FF4B-95FE-B1B975A3D178}"/>
                </a:ext>
              </a:extLst>
            </p:cNvPr>
            <p:cNvSpPr/>
            <p:nvPr/>
          </p:nvSpPr>
          <p:spPr bwMode="auto">
            <a:xfrm>
              <a:off x="1753141" y="1957138"/>
              <a:ext cx="3284080" cy="1162522"/>
            </a:xfrm>
            <a:prstGeom prst="rect">
              <a:avLst/>
            </a:prstGeom>
            <a:noFill/>
            <a:ln w="25400">
              <a:solidFill>
                <a:srgbClr val="527FFF"/>
              </a:solidFill>
              <a:headEnd type="none"/>
              <a:tailEnd type="none"/>
            </a:ln>
          </p:spPr>
          <p:style>
            <a:lnRef idx="1">
              <a:schemeClr val="accent1"/>
            </a:lnRef>
            <a:fillRef idx="0">
              <a:schemeClr val="accent1"/>
            </a:fillRef>
            <a:effectRef idx="0">
              <a:schemeClr val="accent1"/>
            </a:effectRef>
            <a:fontRef idx="minor">
              <a:schemeClr val="tx1"/>
            </a:fontRef>
          </p:style>
          <p:txBody>
            <a:bodyPr lIns="762000" rtlCol="0" anchor="ctr"/>
            <a:lstStyle/>
            <a:p>
              <a:pPr defTabSz="731491">
                <a:lnSpc>
                  <a:spcPct val="90000"/>
                </a:lnSpc>
              </a:pPr>
              <a:r>
                <a:rPr lang="en-US" sz="1667"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AWS Lambda</a:t>
              </a:r>
            </a:p>
          </p:txBody>
        </p:sp>
        <p:sp>
          <p:nvSpPr>
            <p:cNvPr id="59" name="Rectangle 58">
              <a:extLst>
                <a:ext uri="{FF2B5EF4-FFF2-40B4-BE49-F238E27FC236}">
                  <a16:creationId xmlns:a16="http://schemas.microsoft.com/office/drawing/2014/main" id="{032817BA-CAC7-2147-8BF2-8D105B381912}"/>
                </a:ext>
              </a:extLst>
            </p:cNvPr>
            <p:cNvSpPr/>
            <p:nvPr/>
          </p:nvSpPr>
          <p:spPr bwMode="auto">
            <a:xfrm>
              <a:off x="1753141" y="3372537"/>
              <a:ext cx="3284080" cy="1162522"/>
            </a:xfrm>
            <a:prstGeom prst="rect">
              <a:avLst/>
            </a:prstGeom>
            <a:noFill/>
            <a:ln w="25400">
              <a:solidFill>
                <a:srgbClr val="527FFF"/>
              </a:solidFill>
              <a:headEnd type="none"/>
              <a:tailEnd type="none"/>
            </a:ln>
          </p:spPr>
          <p:style>
            <a:lnRef idx="1">
              <a:schemeClr val="accent1"/>
            </a:lnRef>
            <a:fillRef idx="0">
              <a:schemeClr val="accent1"/>
            </a:fillRef>
            <a:effectRef idx="0">
              <a:schemeClr val="accent1"/>
            </a:effectRef>
            <a:fontRef idx="minor">
              <a:schemeClr val="tx1"/>
            </a:fontRef>
          </p:style>
          <p:txBody>
            <a:bodyPr lIns="762000" rtlCol="0" anchor="ctr"/>
            <a:lstStyle/>
            <a:p>
              <a:pPr defTabSz="731491">
                <a:lnSpc>
                  <a:spcPct val="90000"/>
                </a:lnSpc>
              </a:pPr>
              <a:r>
                <a:rPr lang="en-US" sz="1667"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AWS </a:t>
              </a:r>
              <a:r>
                <a:rPr lang="en-US" sz="1667" b="1" dirty="0" err="1">
                  <a:solidFill>
                    <a:srgbClr val="FFFFFF"/>
                  </a:solidFill>
                  <a:latin typeface="Amazon Ember" panose="020B0603020204020204" pitchFamily="34" charset="0"/>
                  <a:ea typeface="Amazon Ember" panose="020B0603020204020204" pitchFamily="34" charset="0"/>
                  <a:cs typeface="Amazon Ember" panose="020B0603020204020204" pitchFamily="34" charset="0"/>
                </a:rPr>
                <a:t>Fargate</a:t>
              </a:r>
              <a:endParaRPr lang="en-US" sz="1667"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Rectangle 59">
              <a:extLst>
                <a:ext uri="{FF2B5EF4-FFF2-40B4-BE49-F238E27FC236}">
                  <a16:creationId xmlns:a16="http://schemas.microsoft.com/office/drawing/2014/main" id="{6F3FF985-0319-0946-A313-9DC8F4C2EA99}"/>
                </a:ext>
              </a:extLst>
            </p:cNvPr>
            <p:cNvSpPr/>
            <p:nvPr/>
          </p:nvSpPr>
          <p:spPr bwMode="auto">
            <a:xfrm>
              <a:off x="1753141" y="4787936"/>
              <a:ext cx="3284080" cy="1162522"/>
            </a:xfrm>
            <a:prstGeom prst="rect">
              <a:avLst/>
            </a:prstGeom>
            <a:noFill/>
            <a:ln w="25400">
              <a:solidFill>
                <a:srgbClr val="527FFF"/>
              </a:solidFill>
              <a:headEnd type="none"/>
              <a:tailEnd type="none"/>
            </a:ln>
          </p:spPr>
          <p:style>
            <a:lnRef idx="1">
              <a:schemeClr val="accent1"/>
            </a:lnRef>
            <a:fillRef idx="0">
              <a:schemeClr val="accent1"/>
            </a:fillRef>
            <a:effectRef idx="0">
              <a:schemeClr val="accent1"/>
            </a:effectRef>
            <a:fontRef idx="minor">
              <a:schemeClr val="tx1"/>
            </a:fontRef>
          </p:style>
          <p:txBody>
            <a:bodyPr lIns="762000" rtlCol="0" anchor="ctr"/>
            <a:lstStyle/>
            <a:p>
              <a:pPr defTabSz="731491">
                <a:lnSpc>
                  <a:spcPct val="90000"/>
                </a:lnSpc>
              </a:pPr>
              <a:endParaRPr lang="en-US" sz="1667"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a:p>
              <a:pPr defTabSz="731491">
                <a:lnSpc>
                  <a:spcPct val="90000"/>
                </a:lnSpc>
              </a:pPr>
              <a:r>
                <a:rPr lang="en-US" sz="1667"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Amazon ECS/EKS</a:t>
              </a:r>
              <a:br>
                <a:rPr lang="en-US" sz="1667"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br>
              <a:endParaRPr lang="en-US" sz="1167"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Rectangle 60">
              <a:extLst>
                <a:ext uri="{FF2B5EF4-FFF2-40B4-BE49-F238E27FC236}">
                  <a16:creationId xmlns:a16="http://schemas.microsoft.com/office/drawing/2014/main" id="{9E06C706-93A0-024E-81AE-7A293ED201F7}"/>
                </a:ext>
              </a:extLst>
            </p:cNvPr>
            <p:cNvSpPr/>
            <p:nvPr/>
          </p:nvSpPr>
          <p:spPr bwMode="auto">
            <a:xfrm>
              <a:off x="1753141" y="6203334"/>
              <a:ext cx="3284080" cy="1162522"/>
            </a:xfrm>
            <a:prstGeom prst="rect">
              <a:avLst/>
            </a:prstGeom>
            <a:noFill/>
            <a:ln w="25400">
              <a:solidFill>
                <a:srgbClr val="527FFF"/>
              </a:solidFill>
              <a:headEnd type="none"/>
              <a:tailEnd type="none"/>
            </a:ln>
          </p:spPr>
          <p:style>
            <a:lnRef idx="1">
              <a:schemeClr val="accent1"/>
            </a:lnRef>
            <a:fillRef idx="0">
              <a:schemeClr val="accent1"/>
            </a:fillRef>
            <a:effectRef idx="0">
              <a:schemeClr val="accent1"/>
            </a:effectRef>
            <a:fontRef idx="minor">
              <a:schemeClr val="tx1"/>
            </a:fontRef>
          </p:style>
          <p:txBody>
            <a:bodyPr lIns="762000" rtlCol="0" anchor="ctr"/>
            <a:lstStyle/>
            <a:p>
              <a:pPr defTabSz="731491">
                <a:lnSpc>
                  <a:spcPct val="90000"/>
                </a:lnSpc>
              </a:pPr>
              <a:r>
                <a:rPr lang="en-US" sz="1667"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Amazon EC2</a:t>
              </a:r>
            </a:p>
          </p:txBody>
        </p:sp>
        <p:grpSp>
          <p:nvGrpSpPr>
            <p:cNvPr id="63" name="Group 62">
              <a:extLst>
                <a:ext uri="{FF2B5EF4-FFF2-40B4-BE49-F238E27FC236}">
                  <a16:creationId xmlns:a16="http://schemas.microsoft.com/office/drawing/2014/main" id="{B9CE6DC6-4414-5F4A-8587-FE0FBC51DE26}"/>
                </a:ext>
              </a:extLst>
            </p:cNvPr>
            <p:cNvGrpSpPr/>
            <p:nvPr/>
          </p:nvGrpSpPr>
          <p:grpSpPr>
            <a:xfrm>
              <a:off x="1871863" y="2216360"/>
              <a:ext cx="618706" cy="644078"/>
              <a:chOff x="1403297" y="2693552"/>
              <a:chExt cx="2893872" cy="3012541"/>
            </a:xfrm>
            <a:solidFill>
              <a:srgbClr val="527FFF"/>
            </a:solidFill>
          </p:grpSpPr>
          <p:sp>
            <p:nvSpPr>
              <p:cNvPr id="75" name="Freeform: Shape 33">
                <a:extLst>
                  <a:ext uri="{FF2B5EF4-FFF2-40B4-BE49-F238E27FC236}">
                    <a16:creationId xmlns:a16="http://schemas.microsoft.com/office/drawing/2014/main" id="{149A7F74-2B54-A041-977C-BF6C1C737146}"/>
                  </a:ext>
                </a:extLst>
              </p:cNvPr>
              <p:cNvSpPr/>
              <p:nvPr/>
            </p:nvSpPr>
            <p:spPr>
              <a:xfrm>
                <a:off x="1886534" y="2693552"/>
                <a:ext cx="2410635" cy="3012541"/>
              </a:xfrm>
              <a:custGeom>
                <a:avLst/>
                <a:gdLst>
                  <a:gd name="connsiteX0" fmla="*/ 2350385 w 2410635"/>
                  <a:gd name="connsiteY0" fmla="*/ 3012541 h 3012541"/>
                  <a:gd name="connsiteX1" fmla="*/ 1608095 w 2410635"/>
                  <a:gd name="connsiteY1" fmla="*/ 3012541 h 3012541"/>
                  <a:gd name="connsiteX2" fmla="*/ 1553869 w 2410635"/>
                  <a:gd name="connsiteY2" fmla="*/ 2978199 h 3012541"/>
                  <a:gd name="connsiteX3" fmla="*/ 504299 w 2410635"/>
                  <a:gd name="connsiteY3" fmla="*/ 783261 h 3012541"/>
                  <a:gd name="connsiteX4" fmla="*/ 60251 w 2410635"/>
                  <a:gd name="connsiteY4" fmla="*/ 783261 h 3012541"/>
                  <a:gd name="connsiteX5" fmla="*/ 0 w 2410635"/>
                  <a:gd name="connsiteY5" fmla="*/ 723010 h 3012541"/>
                  <a:gd name="connsiteX6" fmla="*/ 0 w 2410635"/>
                  <a:gd name="connsiteY6" fmla="*/ 60251 h 3012541"/>
                  <a:gd name="connsiteX7" fmla="*/ 60251 w 2410635"/>
                  <a:gd name="connsiteY7" fmla="*/ 0 h 3012541"/>
                  <a:gd name="connsiteX8" fmla="*/ 988114 w 2410635"/>
                  <a:gd name="connsiteY8" fmla="*/ 0 h 3012541"/>
                  <a:gd name="connsiteX9" fmla="*/ 1042339 w 2410635"/>
                  <a:gd name="connsiteY9" fmla="*/ 34343 h 3012541"/>
                  <a:gd name="connsiteX10" fmla="*/ 2087089 w 2410635"/>
                  <a:gd name="connsiteY10" fmla="*/ 2229281 h 3012541"/>
                  <a:gd name="connsiteX11" fmla="*/ 2350385 w 2410635"/>
                  <a:gd name="connsiteY11" fmla="*/ 2229281 h 3012541"/>
                  <a:gd name="connsiteX12" fmla="*/ 2410636 w 2410635"/>
                  <a:gd name="connsiteY12" fmla="*/ 2289532 h 3012541"/>
                  <a:gd name="connsiteX13" fmla="*/ 2410636 w 2410635"/>
                  <a:gd name="connsiteY13" fmla="*/ 2952291 h 3012541"/>
                  <a:gd name="connsiteX14" fmla="*/ 2350385 w 2410635"/>
                  <a:gd name="connsiteY14" fmla="*/ 3012541 h 3012541"/>
                  <a:gd name="connsiteX15" fmla="*/ 1646053 w 2410635"/>
                  <a:gd name="connsiteY15" fmla="*/ 2892040 h 3012541"/>
                  <a:gd name="connsiteX16" fmla="*/ 2290134 w 2410635"/>
                  <a:gd name="connsiteY16" fmla="*/ 2892040 h 3012541"/>
                  <a:gd name="connsiteX17" fmla="*/ 2290134 w 2410635"/>
                  <a:gd name="connsiteY17" fmla="*/ 2349782 h 3012541"/>
                  <a:gd name="connsiteX18" fmla="*/ 2049131 w 2410635"/>
                  <a:gd name="connsiteY18" fmla="*/ 2349782 h 3012541"/>
                  <a:gd name="connsiteX19" fmla="*/ 1994905 w 2410635"/>
                  <a:gd name="connsiteY19" fmla="*/ 2315439 h 3012541"/>
                  <a:gd name="connsiteX20" fmla="*/ 950155 w 2410635"/>
                  <a:gd name="connsiteY20" fmla="*/ 120502 h 3012541"/>
                  <a:gd name="connsiteX21" fmla="*/ 121104 w 2410635"/>
                  <a:gd name="connsiteY21" fmla="*/ 120502 h 3012541"/>
                  <a:gd name="connsiteX22" fmla="*/ 121104 w 2410635"/>
                  <a:gd name="connsiteY22" fmla="*/ 662759 h 3012541"/>
                  <a:gd name="connsiteX23" fmla="*/ 542860 w 2410635"/>
                  <a:gd name="connsiteY23" fmla="*/ 662759 h 3012541"/>
                  <a:gd name="connsiteX24" fmla="*/ 597086 w 2410635"/>
                  <a:gd name="connsiteY24" fmla="*/ 697102 h 301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10635" h="3012541">
                    <a:moveTo>
                      <a:pt x="2350385" y="3012541"/>
                    </a:moveTo>
                    <a:lnTo>
                      <a:pt x="1608095" y="3012541"/>
                    </a:lnTo>
                    <a:cubicBezTo>
                      <a:pt x="1584919" y="3012476"/>
                      <a:pt x="1563835" y="2999123"/>
                      <a:pt x="1553869" y="2978199"/>
                    </a:cubicBezTo>
                    <a:lnTo>
                      <a:pt x="504299" y="783261"/>
                    </a:lnTo>
                    <a:lnTo>
                      <a:pt x="60251" y="783261"/>
                    </a:lnTo>
                    <a:cubicBezTo>
                      <a:pt x="26975" y="783261"/>
                      <a:pt x="0" y="756286"/>
                      <a:pt x="0" y="723010"/>
                    </a:cubicBezTo>
                    <a:lnTo>
                      <a:pt x="0" y="60251"/>
                    </a:lnTo>
                    <a:cubicBezTo>
                      <a:pt x="0" y="26975"/>
                      <a:pt x="26975" y="0"/>
                      <a:pt x="60251" y="0"/>
                    </a:cubicBezTo>
                    <a:lnTo>
                      <a:pt x="988114" y="0"/>
                    </a:lnTo>
                    <a:cubicBezTo>
                      <a:pt x="1011290" y="66"/>
                      <a:pt x="1032374" y="13419"/>
                      <a:pt x="1042339" y="34343"/>
                    </a:cubicBezTo>
                    <a:lnTo>
                      <a:pt x="2087089" y="2229281"/>
                    </a:lnTo>
                    <a:lnTo>
                      <a:pt x="2350385" y="2229281"/>
                    </a:lnTo>
                    <a:cubicBezTo>
                      <a:pt x="2383660" y="2229281"/>
                      <a:pt x="2410636" y="2256256"/>
                      <a:pt x="2410636" y="2289532"/>
                    </a:cubicBezTo>
                    <a:lnTo>
                      <a:pt x="2410636" y="2952291"/>
                    </a:lnTo>
                    <a:cubicBezTo>
                      <a:pt x="2410636" y="2985566"/>
                      <a:pt x="2383660" y="3012541"/>
                      <a:pt x="2350385" y="3012541"/>
                    </a:cubicBezTo>
                    <a:close/>
                    <a:moveTo>
                      <a:pt x="1646053" y="2892040"/>
                    </a:moveTo>
                    <a:lnTo>
                      <a:pt x="2290134" y="2892040"/>
                    </a:lnTo>
                    <a:lnTo>
                      <a:pt x="2290134" y="2349782"/>
                    </a:lnTo>
                    <a:lnTo>
                      <a:pt x="2049131" y="2349782"/>
                    </a:lnTo>
                    <a:cubicBezTo>
                      <a:pt x="2025955" y="2349717"/>
                      <a:pt x="2004871" y="2336363"/>
                      <a:pt x="1994905" y="2315439"/>
                    </a:cubicBezTo>
                    <a:lnTo>
                      <a:pt x="950155" y="120502"/>
                    </a:lnTo>
                    <a:lnTo>
                      <a:pt x="121104" y="120502"/>
                    </a:lnTo>
                    <a:lnTo>
                      <a:pt x="121104" y="662759"/>
                    </a:lnTo>
                    <a:lnTo>
                      <a:pt x="542860" y="662759"/>
                    </a:lnTo>
                    <a:cubicBezTo>
                      <a:pt x="566036" y="662825"/>
                      <a:pt x="587120" y="676178"/>
                      <a:pt x="597086" y="697102"/>
                    </a:cubicBezTo>
                    <a:close/>
                  </a:path>
                </a:pathLst>
              </a:custGeom>
              <a:grpFill/>
              <a:ln w="60198" cap="flat">
                <a:noFill/>
                <a:prstDash val="solid"/>
                <a:miter/>
              </a:ln>
            </p:spPr>
            <p:txBody>
              <a:bodyPr rtlCol="0" anchor="ctr"/>
              <a:lstStyle/>
              <a:p>
                <a:pPr defTabSz="914307"/>
                <a:endParaRPr lang="en-US" sz="1765">
                  <a:solidFill>
                    <a:srgbClr val="FFFFFF"/>
                  </a:solidFill>
                  <a:latin typeface="Amazon Ember"/>
                </a:endParaRPr>
              </a:p>
            </p:txBody>
          </p:sp>
          <p:sp>
            <p:nvSpPr>
              <p:cNvPr id="76" name="Freeform: Shape 34">
                <a:extLst>
                  <a:ext uri="{FF2B5EF4-FFF2-40B4-BE49-F238E27FC236}">
                    <a16:creationId xmlns:a16="http://schemas.microsoft.com/office/drawing/2014/main" id="{F02BB26B-4503-3C4C-8DF5-39A71CE5DE1E}"/>
                  </a:ext>
                </a:extLst>
              </p:cNvPr>
              <p:cNvSpPr/>
              <p:nvPr/>
            </p:nvSpPr>
            <p:spPr>
              <a:xfrm>
                <a:off x="1403297" y="3871455"/>
                <a:ext cx="1332747" cy="1834637"/>
              </a:xfrm>
              <a:custGeom>
                <a:avLst/>
                <a:gdLst>
                  <a:gd name="connsiteX0" fmla="*/ 844139 w 1332747"/>
                  <a:gd name="connsiteY0" fmla="*/ 1834638 h 1834637"/>
                  <a:gd name="connsiteX1" fmla="*/ 60878 w 1332747"/>
                  <a:gd name="connsiteY1" fmla="*/ 1834638 h 1834637"/>
                  <a:gd name="connsiteX2" fmla="*/ 9665 w 1332747"/>
                  <a:gd name="connsiteY2" fmla="*/ 1806320 h 1834637"/>
                  <a:gd name="connsiteX3" fmla="*/ 6653 w 1332747"/>
                  <a:gd name="connsiteY3" fmla="*/ 1746069 h 1834637"/>
                  <a:gd name="connsiteX4" fmla="*/ 826064 w 1332747"/>
                  <a:gd name="connsiteY4" fmla="*/ 34343 h 1834637"/>
                  <a:gd name="connsiteX5" fmla="*/ 880290 w 1332747"/>
                  <a:gd name="connsiteY5" fmla="*/ 0 h 1834637"/>
                  <a:gd name="connsiteX6" fmla="*/ 880290 w 1332747"/>
                  <a:gd name="connsiteY6" fmla="*/ 0 h 1834637"/>
                  <a:gd name="connsiteX7" fmla="*/ 934515 w 1332747"/>
                  <a:gd name="connsiteY7" fmla="*/ 33741 h 1834637"/>
                  <a:gd name="connsiteX8" fmla="*/ 1326749 w 1332747"/>
                  <a:gd name="connsiteY8" fmla="*/ 840499 h 1834637"/>
                  <a:gd name="connsiteX9" fmla="*/ 1326749 w 1332747"/>
                  <a:gd name="connsiteY9" fmla="*/ 892917 h 1834637"/>
                  <a:gd name="connsiteX10" fmla="*/ 898967 w 1332747"/>
                  <a:gd name="connsiteY10" fmla="*/ 1796680 h 1834637"/>
                  <a:gd name="connsiteX11" fmla="*/ 844139 w 1332747"/>
                  <a:gd name="connsiteY11" fmla="*/ 1834638 h 1834637"/>
                  <a:gd name="connsiteX12" fmla="*/ 157280 w 1332747"/>
                  <a:gd name="connsiteY12" fmla="*/ 1714136 h 1834637"/>
                  <a:gd name="connsiteX13" fmla="*/ 806181 w 1332747"/>
                  <a:gd name="connsiteY13" fmla="*/ 1714136 h 1834637"/>
                  <a:gd name="connsiteX14" fmla="*/ 1205644 w 1332747"/>
                  <a:gd name="connsiteY14" fmla="*/ 870625 h 1834637"/>
                  <a:gd name="connsiteX15" fmla="*/ 880892 w 1332747"/>
                  <a:gd name="connsiteY15" fmla="*/ 198828 h 183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2747" h="1834637">
                    <a:moveTo>
                      <a:pt x="844139" y="1834638"/>
                    </a:moveTo>
                    <a:lnTo>
                      <a:pt x="60878" y="1834638"/>
                    </a:lnTo>
                    <a:cubicBezTo>
                      <a:pt x="40062" y="1834680"/>
                      <a:pt x="20698" y="1823973"/>
                      <a:pt x="9665" y="1806320"/>
                    </a:cubicBezTo>
                    <a:cubicBezTo>
                      <a:pt x="-2045" y="1788221"/>
                      <a:pt x="-3194" y="1765245"/>
                      <a:pt x="6653" y="1746069"/>
                    </a:cubicBezTo>
                    <a:lnTo>
                      <a:pt x="826064" y="34343"/>
                    </a:lnTo>
                    <a:cubicBezTo>
                      <a:pt x="836030" y="13419"/>
                      <a:pt x="857114" y="66"/>
                      <a:pt x="880290" y="0"/>
                    </a:cubicBezTo>
                    <a:lnTo>
                      <a:pt x="880290" y="0"/>
                    </a:lnTo>
                    <a:cubicBezTo>
                      <a:pt x="903329" y="-46"/>
                      <a:pt x="924378" y="13051"/>
                      <a:pt x="934515" y="33741"/>
                    </a:cubicBezTo>
                    <a:lnTo>
                      <a:pt x="1326749" y="840499"/>
                    </a:lnTo>
                    <a:cubicBezTo>
                      <a:pt x="1334747" y="857057"/>
                      <a:pt x="1334747" y="876360"/>
                      <a:pt x="1326749" y="892917"/>
                    </a:cubicBezTo>
                    <a:lnTo>
                      <a:pt x="898967" y="1796680"/>
                    </a:lnTo>
                    <a:cubicBezTo>
                      <a:pt x="889998" y="1819215"/>
                      <a:pt x="868390" y="1834175"/>
                      <a:pt x="844139" y="1834638"/>
                    </a:cubicBezTo>
                    <a:close/>
                    <a:moveTo>
                      <a:pt x="157280" y="1714136"/>
                    </a:moveTo>
                    <a:lnTo>
                      <a:pt x="806181" y="1714136"/>
                    </a:lnTo>
                    <a:lnTo>
                      <a:pt x="1205644" y="870625"/>
                    </a:lnTo>
                    <a:lnTo>
                      <a:pt x="880892" y="198828"/>
                    </a:lnTo>
                    <a:close/>
                  </a:path>
                </a:pathLst>
              </a:custGeom>
              <a:grpFill/>
              <a:ln w="60198" cap="flat">
                <a:noFill/>
                <a:prstDash val="solid"/>
                <a:miter/>
              </a:ln>
            </p:spPr>
            <p:txBody>
              <a:bodyPr rtlCol="0" anchor="ctr"/>
              <a:lstStyle/>
              <a:p>
                <a:pPr defTabSz="914307"/>
                <a:endParaRPr lang="en-US" sz="1765">
                  <a:solidFill>
                    <a:srgbClr val="FFFFFF"/>
                  </a:solidFill>
                  <a:latin typeface="Amazon Ember"/>
                </a:endParaRPr>
              </a:p>
            </p:txBody>
          </p:sp>
        </p:grpSp>
        <p:grpSp>
          <p:nvGrpSpPr>
            <p:cNvPr id="64" name="Graphic 45">
              <a:extLst>
                <a:ext uri="{FF2B5EF4-FFF2-40B4-BE49-F238E27FC236}">
                  <a16:creationId xmlns:a16="http://schemas.microsoft.com/office/drawing/2014/main" id="{5CF57C81-52AF-0749-8A5D-E178472FF7DC}"/>
                </a:ext>
              </a:extLst>
            </p:cNvPr>
            <p:cNvGrpSpPr/>
            <p:nvPr/>
          </p:nvGrpSpPr>
          <p:grpSpPr>
            <a:xfrm>
              <a:off x="1871863" y="3619596"/>
              <a:ext cx="668406" cy="668404"/>
              <a:chOff x="4495265" y="657669"/>
              <a:chExt cx="529661" cy="529661"/>
            </a:xfrm>
            <a:solidFill>
              <a:srgbClr val="527FFF"/>
            </a:solidFill>
          </p:grpSpPr>
          <p:sp>
            <p:nvSpPr>
              <p:cNvPr id="72" name="Freeform: Shape 36">
                <a:extLst>
                  <a:ext uri="{FF2B5EF4-FFF2-40B4-BE49-F238E27FC236}">
                    <a16:creationId xmlns:a16="http://schemas.microsoft.com/office/drawing/2014/main" id="{CF5CBB42-5249-B340-B2F3-AEC4696EDB85}"/>
                  </a:ext>
                </a:extLst>
              </p:cNvPr>
              <p:cNvSpPr/>
              <p:nvPr/>
            </p:nvSpPr>
            <p:spPr>
              <a:xfrm>
                <a:off x="4609855" y="650539"/>
                <a:ext cx="295388" cy="295388"/>
              </a:xfrm>
              <a:custGeom>
                <a:avLst/>
                <a:gdLst>
                  <a:gd name="connsiteX0" fmla="*/ 7639 w 295387"/>
                  <a:gd name="connsiteY0" fmla="*/ 229180 h 295387"/>
                  <a:gd name="connsiteX1" fmla="*/ 18844 w 295387"/>
                  <a:gd name="connsiteY1" fmla="*/ 258719 h 295387"/>
                  <a:gd name="connsiteX2" fmla="*/ 20881 w 295387"/>
                  <a:gd name="connsiteY2" fmla="*/ 260756 h 295387"/>
                  <a:gd name="connsiteX3" fmla="*/ 22918 w 295387"/>
                  <a:gd name="connsiteY3" fmla="*/ 262793 h 295387"/>
                  <a:gd name="connsiteX4" fmla="*/ 28011 w 295387"/>
                  <a:gd name="connsiteY4" fmla="*/ 266868 h 295387"/>
                  <a:gd name="connsiteX5" fmla="*/ 29030 w 295387"/>
                  <a:gd name="connsiteY5" fmla="*/ 266868 h 295387"/>
                  <a:gd name="connsiteX6" fmla="*/ 34122 w 295387"/>
                  <a:gd name="connsiteY6" fmla="*/ 269923 h 295387"/>
                  <a:gd name="connsiteX7" fmla="*/ 37178 w 295387"/>
                  <a:gd name="connsiteY7" fmla="*/ 270942 h 295387"/>
                  <a:gd name="connsiteX8" fmla="*/ 38197 w 295387"/>
                  <a:gd name="connsiteY8" fmla="*/ 270942 h 295387"/>
                  <a:gd name="connsiteX9" fmla="*/ 40234 w 295387"/>
                  <a:gd name="connsiteY9" fmla="*/ 270942 h 295387"/>
                  <a:gd name="connsiteX10" fmla="*/ 43290 w 295387"/>
                  <a:gd name="connsiteY10" fmla="*/ 271961 h 295387"/>
                  <a:gd name="connsiteX11" fmla="*/ 59587 w 295387"/>
                  <a:gd name="connsiteY11" fmla="*/ 278072 h 295387"/>
                  <a:gd name="connsiteX12" fmla="*/ 68754 w 295387"/>
                  <a:gd name="connsiteY12" fmla="*/ 281128 h 295387"/>
                  <a:gd name="connsiteX13" fmla="*/ 73847 w 295387"/>
                  <a:gd name="connsiteY13" fmla="*/ 282146 h 295387"/>
                  <a:gd name="connsiteX14" fmla="*/ 151259 w 295387"/>
                  <a:gd name="connsiteY14" fmla="*/ 291314 h 295387"/>
                  <a:gd name="connsiteX15" fmla="*/ 267377 w 295387"/>
                  <a:gd name="connsiteY15" fmla="*/ 268905 h 295387"/>
                  <a:gd name="connsiteX16" fmla="*/ 293860 w 295387"/>
                  <a:gd name="connsiteY16" fmla="*/ 227143 h 295387"/>
                  <a:gd name="connsiteX17" fmla="*/ 293860 w 295387"/>
                  <a:gd name="connsiteY17" fmla="*/ 82505 h 295387"/>
                  <a:gd name="connsiteX18" fmla="*/ 284693 w 295387"/>
                  <a:gd name="connsiteY18" fmla="*/ 68245 h 295387"/>
                  <a:gd name="connsiteX19" fmla="*/ 157370 w 295387"/>
                  <a:gd name="connsiteY19" fmla="*/ 9167 h 295387"/>
                  <a:gd name="connsiteX20" fmla="*/ 144129 w 295387"/>
                  <a:gd name="connsiteY20" fmla="*/ 9167 h 295387"/>
                  <a:gd name="connsiteX21" fmla="*/ 16807 w 295387"/>
                  <a:gd name="connsiteY21" fmla="*/ 68245 h 295387"/>
                  <a:gd name="connsiteX22" fmla="*/ 7639 w 295387"/>
                  <a:gd name="connsiteY22" fmla="*/ 82505 h 295387"/>
                  <a:gd name="connsiteX23" fmla="*/ 7639 w 295387"/>
                  <a:gd name="connsiteY23" fmla="*/ 84542 h 295387"/>
                  <a:gd name="connsiteX24" fmla="*/ 7639 w 295387"/>
                  <a:gd name="connsiteY24" fmla="*/ 229180 h 295387"/>
                  <a:gd name="connsiteX25" fmla="*/ 71810 w 295387"/>
                  <a:gd name="connsiteY25" fmla="*/ 261775 h 295387"/>
                  <a:gd name="connsiteX26" fmla="*/ 63661 w 295387"/>
                  <a:gd name="connsiteY26" fmla="*/ 258719 h 295387"/>
                  <a:gd name="connsiteX27" fmla="*/ 49401 w 295387"/>
                  <a:gd name="connsiteY27" fmla="*/ 253626 h 295387"/>
                  <a:gd name="connsiteX28" fmla="*/ 45327 w 295387"/>
                  <a:gd name="connsiteY28" fmla="*/ 252608 h 295387"/>
                  <a:gd name="connsiteX29" fmla="*/ 42271 w 295387"/>
                  <a:gd name="connsiteY29" fmla="*/ 251589 h 295387"/>
                  <a:gd name="connsiteX30" fmla="*/ 39215 w 295387"/>
                  <a:gd name="connsiteY30" fmla="*/ 249552 h 295387"/>
                  <a:gd name="connsiteX31" fmla="*/ 36160 w 295387"/>
                  <a:gd name="connsiteY31" fmla="*/ 247515 h 295387"/>
                  <a:gd name="connsiteX32" fmla="*/ 35141 w 295387"/>
                  <a:gd name="connsiteY32" fmla="*/ 246496 h 295387"/>
                  <a:gd name="connsiteX33" fmla="*/ 34122 w 295387"/>
                  <a:gd name="connsiteY33" fmla="*/ 245478 h 295387"/>
                  <a:gd name="connsiteX34" fmla="*/ 33104 w 295387"/>
                  <a:gd name="connsiteY34" fmla="*/ 244459 h 295387"/>
                  <a:gd name="connsiteX35" fmla="*/ 26992 w 295387"/>
                  <a:gd name="connsiteY35" fmla="*/ 228162 h 295387"/>
                  <a:gd name="connsiteX36" fmla="*/ 26992 w 295387"/>
                  <a:gd name="connsiteY36" fmla="*/ 94728 h 295387"/>
                  <a:gd name="connsiteX37" fmla="*/ 139036 w 295387"/>
                  <a:gd name="connsiteY37" fmla="*/ 147694 h 295387"/>
                  <a:gd name="connsiteX38" fmla="*/ 139036 w 295387"/>
                  <a:gd name="connsiteY38" fmla="*/ 271961 h 295387"/>
                  <a:gd name="connsiteX39" fmla="*/ 75884 w 295387"/>
                  <a:gd name="connsiteY39" fmla="*/ 263812 h 295387"/>
                  <a:gd name="connsiteX40" fmla="*/ 71810 w 295387"/>
                  <a:gd name="connsiteY40" fmla="*/ 261775 h 295387"/>
                  <a:gd name="connsiteX41" fmla="*/ 258210 w 295387"/>
                  <a:gd name="connsiteY41" fmla="*/ 251589 h 295387"/>
                  <a:gd name="connsiteX42" fmla="*/ 160426 w 295387"/>
                  <a:gd name="connsiteY42" fmla="*/ 271961 h 295387"/>
                  <a:gd name="connsiteX43" fmla="*/ 160426 w 295387"/>
                  <a:gd name="connsiteY43" fmla="*/ 148713 h 295387"/>
                  <a:gd name="connsiteX44" fmla="*/ 272470 w 295387"/>
                  <a:gd name="connsiteY44" fmla="*/ 98802 h 295387"/>
                  <a:gd name="connsiteX45" fmla="*/ 272470 w 295387"/>
                  <a:gd name="connsiteY45" fmla="*/ 229180 h 295387"/>
                  <a:gd name="connsiteX46" fmla="*/ 258210 w 295387"/>
                  <a:gd name="connsiteY46" fmla="*/ 251589 h 295387"/>
                  <a:gd name="connsiteX47" fmla="*/ 150240 w 295387"/>
                  <a:gd name="connsiteY47" fmla="*/ 27502 h 295387"/>
                  <a:gd name="connsiteX48" fmla="*/ 263303 w 295387"/>
                  <a:gd name="connsiteY48" fmla="*/ 80468 h 295387"/>
                  <a:gd name="connsiteX49" fmla="*/ 153296 w 295387"/>
                  <a:gd name="connsiteY49" fmla="*/ 130378 h 295387"/>
                  <a:gd name="connsiteX50" fmla="*/ 152278 w 295387"/>
                  <a:gd name="connsiteY50" fmla="*/ 129360 h 295387"/>
                  <a:gd name="connsiteX51" fmla="*/ 42271 w 295387"/>
                  <a:gd name="connsiteY51" fmla="*/ 78431 h 295387"/>
                  <a:gd name="connsiteX52" fmla="*/ 150240 w 295387"/>
                  <a:gd name="connsiteY52" fmla="*/ 27502 h 29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5387" h="295387">
                    <a:moveTo>
                      <a:pt x="7639" y="229180"/>
                    </a:moveTo>
                    <a:cubicBezTo>
                      <a:pt x="7639" y="240385"/>
                      <a:pt x="11714" y="250570"/>
                      <a:pt x="18844" y="258719"/>
                    </a:cubicBezTo>
                    <a:lnTo>
                      <a:pt x="20881" y="260756"/>
                    </a:lnTo>
                    <a:cubicBezTo>
                      <a:pt x="21899" y="261775"/>
                      <a:pt x="22918" y="262793"/>
                      <a:pt x="22918" y="262793"/>
                    </a:cubicBezTo>
                    <a:cubicBezTo>
                      <a:pt x="23937" y="263812"/>
                      <a:pt x="25974" y="265849"/>
                      <a:pt x="28011" y="266868"/>
                    </a:cubicBezTo>
                    <a:lnTo>
                      <a:pt x="29030" y="266868"/>
                    </a:lnTo>
                    <a:lnTo>
                      <a:pt x="34122" y="269923"/>
                    </a:lnTo>
                    <a:lnTo>
                      <a:pt x="37178" y="270942"/>
                    </a:lnTo>
                    <a:lnTo>
                      <a:pt x="38197" y="270942"/>
                    </a:lnTo>
                    <a:lnTo>
                      <a:pt x="40234" y="270942"/>
                    </a:lnTo>
                    <a:lnTo>
                      <a:pt x="43290" y="271961"/>
                    </a:lnTo>
                    <a:cubicBezTo>
                      <a:pt x="48382" y="273998"/>
                      <a:pt x="53475" y="276035"/>
                      <a:pt x="59587" y="278072"/>
                    </a:cubicBezTo>
                    <a:lnTo>
                      <a:pt x="68754" y="281128"/>
                    </a:lnTo>
                    <a:lnTo>
                      <a:pt x="73847" y="282146"/>
                    </a:lnTo>
                    <a:cubicBezTo>
                      <a:pt x="99311" y="288258"/>
                      <a:pt x="125794" y="291314"/>
                      <a:pt x="151259" y="291314"/>
                    </a:cubicBezTo>
                    <a:cubicBezTo>
                      <a:pt x="190984" y="292332"/>
                      <a:pt x="230708" y="284184"/>
                      <a:pt x="267377" y="268905"/>
                    </a:cubicBezTo>
                    <a:cubicBezTo>
                      <a:pt x="283674" y="261775"/>
                      <a:pt x="293860" y="245478"/>
                      <a:pt x="293860" y="227143"/>
                    </a:cubicBezTo>
                    <a:lnTo>
                      <a:pt x="293860" y="82505"/>
                    </a:lnTo>
                    <a:cubicBezTo>
                      <a:pt x="293860" y="76393"/>
                      <a:pt x="289786" y="71301"/>
                      <a:pt x="284693" y="68245"/>
                    </a:cubicBezTo>
                    <a:lnTo>
                      <a:pt x="157370" y="9167"/>
                    </a:lnTo>
                    <a:cubicBezTo>
                      <a:pt x="153296" y="7130"/>
                      <a:pt x="148203" y="7130"/>
                      <a:pt x="144129" y="9167"/>
                    </a:cubicBezTo>
                    <a:lnTo>
                      <a:pt x="16807" y="68245"/>
                    </a:lnTo>
                    <a:cubicBezTo>
                      <a:pt x="10695" y="71301"/>
                      <a:pt x="7639" y="76393"/>
                      <a:pt x="7639" y="82505"/>
                    </a:cubicBezTo>
                    <a:cubicBezTo>
                      <a:pt x="7639" y="83523"/>
                      <a:pt x="7639" y="83523"/>
                      <a:pt x="7639" y="84542"/>
                    </a:cubicBezTo>
                    <a:lnTo>
                      <a:pt x="7639" y="229180"/>
                    </a:lnTo>
                    <a:close/>
                    <a:moveTo>
                      <a:pt x="71810" y="261775"/>
                    </a:moveTo>
                    <a:lnTo>
                      <a:pt x="63661" y="258719"/>
                    </a:lnTo>
                    <a:cubicBezTo>
                      <a:pt x="58568" y="256682"/>
                      <a:pt x="53475" y="255663"/>
                      <a:pt x="49401" y="253626"/>
                    </a:cubicBezTo>
                    <a:lnTo>
                      <a:pt x="45327" y="252608"/>
                    </a:lnTo>
                    <a:lnTo>
                      <a:pt x="42271" y="251589"/>
                    </a:lnTo>
                    <a:cubicBezTo>
                      <a:pt x="41252" y="250570"/>
                      <a:pt x="40234" y="250570"/>
                      <a:pt x="39215" y="249552"/>
                    </a:cubicBezTo>
                    <a:lnTo>
                      <a:pt x="36160" y="247515"/>
                    </a:lnTo>
                    <a:cubicBezTo>
                      <a:pt x="36160" y="247515"/>
                      <a:pt x="35141" y="246496"/>
                      <a:pt x="35141" y="246496"/>
                    </a:cubicBezTo>
                    <a:lnTo>
                      <a:pt x="34122" y="245478"/>
                    </a:lnTo>
                    <a:cubicBezTo>
                      <a:pt x="34122" y="245478"/>
                      <a:pt x="33104" y="244459"/>
                      <a:pt x="33104" y="244459"/>
                    </a:cubicBezTo>
                    <a:cubicBezTo>
                      <a:pt x="29030" y="240385"/>
                      <a:pt x="26992" y="234273"/>
                      <a:pt x="26992" y="228162"/>
                    </a:cubicBezTo>
                    <a:lnTo>
                      <a:pt x="26992" y="94728"/>
                    </a:lnTo>
                    <a:lnTo>
                      <a:pt x="139036" y="147694"/>
                    </a:lnTo>
                    <a:lnTo>
                      <a:pt x="139036" y="271961"/>
                    </a:lnTo>
                    <a:cubicBezTo>
                      <a:pt x="117646" y="270942"/>
                      <a:pt x="96256" y="268905"/>
                      <a:pt x="75884" y="263812"/>
                    </a:cubicBezTo>
                    <a:lnTo>
                      <a:pt x="71810" y="261775"/>
                    </a:lnTo>
                    <a:close/>
                    <a:moveTo>
                      <a:pt x="258210" y="251589"/>
                    </a:moveTo>
                    <a:cubicBezTo>
                      <a:pt x="227652" y="264831"/>
                      <a:pt x="194039" y="271961"/>
                      <a:pt x="160426" y="271961"/>
                    </a:cubicBezTo>
                    <a:lnTo>
                      <a:pt x="160426" y="148713"/>
                    </a:lnTo>
                    <a:lnTo>
                      <a:pt x="272470" y="98802"/>
                    </a:lnTo>
                    <a:lnTo>
                      <a:pt x="272470" y="229180"/>
                    </a:lnTo>
                    <a:cubicBezTo>
                      <a:pt x="272470" y="238347"/>
                      <a:pt x="267377" y="247515"/>
                      <a:pt x="258210" y="251589"/>
                    </a:cubicBezTo>
                    <a:close/>
                    <a:moveTo>
                      <a:pt x="150240" y="27502"/>
                    </a:moveTo>
                    <a:lnTo>
                      <a:pt x="263303" y="80468"/>
                    </a:lnTo>
                    <a:lnTo>
                      <a:pt x="153296" y="130378"/>
                    </a:lnTo>
                    <a:cubicBezTo>
                      <a:pt x="153296" y="130378"/>
                      <a:pt x="152278" y="129360"/>
                      <a:pt x="152278" y="129360"/>
                    </a:cubicBezTo>
                    <a:lnTo>
                      <a:pt x="42271" y="78431"/>
                    </a:lnTo>
                    <a:lnTo>
                      <a:pt x="150240" y="27502"/>
                    </a:lnTo>
                    <a:close/>
                  </a:path>
                </a:pathLst>
              </a:custGeom>
              <a:grpFill/>
              <a:ln w="9525" cap="flat">
                <a:noFill/>
                <a:prstDash val="solid"/>
                <a:miter/>
              </a:ln>
            </p:spPr>
            <p:txBody>
              <a:bodyPr rtlCol="0" anchor="ctr"/>
              <a:lstStyle/>
              <a:p>
                <a:pPr defTabSz="914307"/>
                <a:endParaRPr lang="en-US" sz="1765">
                  <a:solidFill>
                    <a:srgbClr val="FFFFFF"/>
                  </a:solidFill>
                  <a:latin typeface="Amazon Ember"/>
                </a:endParaRPr>
              </a:p>
            </p:txBody>
          </p:sp>
          <p:sp>
            <p:nvSpPr>
              <p:cNvPr id="73" name="Freeform: Shape 37">
                <a:extLst>
                  <a:ext uri="{FF2B5EF4-FFF2-40B4-BE49-F238E27FC236}">
                    <a16:creationId xmlns:a16="http://schemas.microsoft.com/office/drawing/2014/main" id="{BD01113F-34C4-8F4B-86C0-CB3C8E1F3C42}"/>
                  </a:ext>
                </a:extLst>
              </p:cNvPr>
              <p:cNvSpPr/>
              <p:nvPr/>
            </p:nvSpPr>
            <p:spPr>
              <a:xfrm>
                <a:off x="4487626" y="815039"/>
                <a:ext cx="539847" cy="173158"/>
              </a:xfrm>
              <a:custGeom>
                <a:avLst/>
                <a:gdLst>
                  <a:gd name="connsiteX0" fmla="*/ 448684 w 539846"/>
                  <a:gd name="connsiteY0" fmla="*/ 7639 h 173158"/>
                  <a:gd name="connsiteX1" fmla="*/ 442573 w 539846"/>
                  <a:gd name="connsiteY1" fmla="*/ 26992 h 173158"/>
                  <a:gd name="connsiteX2" fmla="*/ 516929 w 539846"/>
                  <a:gd name="connsiteY2" fmla="*/ 76903 h 173158"/>
                  <a:gd name="connsiteX3" fmla="*/ 272470 w 539846"/>
                  <a:gd name="connsiteY3" fmla="*/ 148203 h 173158"/>
                  <a:gd name="connsiteX4" fmla="*/ 28011 w 539846"/>
                  <a:gd name="connsiteY4" fmla="*/ 76903 h 173158"/>
                  <a:gd name="connsiteX5" fmla="*/ 102367 w 539846"/>
                  <a:gd name="connsiteY5" fmla="*/ 26992 h 173158"/>
                  <a:gd name="connsiteX6" fmla="*/ 96256 w 539846"/>
                  <a:gd name="connsiteY6" fmla="*/ 7639 h 173158"/>
                  <a:gd name="connsiteX7" fmla="*/ 7639 w 539846"/>
                  <a:gd name="connsiteY7" fmla="*/ 76903 h 173158"/>
                  <a:gd name="connsiteX8" fmla="*/ 272470 w 539846"/>
                  <a:gd name="connsiteY8" fmla="*/ 168575 h 173158"/>
                  <a:gd name="connsiteX9" fmla="*/ 537300 w 539846"/>
                  <a:gd name="connsiteY9" fmla="*/ 76903 h 173158"/>
                  <a:gd name="connsiteX10" fmla="*/ 448684 w 539846"/>
                  <a:gd name="connsiteY10" fmla="*/ 7639 h 17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846" h="173158">
                    <a:moveTo>
                      <a:pt x="448684" y="7639"/>
                    </a:moveTo>
                    <a:lnTo>
                      <a:pt x="442573" y="26992"/>
                    </a:lnTo>
                    <a:cubicBezTo>
                      <a:pt x="488409" y="40234"/>
                      <a:pt x="516929" y="59587"/>
                      <a:pt x="516929" y="76903"/>
                    </a:cubicBezTo>
                    <a:cubicBezTo>
                      <a:pt x="516929" y="110516"/>
                      <a:pt x="416089" y="148203"/>
                      <a:pt x="272470" y="148203"/>
                    </a:cubicBezTo>
                    <a:cubicBezTo>
                      <a:pt x="128850" y="148203"/>
                      <a:pt x="28011" y="110516"/>
                      <a:pt x="28011" y="76903"/>
                    </a:cubicBezTo>
                    <a:cubicBezTo>
                      <a:pt x="28011" y="59587"/>
                      <a:pt x="56531" y="40234"/>
                      <a:pt x="102367" y="26992"/>
                    </a:cubicBezTo>
                    <a:lnTo>
                      <a:pt x="96256" y="7639"/>
                    </a:lnTo>
                    <a:cubicBezTo>
                      <a:pt x="39215" y="24955"/>
                      <a:pt x="7639" y="49401"/>
                      <a:pt x="7639" y="76903"/>
                    </a:cubicBezTo>
                    <a:cubicBezTo>
                      <a:pt x="7639" y="135980"/>
                      <a:pt x="144129" y="168575"/>
                      <a:pt x="272470" y="168575"/>
                    </a:cubicBezTo>
                    <a:cubicBezTo>
                      <a:pt x="400811" y="168575"/>
                      <a:pt x="537300" y="135980"/>
                      <a:pt x="537300" y="76903"/>
                    </a:cubicBezTo>
                    <a:cubicBezTo>
                      <a:pt x="537300" y="49401"/>
                      <a:pt x="505724" y="23937"/>
                      <a:pt x="448684" y="7639"/>
                    </a:cubicBezTo>
                    <a:close/>
                  </a:path>
                </a:pathLst>
              </a:custGeom>
              <a:grpFill/>
              <a:ln w="9525" cap="flat">
                <a:noFill/>
                <a:prstDash val="solid"/>
                <a:miter/>
              </a:ln>
            </p:spPr>
            <p:txBody>
              <a:bodyPr rtlCol="0" anchor="ctr"/>
              <a:lstStyle/>
              <a:p>
                <a:pPr defTabSz="914307"/>
                <a:endParaRPr lang="en-US" sz="1765">
                  <a:solidFill>
                    <a:srgbClr val="FFFFFF"/>
                  </a:solidFill>
                  <a:latin typeface="Amazon Ember"/>
                </a:endParaRPr>
              </a:p>
            </p:txBody>
          </p:sp>
          <p:sp>
            <p:nvSpPr>
              <p:cNvPr id="74" name="Freeform: Shape 38">
                <a:extLst>
                  <a:ext uri="{FF2B5EF4-FFF2-40B4-BE49-F238E27FC236}">
                    <a16:creationId xmlns:a16="http://schemas.microsoft.com/office/drawing/2014/main" id="{108F09E5-4942-4846-983A-9CC57F2EAFBC}"/>
                  </a:ext>
                </a:extLst>
              </p:cNvPr>
              <p:cNvSpPr/>
              <p:nvPr/>
            </p:nvSpPr>
            <p:spPr>
              <a:xfrm>
                <a:off x="4588465" y="985651"/>
                <a:ext cx="356503" cy="203716"/>
              </a:xfrm>
              <a:custGeom>
                <a:avLst/>
                <a:gdLst>
                  <a:gd name="connsiteX0" fmla="*/ 346826 w 356502"/>
                  <a:gd name="connsiteY0" fmla="*/ 29539 h 203715"/>
                  <a:gd name="connsiteX1" fmla="*/ 298953 w 356502"/>
                  <a:gd name="connsiteY1" fmla="*/ 9167 h 203715"/>
                  <a:gd name="connsiteX2" fmla="*/ 287749 w 356502"/>
                  <a:gd name="connsiteY2" fmla="*/ 9167 h 203715"/>
                  <a:gd name="connsiteX3" fmla="*/ 238857 w 356502"/>
                  <a:gd name="connsiteY3" fmla="*/ 29539 h 203715"/>
                  <a:gd name="connsiteX4" fmla="*/ 231727 w 356502"/>
                  <a:gd name="connsiteY4" fmla="*/ 40743 h 203715"/>
                  <a:gd name="connsiteX5" fmla="*/ 231727 w 356502"/>
                  <a:gd name="connsiteY5" fmla="*/ 93709 h 203715"/>
                  <a:gd name="connsiteX6" fmla="*/ 186909 w 356502"/>
                  <a:gd name="connsiteY6" fmla="*/ 74356 h 203715"/>
                  <a:gd name="connsiteX7" fmla="*/ 175705 w 356502"/>
                  <a:gd name="connsiteY7" fmla="*/ 74356 h 203715"/>
                  <a:gd name="connsiteX8" fmla="*/ 130887 w 356502"/>
                  <a:gd name="connsiteY8" fmla="*/ 93709 h 203715"/>
                  <a:gd name="connsiteX9" fmla="*/ 130887 w 356502"/>
                  <a:gd name="connsiteY9" fmla="*/ 41762 h 203715"/>
                  <a:gd name="connsiteX10" fmla="*/ 122739 w 356502"/>
                  <a:gd name="connsiteY10" fmla="*/ 30557 h 203715"/>
                  <a:gd name="connsiteX11" fmla="*/ 74866 w 356502"/>
                  <a:gd name="connsiteY11" fmla="*/ 10186 h 203715"/>
                  <a:gd name="connsiteX12" fmla="*/ 63661 w 356502"/>
                  <a:gd name="connsiteY12" fmla="*/ 10186 h 203715"/>
                  <a:gd name="connsiteX13" fmla="*/ 14769 w 356502"/>
                  <a:gd name="connsiteY13" fmla="*/ 30557 h 203715"/>
                  <a:gd name="connsiteX14" fmla="*/ 7639 w 356502"/>
                  <a:gd name="connsiteY14" fmla="*/ 41762 h 203715"/>
                  <a:gd name="connsiteX15" fmla="*/ 7639 w 356502"/>
                  <a:gd name="connsiteY15" fmla="*/ 103895 h 203715"/>
                  <a:gd name="connsiteX16" fmla="*/ 14769 w 356502"/>
                  <a:gd name="connsiteY16" fmla="*/ 115099 h 203715"/>
                  <a:gd name="connsiteX17" fmla="*/ 62643 w 356502"/>
                  <a:gd name="connsiteY17" fmla="*/ 135471 h 203715"/>
                  <a:gd name="connsiteX18" fmla="*/ 68754 w 356502"/>
                  <a:gd name="connsiteY18" fmla="*/ 137508 h 203715"/>
                  <a:gd name="connsiteX19" fmla="*/ 73847 w 356502"/>
                  <a:gd name="connsiteY19" fmla="*/ 136490 h 203715"/>
                  <a:gd name="connsiteX20" fmla="*/ 119683 w 356502"/>
                  <a:gd name="connsiteY20" fmla="*/ 117137 h 203715"/>
                  <a:gd name="connsiteX21" fmla="*/ 119683 w 356502"/>
                  <a:gd name="connsiteY21" fmla="*/ 169084 h 203715"/>
                  <a:gd name="connsiteX22" fmla="*/ 126813 w 356502"/>
                  <a:gd name="connsiteY22" fmla="*/ 180288 h 203715"/>
                  <a:gd name="connsiteX23" fmla="*/ 173668 w 356502"/>
                  <a:gd name="connsiteY23" fmla="*/ 200660 h 203715"/>
                  <a:gd name="connsiteX24" fmla="*/ 173668 w 356502"/>
                  <a:gd name="connsiteY24" fmla="*/ 200660 h 203715"/>
                  <a:gd name="connsiteX25" fmla="*/ 173668 w 356502"/>
                  <a:gd name="connsiteY25" fmla="*/ 200660 h 203715"/>
                  <a:gd name="connsiteX26" fmla="*/ 178761 w 356502"/>
                  <a:gd name="connsiteY26" fmla="*/ 201679 h 203715"/>
                  <a:gd name="connsiteX27" fmla="*/ 178761 w 356502"/>
                  <a:gd name="connsiteY27" fmla="*/ 201679 h 203715"/>
                  <a:gd name="connsiteX28" fmla="*/ 179779 w 356502"/>
                  <a:gd name="connsiteY28" fmla="*/ 201679 h 203715"/>
                  <a:gd name="connsiteX29" fmla="*/ 184872 w 356502"/>
                  <a:gd name="connsiteY29" fmla="*/ 200660 h 203715"/>
                  <a:gd name="connsiteX30" fmla="*/ 233764 w 356502"/>
                  <a:gd name="connsiteY30" fmla="*/ 179270 h 203715"/>
                  <a:gd name="connsiteX31" fmla="*/ 240894 w 356502"/>
                  <a:gd name="connsiteY31" fmla="*/ 168066 h 203715"/>
                  <a:gd name="connsiteX32" fmla="*/ 240894 w 356502"/>
                  <a:gd name="connsiteY32" fmla="*/ 116118 h 203715"/>
                  <a:gd name="connsiteX33" fmla="*/ 285711 w 356502"/>
                  <a:gd name="connsiteY33" fmla="*/ 135471 h 203715"/>
                  <a:gd name="connsiteX34" fmla="*/ 291823 w 356502"/>
                  <a:gd name="connsiteY34" fmla="*/ 137508 h 203715"/>
                  <a:gd name="connsiteX35" fmla="*/ 296916 w 356502"/>
                  <a:gd name="connsiteY35" fmla="*/ 136490 h 203715"/>
                  <a:gd name="connsiteX36" fmla="*/ 345808 w 356502"/>
                  <a:gd name="connsiteY36" fmla="*/ 115099 h 203715"/>
                  <a:gd name="connsiteX37" fmla="*/ 352938 w 356502"/>
                  <a:gd name="connsiteY37" fmla="*/ 103895 h 203715"/>
                  <a:gd name="connsiteX38" fmla="*/ 352938 w 356502"/>
                  <a:gd name="connsiteY38" fmla="*/ 41762 h 203715"/>
                  <a:gd name="connsiteX39" fmla="*/ 346826 w 356502"/>
                  <a:gd name="connsiteY39" fmla="*/ 29539 h 203715"/>
                  <a:gd name="connsiteX40" fmla="*/ 293860 w 356502"/>
                  <a:gd name="connsiteY40" fmla="*/ 29539 h 203715"/>
                  <a:gd name="connsiteX41" fmla="*/ 321362 w 356502"/>
                  <a:gd name="connsiteY41" fmla="*/ 41762 h 203715"/>
                  <a:gd name="connsiteX42" fmla="*/ 294879 w 356502"/>
                  <a:gd name="connsiteY42" fmla="*/ 51948 h 203715"/>
                  <a:gd name="connsiteX43" fmla="*/ 268396 w 356502"/>
                  <a:gd name="connsiteY43" fmla="*/ 40743 h 203715"/>
                  <a:gd name="connsiteX44" fmla="*/ 293860 w 356502"/>
                  <a:gd name="connsiteY44" fmla="*/ 29539 h 203715"/>
                  <a:gd name="connsiteX45" fmla="*/ 181816 w 356502"/>
                  <a:gd name="connsiteY45" fmla="*/ 93709 h 203715"/>
                  <a:gd name="connsiteX46" fmla="*/ 209318 w 356502"/>
                  <a:gd name="connsiteY46" fmla="*/ 105932 h 203715"/>
                  <a:gd name="connsiteX47" fmla="*/ 182835 w 356502"/>
                  <a:gd name="connsiteY47" fmla="*/ 117137 h 203715"/>
                  <a:gd name="connsiteX48" fmla="*/ 156352 w 356502"/>
                  <a:gd name="connsiteY48" fmla="*/ 105932 h 203715"/>
                  <a:gd name="connsiteX49" fmla="*/ 181816 w 356502"/>
                  <a:gd name="connsiteY49" fmla="*/ 93709 h 203715"/>
                  <a:gd name="connsiteX50" fmla="*/ 69773 w 356502"/>
                  <a:gd name="connsiteY50" fmla="*/ 29539 h 203715"/>
                  <a:gd name="connsiteX51" fmla="*/ 97274 w 356502"/>
                  <a:gd name="connsiteY51" fmla="*/ 41762 h 203715"/>
                  <a:gd name="connsiteX52" fmla="*/ 70791 w 356502"/>
                  <a:gd name="connsiteY52" fmla="*/ 52966 h 203715"/>
                  <a:gd name="connsiteX53" fmla="*/ 44308 w 356502"/>
                  <a:gd name="connsiteY53" fmla="*/ 41762 h 203715"/>
                  <a:gd name="connsiteX54" fmla="*/ 69773 w 356502"/>
                  <a:gd name="connsiteY54" fmla="*/ 29539 h 203715"/>
                  <a:gd name="connsiteX55" fmla="*/ 29030 w 356502"/>
                  <a:gd name="connsiteY55" fmla="*/ 56022 h 203715"/>
                  <a:gd name="connsiteX56" fmla="*/ 59587 w 356502"/>
                  <a:gd name="connsiteY56" fmla="*/ 69263 h 203715"/>
                  <a:gd name="connsiteX57" fmla="*/ 59587 w 356502"/>
                  <a:gd name="connsiteY57" fmla="*/ 112044 h 203715"/>
                  <a:gd name="connsiteX58" fmla="*/ 29030 w 356502"/>
                  <a:gd name="connsiteY58" fmla="*/ 98802 h 203715"/>
                  <a:gd name="connsiteX59" fmla="*/ 29030 w 356502"/>
                  <a:gd name="connsiteY59" fmla="*/ 56022 h 203715"/>
                  <a:gd name="connsiteX60" fmla="*/ 79958 w 356502"/>
                  <a:gd name="connsiteY60" fmla="*/ 111025 h 203715"/>
                  <a:gd name="connsiteX61" fmla="*/ 79958 w 356502"/>
                  <a:gd name="connsiteY61" fmla="*/ 69263 h 203715"/>
                  <a:gd name="connsiteX62" fmla="*/ 110516 w 356502"/>
                  <a:gd name="connsiteY62" fmla="*/ 57040 h 203715"/>
                  <a:gd name="connsiteX63" fmla="*/ 110516 w 356502"/>
                  <a:gd name="connsiteY63" fmla="*/ 97784 h 203715"/>
                  <a:gd name="connsiteX64" fmla="*/ 79958 w 356502"/>
                  <a:gd name="connsiteY64" fmla="*/ 111025 h 203715"/>
                  <a:gd name="connsiteX65" fmla="*/ 141073 w 356502"/>
                  <a:gd name="connsiteY65" fmla="*/ 120192 h 203715"/>
                  <a:gd name="connsiteX66" fmla="*/ 171631 w 356502"/>
                  <a:gd name="connsiteY66" fmla="*/ 133434 h 203715"/>
                  <a:gd name="connsiteX67" fmla="*/ 171631 w 356502"/>
                  <a:gd name="connsiteY67" fmla="*/ 176214 h 203715"/>
                  <a:gd name="connsiteX68" fmla="*/ 141073 w 356502"/>
                  <a:gd name="connsiteY68" fmla="*/ 162973 h 203715"/>
                  <a:gd name="connsiteX69" fmla="*/ 141073 w 356502"/>
                  <a:gd name="connsiteY69" fmla="*/ 120192 h 203715"/>
                  <a:gd name="connsiteX70" fmla="*/ 192002 w 356502"/>
                  <a:gd name="connsiteY70" fmla="*/ 176214 h 203715"/>
                  <a:gd name="connsiteX71" fmla="*/ 192002 w 356502"/>
                  <a:gd name="connsiteY71" fmla="*/ 135471 h 203715"/>
                  <a:gd name="connsiteX72" fmla="*/ 222559 w 356502"/>
                  <a:gd name="connsiteY72" fmla="*/ 123248 h 203715"/>
                  <a:gd name="connsiteX73" fmla="*/ 222559 w 356502"/>
                  <a:gd name="connsiteY73" fmla="*/ 163991 h 203715"/>
                  <a:gd name="connsiteX74" fmla="*/ 192002 w 356502"/>
                  <a:gd name="connsiteY74" fmla="*/ 176214 h 203715"/>
                  <a:gd name="connsiteX75" fmla="*/ 253117 w 356502"/>
                  <a:gd name="connsiteY75" fmla="*/ 56022 h 203715"/>
                  <a:gd name="connsiteX76" fmla="*/ 283674 w 356502"/>
                  <a:gd name="connsiteY76" fmla="*/ 69263 h 203715"/>
                  <a:gd name="connsiteX77" fmla="*/ 283674 w 356502"/>
                  <a:gd name="connsiteY77" fmla="*/ 112044 h 203715"/>
                  <a:gd name="connsiteX78" fmla="*/ 253117 w 356502"/>
                  <a:gd name="connsiteY78" fmla="*/ 98802 h 203715"/>
                  <a:gd name="connsiteX79" fmla="*/ 253117 w 356502"/>
                  <a:gd name="connsiteY79" fmla="*/ 56022 h 203715"/>
                  <a:gd name="connsiteX80" fmla="*/ 304046 w 356502"/>
                  <a:gd name="connsiteY80" fmla="*/ 111025 h 203715"/>
                  <a:gd name="connsiteX81" fmla="*/ 304046 w 356502"/>
                  <a:gd name="connsiteY81" fmla="*/ 69263 h 203715"/>
                  <a:gd name="connsiteX82" fmla="*/ 334603 w 356502"/>
                  <a:gd name="connsiteY82" fmla="*/ 57040 h 203715"/>
                  <a:gd name="connsiteX83" fmla="*/ 334603 w 356502"/>
                  <a:gd name="connsiteY83" fmla="*/ 97784 h 203715"/>
                  <a:gd name="connsiteX84" fmla="*/ 304046 w 356502"/>
                  <a:gd name="connsiteY84" fmla="*/ 111025 h 20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56502" h="203715">
                    <a:moveTo>
                      <a:pt x="346826" y="29539"/>
                    </a:moveTo>
                    <a:lnTo>
                      <a:pt x="298953" y="9167"/>
                    </a:lnTo>
                    <a:cubicBezTo>
                      <a:pt x="294879" y="7130"/>
                      <a:pt x="290804" y="7130"/>
                      <a:pt x="287749" y="9167"/>
                    </a:cubicBezTo>
                    <a:lnTo>
                      <a:pt x="238857" y="29539"/>
                    </a:lnTo>
                    <a:cubicBezTo>
                      <a:pt x="234782" y="31576"/>
                      <a:pt x="231727" y="35650"/>
                      <a:pt x="231727" y="40743"/>
                    </a:cubicBezTo>
                    <a:lnTo>
                      <a:pt x="231727" y="93709"/>
                    </a:lnTo>
                    <a:lnTo>
                      <a:pt x="186909" y="74356"/>
                    </a:lnTo>
                    <a:cubicBezTo>
                      <a:pt x="182835" y="72319"/>
                      <a:pt x="178761" y="72319"/>
                      <a:pt x="175705" y="74356"/>
                    </a:cubicBezTo>
                    <a:lnTo>
                      <a:pt x="130887" y="93709"/>
                    </a:lnTo>
                    <a:lnTo>
                      <a:pt x="130887" y="41762"/>
                    </a:lnTo>
                    <a:cubicBezTo>
                      <a:pt x="130887" y="36669"/>
                      <a:pt x="127832" y="32595"/>
                      <a:pt x="122739" y="30557"/>
                    </a:cubicBezTo>
                    <a:lnTo>
                      <a:pt x="74866" y="10186"/>
                    </a:lnTo>
                    <a:cubicBezTo>
                      <a:pt x="70791" y="8149"/>
                      <a:pt x="66717" y="8149"/>
                      <a:pt x="63661" y="10186"/>
                    </a:cubicBezTo>
                    <a:lnTo>
                      <a:pt x="14769" y="30557"/>
                    </a:lnTo>
                    <a:cubicBezTo>
                      <a:pt x="10695" y="32595"/>
                      <a:pt x="7639" y="36669"/>
                      <a:pt x="7639" y="41762"/>
                    </a:cubicBezTo>
                    <a:lnTo>
                      <a:pt x="7639" y="103895"/>
                    </a:lnTo>
                    <a:cubicBezTo>
                      <a:pt x="7639" y="108988"/>
                      <a:pt x="10695" y="113062"/>
                      <a:pt x="14769" y="115099"/>
                    </a:cubicBezTo>
                    <a:lnTo>
                      <a:pt x="62643" y="135471"/>
                    </a:lnTo>
                    <a:cubicBezTo>
                      <a:pt x="64680" y="136490"/>
                      <a:pt x="66717" y="137508"/>
                      <a:pt x="68754" y="137508"/>
                    </a:cubicBezTo>
                    <a:cubicBezTo>
                      <a:pt x="70791" y="137508"/>
                      <a:pt x="72828" y="137508"/>
                      <a:pt x="73847" y="136490"/>
                    </a:cubicBezTo>
                    <a:lnTo>
                      <a:pt x="119683" y="117137"/>
                    </a:lnTo>
                    <a:lnTo>
                      <a:pt x="119683" y="169084"/>
                    </a:lnTo>
                    <a:cubicBezTo>
                      <a:pt x="119683" y="174177"/>
                      <a:pt x="122739" y="178251"/>
                      <a:pt x="126813" y="180288"/>
                    </a:cubicBezTo>
                    <a:lnTo>
                      <a:pt x="173668" y="200660"/>
                    </a:lnTo>
                    <a:cubicBezTo>
                      <a:pt x="173668" y="200660"/>
                      <a:pt x="173668" y="200660"/>
                      <a:pt x="173668" y="200660"/>
                    </a:cubicBezTo>
                    <a:lnTo>
                      <a:pt x="173668" y="200660"/>
                    </a:lnTo>
                    <a:cubicBezTo>
                      <a:pt x="175705" y="201679"/>
                      <a:pt x="176723" y="201679"/>
                      <a:pt x="178761" y="201679"/>
                    </a:cubicBezTo>
                    <a:cubicBezTo>
                      <a:pt x="178761" y="201679"/>
                      <a:pt x="178761" y="201679"/>
                      <a:pt x="178761" y="201679"/>
                    </a:cubicBezTo>
                    <a:cubicBezTo>
                      <a:pt x="178761" y="201679"/>
                      <a:pt x="178761" y="201679"/>
                      <a:pt x="179779" y="201679"/>
                    </a:cubicBezTo>
                    <a:cubicBezTo>
                      <a:pt x="181816" y="201679"/>
                      <a:pt x="183854" y="201679"/>
                      <a:pt x="184872" y="200660"/>
                    </a:cubicBezTo>
                    <a:lnTo>
                      <a:pt x="233764" y="179270"/>
                    </a:lnTo>
                    <a:cubicBezTo>
                      <a:pt x="237838" y="177233"/>
                      <a:pt x="240894" y="173158"/>
                      <a:pt x="240894" y="168066"/>
                    </a:cubicBezTo>
                    <a:lnTo>
                      <a:pt x="240894" y="116118"/>
                    </a:lnTo>
                    <a:lnTo>
                      <a:pt x="285711" y="135471"/>
                    </a:lnTo>
                    <a:cubicBezTo>
                      <a:pt x="287749" y="136490"/>
                      <a:pt x="289786" y="137508"/>
                      <a:pt x="291823" y="137508"/>
                    </a:cubicBezTo>
                    <a:cubicBezTo>
                      <a:pt x="293860" y="137508"/>
                      <a:pt x="295897" y="137508"/>
                      <a:pt x="296916" y="136490"/>
                    </a:cubicBezTo>
                    <a:lnTo>
                      <a:pt x="345808" y="115099"/>
                    </a:lnTo>
                    <a:cubicBezTo>
                      <a:pt x="349882" y="113062"/>
                      <a:pt x="352938" y="108988"/>
                      <a:pt x="352938" y="103895"/>
                    </a:cubicBezTo>
                    <a:lnTo>
                      <a:pt x="352938" y="41762"/>
                    </a:lnTo>
                    <a:cubicBezTo>
                      <a:pt x="354975" y="36669"/>
                      <a:pt x="351919" y="31576"/>
                      <a:pt x="346826" y="29539"/>
                    </a:cubicBezTo>
                    <a:close/>
                    <a:moveTo>
                      <a:pt x="293860" y="29539"/>
                    </a:moveTo>
                    <a:lnTo>
                      <a:pt x="321362" y="41762"/>
                    </a:lnTo>
                    <a:lnTo>
                      <a:pt x="294879" y="51948"/>
                    </a:lnTo>
                    <a:lnTo>
                      <a:pt x="268396" y="40743"/>
                    </a:lnTo>
                    <a:lnTo>
                      <a:pt x="293860" y="29539"/>
                    </a:lnTo>
                    <a:close/>
                    <a:moveTo>
                      <a:pt x="181816" y="93709"/>
                    </a:moveTo>
                    <a:lnTo>
                      <a:pt x="209318" y="105932"/>
                    </a:lnTo>
                    <a:lnTo>
                      <a:pt x="182835" y="117137"/>
                    </a:lnTo>
                    <a:lnTo>
                      <a:pt x="156352" y="105932"/>
                    </a:lnTo>
                    <a:lnTo>
                      <a:pt x="181816" y="93709"/>
                    </a:lnTo>
                    <a:close/>
                    <a:moveTo>
                      <a:pt x="69773" y="29539"/>
                    </a:moveTo>
                    <a:lnTo>
                      <a:pt x="97274" y="41762"/>
                    </a:lnTo>
                    <a:lnTo>
                      <a:pt x="70791" y="52966"/>
                    </a:lnTo>
                    <a:lnTo>
                      <a:pt x="44308" y="41762"/>
                    </a:lnTo>
                    <a:lnTo>
                      <a:pt x="69773" y="29539"/>
                    </a:lnTo>
                    <a:close/>
                    <a:moveTo>
                      <a:pt x="29030" y="56022"/>
                    </a:moveTo>
                    <a:lnTo>
                      <a:pt x="59587" y="69263"/>
                    </a:lnTo>
                    <a:lnTo>
                      <a:pt x="59587" y="112044"/>
                    </a:lnTo>
                    <a:lnTo>
                      <a:pt x="29030" y="98802"/>
                    </a:lnTo>
                    <a:lnTo>
                      <a:pt x="29030" y="56022"/>
                    </a:lnTo>
                    <a:close/>
                    <a:moveTo>
                      <a:pt x="79958" y="111025"/>
                    </a:moveTo>
                    <a:lnTo>
                      <a:pt x="79958" y="69263"/>
                    </a:lnTo>
                    <a:lnTo>
                      <a:pt x="110516" y="57040"/>
                    </a:lnTo>
                    <a:lnTo>
                      <a:pt x="110516" y="97784"/>
                    </a:lnTo>
                    <a:lnTo>
                      <a:pt x="79958" y="111025"/>
                    </a:lnTo>
                    <a:close/>
                    <a:moveTo>
                      <a:pt x="141073" y="120192"/>
                    </a:moveTo>
                    <a:lnTo>
                      <a:pt x="171631" y="133434"/>
                    </a:lnTo>
                    <a:lnTo>
                      <a:pt x="171631" y="176214"/>
                    </a:lnTo>
                    <a:lnTo>
                      <a:pt x="141073" y="162973"/>
                    </a:lnTo>
                    <a:lnTo>
                      <a:pt x="141073" y="120192"/>
                    </a:lnTo>
                    <a:close/>
                    <a:moveTo>
                      <a:pt x="192002" y="176214"/>
                    </a:moveTo>
                    <a:lnTo>
                      <a:pt x="192002" y="135471"/>
                    </a:lnTo>
                    <a:lnTo>
                      <a:pt x="222559" y="123248"/>
                    </a:lnTo>
                    <a:lnTo>
                      <a:pt x="222559" y="163991"/>
                    </a:lnTo>
                    <a:lnTo>
                      <a:pt x="192002" y="176214"/>
                    </a:lnTo>
                    <a:close/>
                    <a:moveTo>
                      <a:pt x="253117" y="56022"/>
                    </a:moveTo>
                    <a:lnTo>
                      <a:pt x="283674" y="69263"/>
                    </a:lnTo>
                    <a:lnTo>
                      <a:pt x="283674" y="112044"/>
                    </a:lnTo>
                    <a:lnTo>
                      <a:pt x="253117" y="98802"/>
                    </a:lnTo>
                    <a:lnTo>
                      <a:pt x="253117" y="56022"/>
                    </a:lnTo>
                    <a:close/>
                    <a:moveTo>
                      <a:pt x="304046" y="111025"/>
                    </a:moveTo>
                    <a:lnTo>
                      <a:pt x="304046" y="69263"/>
                    </a:lnTo>
                    <a:lnTo>
                      <a:pt x="334603" y="57040"/>
                    </a:lnTo>
                    <a:lnTo>
                      <a:pt x="334603" y="97784"/>
                    </a:lnTo>
                    <a:lnTo>
                      <a:pt x="304046" y="111025"/>
                    </a:lnTo>
                    <a:close/>
                  </a:path>
                </a:pathLst>
              </a:custGeom>
              <a:grpFill/>
              <a:ln w="9525" cap="flat">
                <a:noFill/>
                <a:prstDash val="solid"/>
                <a:miter/>
              </a:ln>
            </p:spPr>
            <p:txBody>
              <a:bodyPr rtlCol="0" anchor="ctr"/>
              <a:lstStyle/>
              <a:p>
                <a:pPr defTabSz="914307"/>
                <a:endParaRPr lang="en-US" sz="1765">
                  <a:solidFill>
                    <a:srgbClr val="FFFFFF"/>
                  </a:solidFill>
                  <a:latin typeface="Amazon Ember"/>
                </a:endParaRPr>
              </a:p>
            </p:txBody>
          </p:sp>
        </p:grpSp>
        <p:grpSp>
          <p:nvGrpSpPr>
            <p:cNvPr id="65" name="Graphic 3">
              <a:extLst>
                <a:ext uri="{FF2B5EF4-FFF2-40B4-BE49-F238E27FC236}">
                  <a16:creationId xmlns:a16="http://schemas.microsoft.com/office/drawing/2014/main" id="{8A60F110-8001-294F-B8CF-2FCA903BC86F}"/>
                </a:ext>
              </a:extLst>
            </p:cNvPr>
            <p:cNvGrpSpPr/>
            <p:nvPr/>
          </p:nvGrpSpPr>
          <p:grpSpPr>
            <a:xfrm>
              <a:off x="1882483" y="6480552"/>
              <a:ext cx="608086" cy="608086"/>
              <a:chOff x="4333875" y="2333625"/>
              <a:chExt cx="476250" cy="476250"/>
            </a:xfrm>
            <a:solidFill>
              <a:srgbClr val="C9C9C9"/>
            </a:solidFill>
          </p:grpSpPr>
          <p:sp>
            <p:nvSpPr>
              <p:cNvPr id="69" name="Freeform: Shape 57">
                <a:extLst>
                  <a:ext uri="{FF2B5EF4-FFF2-40B4-BE49-F238E27FC236}">
                    <a16:creationId xmlns:a16="http://schemas.microsoft.com/office/drawing/2014/main" id="{EE4903F5-0267-E040-9151-75FC53C18BDC}"/>
                  </a:ext>
                </a:extLst>
              </p:cNvPr>
              <p:cNvSpPr/>
              <p:nvPr/>
            </p:nvSpPr>
            <p:spPr>
              <a:xfrm>
                <a:off x="4536281" y="2326481"/>
                <a:ext cx="276225" cy="276225"/>
              </a:xfrm>
              <a:custGeom>
                <a:avLst/>
                <a:gdLst>
                  <a:gd name="connsiteX0" fmla="*/ 254794 w 276225"/>
                  <a:gd name="connsiteY0" fmla="*/ 7144 h 276225"/>
                  <a:gd name="connsiteX1" fmla="*/ 26194 w 276225"/>
                  <a:gd name="connsiteY1" fmla="*/ 7144 h 276225"/>
                  <a:gd name="connsiteX2" fmla="*/ 7144 w 276225"/>
                  <a:gd name="connsiteY2" fmla="*/ 26194 h 276225"/>
                  <a:gd name="connsiteX3" fmla="*/ 7144 w 276225"/>
                  <a:gd name="connsiteY3" fmla="*/ 73819 h 276225"/>
                  <a:gd name="connsiteX4" fmla="*/ 26194 w 276225"/>
                  <a:gd name="connsiteY4" fmla="*/ 73819 h 276225"/>
                  <a:gd name="connsiteX5" fmla="*/ 26194 w 276225"/>
                  <a:gd name="connsiteY5" fmla="*/ 26194 h 276225"/>
                  <a:gd name="connsiteX6" fmla="*/ 254794 w 276225"/>
                  <a:gd name="connsiteY6" fmla="*/ 26194 h 276225"/>
                  <a:gd name="connsiteX7" fmla="*/ 254794 w 276225"/>
                  <a:gd name="connsiteY7" fmla="*/ 254794 h 276225"/>
                  <a:gd name="connsiteX8" fmla="*/ 207169 w 276225"/>
                  <a:gd name="connsiteY8" fmla="*/ 254794 h 276225"/>
                  <a:gd name="connsiteX9" fmla="*/ 207169 w 276225"/>
                  <a:gd name="connsiteY9" fmla="*/ 273844 h 276225"/>
                  <a:gd name="connsiteX10" fmla="*/ 254794 w 276225"/>
                  <a:gd name="connsiteY10" fmla="*/ 273844 h 276225"/>
                  <a:gd name="connsiteX11" fmla="*/ 273844 w 276225"/>
                  <a:gd name="connsiteY11" fmla="*/ 254794 h 276225"/>
                  <a:gd name="connsiteX12" fmla="*/ 273844 w 276225"/>
                  <a:gd name="connsiteY12" fmla="*/ 26194 h 276225"/>
                  <a:gd name="connsiteX13" fmla="*/ 254794 w 276225"/>
                  <a:gd name="connsiteY13" fmla="*/ 71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7144"/>
                    </a:moveTo>
                    <a:lnTo>
                      <a:pt x="26194" y="7144"/>
                    </a:lnTo>
                    <a:cubicBezTo>
                      <a:pt x="15716" y="7144"/>
                      <a:pt x="7144" y="15716"/>
                      <a:pt x="7144" y="26194"/>
                    </a:cubicBezTo>
                    <a:lnTo>
                      <a:pt x="7144" y="73819"/>
                    </a:lnTo>
                    <a:lnTo>
                      <a:pt x="26194" y="73819"/>
                    </a:lnTo>
                    <a:lnTo>
                      <a:pt x="26194" y="26194"/>
                    </a:lnTo>
                    <a:lnTo>
                      <a:pt x="254794" y="26194"/>
                    </a:lnTo>
                    <a:lnTo>
                      <a:pt x="254794" y="254794"/>
                    </a:lnTo>
                    <a:lnTo>
                      <a:pt x="207169" y="254794"/>
                    </a:lnTo>
                    <a:lnTo>
                      <a:pt x="207169" y="273844"/>
                    </a:lnTo>
                    <a:lnTo>
                      <a:pt x="254794" y="273844"/>
                    </a:lnTo>
                    <a:cubicBezTo>
                      <a:pt x="265271" y="273844"/>
                      <a:pt x="273844" y="265271"/>
                      <a:pt x="273844" y="254794"/>
                    </a:cubicBezTo>
                    <a:lnTo>
                      <a:pt x="273844" y="26194"/>
                    </a:lnTo>
                    <a:cubicBezTo>
                      <a:pt x="273844" y="15716"/>
                      <a:pt x="265271" y="7144"/>
                      <a:pt x="254794" y="7144"/>
                    </a:cubicBezTo>
                    <a:close/>
                  </a:path>
                </a:pathLst>
              </a:custGeom>
              <a:solidFill>
                <a:srgbClr val="527FFF"/>
              </a:solidFill>
              <a:ln w="9525" cap="flat">
                <a:noFill/>
                <a:prstDash val="solid"/>
                <a:miter/>
              </a:ln>
            </p:spPr>
            <p:txBody>
              <a:bodyPr rtlCol="0" anchor="ctr"/>
              <a:lstStyle/>
              <a:p>
                <a:pPr defTabSz="914307"/>
                <a:endParaRPr lang="en-US" sz="1765">
                  <a:solidFill>
                    <a:srgbClr val="FFFFFF"/>
                  </a:solidFill>
                  <a:latin typeface="Amazon Ember"/>
                </a:endParaRPr>
              </a:p>
            </p:txBody>
          </p:sp>
          <p:sp>
            <p:nvSpPr>
              <p:cNvPr id="70" name="Freeform: Shape 58">
                <a:extLst>
                  <a:ext uri="{FF2B5EF4-FFF2-40B4-BE49-F238E27FC236}">
                    <a16:creationId xmlns:a16="http://schemas.microsoft.com/office/drawing/2014/main" id="{3B6155E7-7532-FD4A-AAB0-254F4B5764BA}"/>
                  </a:ext>
                </a:extLst>
              </p:cNvPr>
              <p:cNvSpPr/>
              <p:nvPr/>
            </p:nvSpPr>
            <p:spPr>
              <a:xfrm>
                <a:off x="4326731" y="2536031"/>
                <a:ext cx="276225" cy="276225"/>
              </a:xfrm>
              <a:custGeom>
                <a:avLst/>
                <a:gdLst>
                  <a:gd name="connsiteX0" fmla="*/ 254794 w 276225"/>
                  <a:gd name="connsiteY0" fmla="*/ 254794 h 276225"/>
                  <a:gd name="connsiteX1" fmla="*/ 26194 w 276225"/>
                  <a:gd name="connsiteY1" fmla="*/ 254794 h 276225"/>
                  <a:gd name="connsiteX2" fmla="*/ 26194 w 276225"/>
                  <a:gd name="connsiteY2" fmla="*/ 26194 h 276225"/>
                  <a:gd name="connsiteX3" fmla="*/ 73819 w 276225"/>
                  <a:gd name="connsiteY3" fmla="*/ 26194 h 276225"/>
                  <a:gd name="connsiteX4" fmla="*/ 73819 w 276225"/>
                  <a:gd name="connsiteY4" fmla="*/ 7144 h 276225"/>
                  <a:gd name="connsiteX5" fmla="*/ 26194 w 276225"/>
                  <a:gd name="connsiteY5" fmla="*/ 7144 h 276225"/>
                  <a:gd name="connsiteX6" fmla="*/ 7144 w 276225"/>
                  <a:gd name="connsiteY6" fmla="*/ 26194 h 276225"/>
                  <a:gd name="connsiteX7" fmla="*/ 7144 w 276225"/>
                  <a:gd name="connsiteY7" fmla="*/ 254794 h 276225"/>
                  <a:gd name="connsiteX8" fmla="*/ 26194 w 276225"/>
                  <a:gd name="connsiteY8" fmla="*/ 273844 h 276225"/>
                  <a:gd name="connsiteX9" fmla="*/ 254794 w 276225"/>
                  <a:gd name="connsiteY9" fmla="*/ 273844 h 276225"/>
                  <a:gd name="connsiteX10" fmla="*/ 273844 w 276225"/>
                  <a:gd name="connsiteY10" fmla="*/ 254794 h 276225"/>
                  <a:gd name="connsiteX11" fmla="*/ 273844 w 276225"/>
                  <a:gd name="connsiteY11" fmla="*/ 207169 h 276225"/>
                  <a:gd name="connsiteX12" fmla="*/ 254794 w 276225"/>
                  <a:gd name="connsiteY12" fmla="*/ 207169 h 276225"/>
                  <a:gd name="connsiteX13" fmla="*/ 254794 w 276225"/>
                  <a:gd name="connsiteY13" fmla="*/ 25479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254794"/>
                    </a:moveTo>
                    <a:lnTo>
                      <a:pt x="26194" y="254794"/>
                    </a:lnTo>
                    <a:lnTo>
                      <a:pt x="26194" y="26194"/>
                    </a:lnTo>
                    <a:lnTo>
                      <a:pt x="73819" y="26194"/>
                    </a:lnTo>
                    <a:lnTo>
                      <a:pt x="73819" y="7144"/>
                    </a:lnTo>
                    <a:lnTo>
                      <a:pt x="26194" y="7144"/>
                    </a:lnTo>
                    <a:cubicBezTo>
                      <a:pt x="15716" y="7144"/>
                      <a:pt x="7144" y="15716"/>
                      <a:pt x="7144" y="26194"/>
                    </a:cubicBezTo>
                    <a:lnTo>
                      <a:pt x="7144" y="254794"/>
                    </a:lnTo>
                    <a:cubicBezTo>
                      <a:pt x="7144" y="265271"/>
                      <a:pt x="15716" y="273844"/>
                      <a:pt x="26194" y="273844"/>
                    </a:cubicBezTo>
                    <a:lnTo>
                      <a:pt x="254794" y="273844"/>
                    </a:lnTo>
                    <a:cubicBezTo>
                      <a:pt x="265271" y="273844"/>
                      <a:pt x="273844" y="265271"/>
                      <a:pt x="273844" y="254794"/>
                    </a:cubicBezTo>
                    <a:lnTo>
                      <a:pt x="273844" y="207169"/>
                    </a:lnTo>
                    <a:lnTo>
                      <a:pt x="254794" y="207169"/>
                    </a:lnTo>
                    <a:lnTo>
                      <a:pt x="254794" y="254794"/>
                    </a:lnTo>
                    <a:close/>
                  </a:path>
                </a:pathLst>
              </a:custGeom>
              <a:solidFill>
                <a:srgbClr val="527FFF"/>
              </a:solidFill>
              <a:ln w="9525" cap="flat">
                <a:noFill/>
                <a:prstDash val="solid"/>
                <a:miter/>
              </a:ln>
            </p:spPr>
            <p:txBody>
              <a:bodyPr rtlCol="0" anchor="ctr"/>
              <a:lstStyle/>
              <a:p>
                <a:pPr defTabSz="914307"/>
                <a:endParaRPr lang="en-US" sz="1765">
                  <a:solidFill>
                    <a:srgbClr val="FFFFFF"/>
                  </a:solidFill>
                  <a:latin typeface="Amazon Ember"/>
                </a:endParaRPr>
              </a:p>
            </p:txBody>
          </p:sp>
          <p:sp>
            <p:nvSpPr>
              <p:cNvPr id="71" name="Freeform: Shape 59">
                <a:extLst>
                  <a:ext uri="{FF2B5EF4-FFF2-40B4-BE49-F238E27FC236}">
                    <a16:creationId xmlns:a16="http://schemas.microsoft.com/office/drawing/2014/main" id="{8E639E6C-B95C-BA41-8F79-415B23455CE2}"/>
                  </a:ext>
                </a:extLst>
              </p:cNvPr>
              <p:cNvSpPr/>
              <p:nvPr/>
            </p:nvSpPr>
            <p:spPr>
              <a:xfrm>
                <a:off x="4412456" y="2412206"/>
                <a:ext cx="314325" cy="314325"/>
              </a:xfrm>
              <a:custGeom>
                <a:avLst/>
                <a:gdLst>
                  <a:gd name="connsiteX0" fmla="*/ 264319 w 314325"/>
                  <a:gd name="connsiteY0" fmla="*/ 35719 h 314325"/>
                  <a:gd name="connsiteX1" fmla="*/ 264319 w 314325"/>
                  <a:gd name="connsiteY1" fmla="*/ 7144 h 314325"/>
                  <a:gd name="connsiteX2" fmla="*/ 245269 w 314325"/>
                  <a:gd name="connsiteY2" fmla="*/ 7144 h 314325"/>
                  <a:gd name="connsiteX3" fmla="*/ 245269 w 314325"/>
                  <a:gd name="connsiteY3" fmla="*/ 35719 h 314325"/>
                  <a:gd name="connsiteX4" fmla="*/ 216694 w 314325"/>
                  <a:gd name="connsiteY4" fmla="*/ 35719 h 314325"/>
                  <a:gd name="connsiteX5" fmla="*/ 216694 w 314325"/>
                  <a:gd name="connsiteY5" fmla="*/ 7144 h 314325"/>
                  <a:gd name="connsiteX6" fmla="*/ 197644 w 314325"/>
                  <a:gd name="connsiteY6" fmla="*/ 7144 h 314325"/>
                  <a:gd name="connsiteX7" fmla="*/ 197644 w 314325"/>
                  <a:gd name="connsiteY7" fmla="*/ 35719 h 314325"/>
                  <a:gd name="connsiteX8" fmla="*/ 169069 w 314325"/>
                  <a:gd name="connsiteY8" fmla="*/ 35719 h 314325"/>
                  <a:gd name="connsiteX9" fmla="*/ 169069 w 314325"/>
                  <a:gd name="connsiteY9" fmla="*/ 7144 h 314325"/>
                  <a:gd name="connsiteX10" fmla="*/ 150019 w 314325"/>
                  <a:gd name="connsiteY10" fmla="*/ 7144 h 314325"/>
                  <a:gd name="connsiteX11" fmla="*/ 150019 w 314325"/>
                  <a:gd name="connsiteY11" fmla="*/ 35719 h 314325"/>
                  <a:gd name="connsiteX12" fmla="*/ 121444 w 314325"/>
                  <a:gd name="connsiteY12" fmla="*/ 35719 h 314325"/>
                  <a:gd name="connsiteX13" fmla="*/ 121444 w 314325"/>
                  <a:gd name="connsiteY13" fmla="*/ 7144 h 314325"/>
                  <a:gd name="connsiteX14" fmla="*/ 102394 w 314325"/>
                  <a:gd name="connsiteY14" fmla="*/ 7144 h 314325"/>
                  <a:gd name="connsiteX15" fmla="*/ 102394 w 314325"/>
                  <a:gd name="connsiteY15" fmla="*/ 35719 h 314325"/>
                  <a:gd name="connsiteX16" fmla="*/ 73819 w 314325"/>
                  <a:gd name="connsiteY16" fmla="*/ 35719 h 314325"/>
                  <a:gd name="connsiteX17" fmla="*/ 73819 w 314325"/>
                  <a:gd name="connsiteY17" fmla="*/ 7144 h 314325"/>
                  <a:gd name="connsiteX18" fmla="*/ 54769 w 314325"/>
                  <a:gd name="connsiteY18" fmla="*/ 7144 h 314325"/>
                  <a:gd name="connsiteX19" fmla="*/ 54769 w 314325"/>
                  <a:gd name="connsiteY19" fmla="*/ 35719 h 314325"/>
                  <a:gd name="connsiteX20" fmla="*/ 35719 w 314325"/>
                  <a:gd name="connsiteY20" fmla="*/ 54769 h 314325"/>
                  <a:gd name="connsiteX21" fmla="*/ 7144 w 314325"/>
                  <a:gd name="connsiteY21" fmla="*/ 54769 h 314325"/>
                  <a:gd name="connsiteX22" fmla="*/ 7144 w 314325"/>
                  <a:gd name="connsiteY22" fmla="*/ 73819 h 314325"/>
                  <a:gd name="connsiteX23" fmla="*/ 35719 w 314325"/>
                  <a:gd name="connsiteY23" fmla="*/ 73819 h 314325"/>
                  <a:gd name="connsiteX24" fmla="*/ 35719 w 314325"/>
                  <a:gd name="connsiteY24" fmla="*/ 102394 h 314325"/>
                  <a:gd name="connsiteX25" fmla="*/ 7144 w 314325"/>
                  <a:gd name="connsiteY25" fmla="*/ 102394 h 314325"/>
                  <a:gd name="connsiteX26" fmla="*/ 7144 w 314325"/>
                  <a:gd name="connsiteY26" fmla="*/ 121444 h 314325"/>
                  <a:gd name="connsiteX27" fmla="*/ 35719 w 314325"/>
                  <a:gd name="connsiteY27" fmla="*/ 121444 h 314325"/>
                  <a:gd name="connsiteX28" fmla="*/ 35719 w 314325"/>
                  <a:gd name="connsiteY28" fmla="*/ 150019 h 314325"/>
                  <a:gd name="connsiteX29" fmla="*/ 7144 w 314325"/>
                  <a:gd name="connsiteY29" fmla="*/ 150019 h 314325"/>
                  <a:gd name="connsiteX30" fmla="*/ 7144 w 314325"/>
                  <a:gd name="connsiteY30" fmla="*/ 169069 h 314325"/>
                  <a:gd name="connsiteX31" fmla="*/ 35719 w 314325"/>
                  <a:gd name="connsiteY31" fmla="*/ 169069 h 314325"/>
                  <a:gd name="connsiteX32" fmla="*/ 35719 w 314325"/>
                  <a:gd name="connsiteY32" fmla="*/ 197644 h 314325"/>
                  <a:gd name="connsiteX33" fmla="*/ 7144 w 314325"/>
                  <a:gd name="connsiteY33" fmla="*/ 197644 h 314325"/>
                  <a:gd name="connsiteX34" fmla="*/ 7144 w 314325"/>
                  <a:gd name="connsiteY34" fmla="*/ 216694 h 314325"/>
                  <a:gd name="connsiteX35" fmla="*/ 35719 w 314325"/>
                  <a:gd name="connsiteY35" fmla="*/ 216694 h 314325"/>
                  <a:gd name="connsiteX36" fmla="*/ 35719 w 314325"/>
                  <a:gd name="connsiteY36" fmla="*/ 245269 h 314325"/>
                  <a:gd name="connsiteX37" fmla="*/ 7144 w 314325"/>
                  <a:gd name="connsiteY37" fmla="*/ 245269 h 314325"/>
                  <a:gd name="connsiteX38" fmla="*/ 7144 w 314325"/>
                  <a:gd name="connsiteY38" fmla="*/ 264319 h 314325"/>
                  <a:gd name="connsiteX39" fmla="*/ 35719 w 314325"/>
                  <a:gd name="connsiteY39" fmla="*/ 264319 h 314325"/>
                  <a:gd name="connsiteX40" fmla="*/ 54769 w 314325"/>
                  <a:gd name="connsiteY40" fmla="*/ 283369 h 314325"/>
                  <a:gd name="connsiteX41" fmla="*/ 54769 w 314325"/>
                  <a:gd name="connsiteY41" fmla="*/ 311944 h 314325"/>
                  <a:gd name="connsiteX42" fmla="*/ 73819 w 314325"/>
                  <a:gd name="connsiteY42" fmla="*/ 311944 h 314325"/>
                  <a:gd name="connsiteX43" fmla="*/ 73819 w 314325"/>
                  <a:gd name="connsiteY43" fmla="*/ 283369 h 314325"/>
                  <a:gd name="connsiteX44" fmla="*/ 102394 w 314325"/>
                  <a:gd name="connsiteY44" fmla="*/ 283369 h 314325"/>
                  <a:gd name="connsiteX45" fmla="*/ 102394 w 314325"/>
                  <a:gd name="connsiteY45" fmla="*/ 311944 h 314325"/>
                  <a:gd name="connsiteX46" fmla="*/ 121444 w 314325"/>
                  <a:gd name="connsiteY46" fmla="*/ 311944 h 314325"/>
                  <a:gd name="connsiteX47" fmla="*/ 121444 w 314325"/>
                  <a:gd name="connsiteY47" fmla="*/ 283369 h 314325"/>
                  <a:gd name="connsiteX48" fmla="*/ 150019 w 314325"/>
                  <a:gd name="connsiteY48" fmla="*/ 283369 h 314325"/>
                  <a:gd name="connsiteX49" fmla="*/ 150019 w 314325"/>
                  <a:gd name="connsiteY49" fmla="*/ 311944 h 314325"/>
                  <a:gd name="connsiteX50" fmla="*/ 169069 w 314325"/>
                  <a:gd name="connsiteY50" fmla="*/ 311944 h 314325"/>
                  <a:gd name="connsiteX51" fmla="*/ 169069 w 314325"/>
                  <a:gd name="connsiteY51" fmla="*/ 283369 h 314325"/>
                  <a:gd name="connsiteX52" fmla="*/ 197644 w 314325"/>
                  <a:gd name="connsiteY52" fmla="*/ 283369 h 314325"/>
                  <a:gd name="connsiteX53" fmla="*/ 197644 w 314325"/>
                  <a:gd name="connsiteY53" fmla="*/ 311944 h 314325"/>
                  <a:gd name="connsiteX54" fmla="*/ 216694 w 314325"/>
                  <a:gd name="connsiteY54" fmla="*/ 311944 h 314325"/>
                  <a:gd name="connsiteX55" fmla="*/ 216694 w 314325"/>
                  <a:gd name="connsiteY55" fmla="*/ 283369 h 314325"/>
                  <a:gd name="connsiteX56" fmla="*/ 245269 w 314325"/>
                  <a:gd name="connsiteY56" fmla="*/ 283369 h 314325"/>
                  <a:gd name="connsiteX57" fmla="*/ 245269 w 314325"/>
                  <a:gd name="connsiteY57" fmla="*/ 311944 h 314325"/>
                  <a:gd name="connsiteX58" fmla="*/ 264319 w 314325"/>
                  <a:gd name="connsiteY58" fmla="*/ 311944 h 314325"/>
                  <a:gd name="connsiteX59" fmla="*/ 264319 w 314325"/>
                  <a:gd name="connsiteY59" fmla="*/ 283369 h 314325"/>
                  <a:gd name="connsiteX60" fmla="*/ 283369 w 314325"/>
                  <a:gd name="connsiteY60" fmla="*/ 264319 h 314325"/>
                  <a:gd name="connsiteX61" fmla="*/ 311944 w 314325"/>
                  <a:gd name="connsiteY61" fmla="*/ 264319 h 314325"/>
                  <a:gd name="connsiteX62" fmla="*/ 311944 w 314325"/>
                  <a:gd name="connsiteY62" fmla="*/ 245269 h 314325"/>
                  <a:gd name="connsiteX63" fmla="*/ 283369 w 314325"/>
                  <a:gd name="connsiteY63" fmla="*/ 245269 h 314325"/>
                  <a:gd name="connsiteX64" fmla="*/ 283369 w 314325"/>
                  <a:gd name="connsiteY64" fmla="*/ 216694 h 314325"/>
                  <a:gd name="connsiteX65" fmla="*/ 311944 w 314325"/>
                  <a:gd name="connsiteY65" fmla="*/ 216694 h 314325"/>
                  <a:gd name="connsiteX66" fmla="*/ 311944 w 314325"/>
                  <a:gd name="connsiteY66" fmla="*/ 197644 h 314325"/>
                  <a:gd name="connsiteX67" fmla="*/ 283369 w 314325"/>
                  <a:gd name="connsiteY67" fmla="*/ 197644 h 314325"/>
                  <a:gd name="connsiteX68" fmla="*/ 283369 w 314325"/>
                  <a:gd name="connsiteY68" fmla="*/ 169069 h 314325"/>
                  <a:gd name="connsiteX69" fmla="*/ 311944 w 314325"/>
                  <a:gd name="connsiteY69" fmla="*/ 169069 h 314325"/>
                  <a:gd name="connsiteX70" fmla="*/ 311944 w 314325"/>
                  <a:gd name="connsiteY70" fmla="*/ 150019 h 314325"/>
                  <a:gd name="connsiteX71" fmla="*/ 283369 w 314325"/>
                  <a:gd name="connsiteY71" fmla="*/ 150019 h 314325"/>
                  <a:gd name="connsiteX72" fmla="*/ 283369 w 314325"/>
                  <a:gd name="connsiteY72" fmla="*/ 121444 h 314325"/>
                  <a:gd name="connsiteX73" fmla="*/ 311944 w 314325"/>
                  <a:gd name="connsiteY73" fmla="*/ 121444 h 314325"/>
                  <a:gd name="connsiteX74" fmla="*/ 311944 w 314325"/>
                  <a:gd name="connsiteY74" fmla="*/ 102394 h 314325"/>
                  <a:gd name="connsiteX75" fmla="*/ 283369 w 314325"/>
                  <a:gd name="connsiteY75" fmla="*/ 102394 h 314325"/>
                  <a:gd name="connsiteX76" fmla="*/ 283369 w 314325"/>
                  <a:gd name="connsiteY76" fmla="*/ 73819 h 314325"/>
                  <a:gd name="connsiteX77" fmla="*/ 311944 w 314325"/>
                  <a:gd name="connsiteY77" fmla="*/ 73819 h 314325"/>
                  <a:gd name="connsiteX78" fmla="*/ 311944 w 314325"/>
                  <a:gd name="connsiteY78" fmla="*/ 54769 h 314325"/>
                  <a:gd name="connsiteX79" fmla="*/ 283369 w 314325"/>
                  <a:gd name="connsiteY79" fmla="*/ 54769 h 314325"/>
                  <a:gd name="connsiteX80" fmla="*/ 264319 w 314325"/>
                  <a:gd name="connsiteY80" fmla="*/ 35719 h 314325"/>
                  <a:gd name="connsiteX81" fmla="*/ 264319 w 314325"/>
                  <a:gd name="connsiteY81" fmla="*/ 262414 h 314325"/>
                  <a:gd name="connsiteX82" fmla="*/ 262414 w 314325"/>
                  <a:gd name="connsiteY82" fmla="*/ 264319 h 314325"/>
                  <a:gd name="connsiteX83" fmla="*/ 56674 w 314325"/>
                  <a:gd name="connsiteY83" fmla="*/ 264319 h 314325"/>
                  <a:gd name="connsiteX84" fmla="*/ 56674 w 314325"/>
                  <a:gd name="connsiteY84" fmla="*/ 264319 h 314325"/>
                  <a:gd name="connsiteX85" fmla="*/ 54769 w 314325"/>
                  <a:gd name="connsiteY85" fmla="*/ 262414 h 314325"/>
                  <a:gd name="connsiteX86" fmla="*/ 54769 w 314325"/>
                  <a:gd name="connsiteY86" fmla="*/ 56674 h 314325"/>
                  <a:gd name="connsiteX87" fmla="*/ 54769 w 314325"/>
                  <a:gd name="connsiteY87" fmla="*/ 56674 h 314325"/>
                  <a:gd name="connsiteX88" fmla="*/ 56674 w 314325"/>
                  <a:gd name="connsiteY88" fmla="*/ 54769 h 314325"/>
                  <a:gd name="connsiteX89" fmla="*/ 262414 w 314325"/>
                  <a:gd name="connsiteY89" fmla="*/ 54769 h 314325"/>
                  <a:gd name="connsiteX90" fmla="*/ 264319 w 314325"/>
                  <a:gd name="connsiteY90" fmla="*/ 56674 h 314325"/>
                  <a:gd name="connsiteX91" fmla="*/ 264319 w 314325"/>
                  <a:gd name="connsiteY91" fmla="*/ 26241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4325" h="314325">
                    <a:moveTo>
                      <a:pt x="264319" y="35719"/>
                    </a:moveTo>
                    <a:lnTo>
                      <a:pt x="264319" y="7144"/>
                    </a:lnTo>
                    <a:lnTo>
                      <a:pt x="245269" y="7144"/>
                    </a:lnTo>
                    <a:lnTo>
                      <a:pt x="245269" y="35719"/>
                    </a:lnTo>
                    <a:lnTo>
                      <a:pt x="216694" y="35719"/>
                    </a:lnTo>
                    <a:lnTo>
                      <a:pt x="216694" y="7144"/>
                    </a:lnTo>
                    <a:lnTo>
                      <a:pt x="197644" y="7144"/>
                    </a:lnTo>
                    <a:lnTo>
                      <a:pt x="197644" y="35719"/>
                    </a:lnTo>
                    <a:lnTo>
                      <a:pt x="169069" y="35719"/>
                    </a:lnTo>
                    <a:lnTo>
                      <a:pt x="169069" y="7144"/>
                    </a:lnTo>
                    <a:lnTo>
                      <a:pt x="150019" y="7144"/>
                    </a:lnTo>
                    <a:lnTo>
                      <a:pt x="150019" y="35719"/>
                    </a:lnTo>
                    <a:lnTo>
                      <a:pt x="121444" y="35719"/>
                    </a:lnTo>
                    <a:lnTo>
                      <a:pt x="121444" y="7144"/>
                    </a:lnTo>
                    <a:lnTo>
                      <a:pt x="102394" y="7144"/>
                    </a:lnTo>
                    <a:lnTo>
                      <a:pt x="102394" y="35719"/>
                    </a:lnTo>
                    <a:lnTo>
                      <a:pt x="73819" y="35719"/>
                    </a:lnTo>
                    <a:lnTo>
                      <a:pt x="73819" y="7144"/>
                    </a:lnTo>
                    <a:lnTo>
                      <a:pt x="54769" y="7144"/>
                    </a:lnTo>
                    <a:lnTo>
                      <a:pt x="54769" y="35719"/>
                    </a:lnTo>
                    <a:cubicBezTo>
                      <a:pt x="44291" y="36671"/>
                      <a:pt x="36671" y="44291"/>
                      <a:pt x="35719" y="54769"/>
                    </a:cubicBezTo>
                    <a:lnTo>
                      <a:pt x="7144" y="54769"/>
                    </a:lnTo>
                    <a:lnTo>
                      <a:pt x="7144" y="73819"/>
                    </a:lnTo>
                    <a:lnTo>
                      <a:pt x="35719" y="73819"/>
                    </a:lnTo>
                    <a:lnTo>
                      <a:pt x="35719" y="102394"/>
                    </a:lnTo>
                    <a:lnTo>
                      <a:pt x="7144" y="102394"/>
                    </a:lnTo>
                    <a:lnTo>
                      <a:pt x="7144" y="121444"/>
                    </a:lnTo>
                    <a:lnTo>
                      <a:pt x="35719" y="121444"/>
                    </a:lnTo>
                    <a:lnTo>
                      <a:pt x="35719" y="150019"/>
                    </a:lnTo>
                    <a:lnTo>
                      <a:pt x="7144" y="150019"/>
                    </a:lnTo>
                    <a:lnTo>
                      <a:pt x="7144" y="169069"/>
                    </a:lnTo>
                    <a:lnTo>
                      <a:pt x="35719" y="169069"/>
                    </a:lnTo>
                    <a:lnTo>
                      <a:pt x="35719" y="197644"/>
                    </a:lnTo>
                    <a:lnTo>
                      <a:pt x="7144" y="197644"/>
                    </a:lnTo>
                    <a:lnTo>
                      <a:pt x="7144" y="216694"/>
                    </a:lnTo>
                    <a:lnTo>
                      <a:pt x="35719" y="216694"/>
                    </a:lnTo>
                    <a:lnTo>
                      <a:pt x="35719" y="245269"/>
                    </a:lnTo>
                    <a:lnTo>
                      <a:pt x="7144" y="245269"/>
                    </a:lnTo>
                    <a:lnTo>
                      <a:pt x="7144" y="264319"/>
                    </a:lnTo>
                    <a:lnTo>
                      <a:pt x="35719" y="264319"/>
                    </a:lnTo>
                    <a:cubicBezTo>
                      <a:pt x="36671" y="274796"/>
                      <a:pt x="44291" y="282416"/>
                      <a:pt x="54769" y="283369"/>
                    </a:cubicBezTo>
                    <a:lnTo>
                      <a:pt x="54769" y="311944"/>
                    </a:lnTo>
                    <a:lnTo>
                      <a:pt x="73819" y="311944"/>
                    </a:lnTo>
                    <a:lnTo>
                      <a:pt x="73819" y="283369"/>
                    </a:lnTo>
                    <a:lnTo>
                      <a:pt x="102394" y="283369"/>
                    </a:lnTo>
                    <a:lnTo>
                      <a:pt x="102394" y="311944"/>
                    </a:lnTo>
                    <a:lnTo>
                      <a:pt x="121444" y="311944"/>
                    </a:lnTo>
                    <a:lnTo>
                      <a:pt x="121444" y="283369"/>
                    </a:lnTo>
                    <a:lnTo>
                      <a:pt x="150019" y="283369"/>
                    </a:lnTo>
                    <a:lnTo>
                      <a:pt x="150019" y="311944"/>
                    </a:lnTo>
                    <a:lnTo>
                      <a:pt x="169069" y="311944"/>
                    </a:lnTo>
                    <a:lnTo>
                      <a:pt x="169069" y="283369"/>
                    </a:lnTo>
                    <a:lnTo>
                      <a:pt x="197644" y="283369"/>
                    </a:lnTo>
                    <a:lnTo>
                      <a:pt x="197644" y="311944"/>
                    </a:lnTo>
                    <a:lnTo>
                      <a:pt x="216694" y="311944"/>
                    </a:lnTo>
                    <a:lnTo>
                      <a:pt x="216694" y="283369"/>
                    </a:lnTo>
                    <a:lnTo>
                      <a:pt x="245269" y="283369"/>
                    </a:lnTo>
                    <a:lnTo>
                      <a:pt x="245269" y="311944"/>
                    </a:lnTo>
                    <a:lnTo>
                      <a:pt x="264319" y="311944"/>
                    </a:lnTo>
                    <a:lnTo>
                      <a:pt x="264319" y="283369"/>
                    </a:lnTo>
                    <a:cubicBezTo>
                      <a:pt x="274796" y="282416"/>
                      <a:pt x="282416" y="274796"/>
                      <a:pt x="283369" y="264319"/>
                    </a:cubicBezTo>
                    <a:lnTo>
                      <a:pt x="311944" y="264319"/>
                    </a:lnTo>
                    <a:lnTo>
                      <a:pt x="311944" y="245269"/>
                    </a:lnTo>
                    <a:lnTo>
                      <a:pt x="283369" y="245269"/>
                    </a:lnTo>
                    <a:lnTo>
                      <a:pt x="283369" y="216694"/>
                    </a:lnTo>
                    <a:lnTo>
                      <a:pt x="311944" y="216694"/>
                    </a:lnTo>
                    <a:lnTo>
                      <a:pt x="311944" y="197644"/>
                    </a:lnTo>
                    <a:lnTo>
                      <a:pt x="283369" y="197644"/>
                    </a:lnTo>
                    <a:lnTo>
                      <a:pt x="283369" y="169069"/>
                    </a:lnTo>
                    <a:lnTo>
                      <a:pt x="311944" y="169069"/>
                    </a:lnTo>
                    <a:lnTo>
                      <a:pt x="311944" y="150019"/>
                    </a:lnTo>
                    <a:lnTo>
                      <a:pt x="283369" y="150019"/>
                    </a:lnTo>
                    <a:lnTo>
                      <a:pt x="283369" y="121444"/>
                    </a:lnTo>
                    <a:lnTo>
                      <a:pt x="311944" y="121444"/>
                    </a:lnTo>
                    <a:lnTo>
                      <a:pt x="311944" y="102394"/>
                    </a:lnTo>
                    <a:lnTo>
                      <a:pt x="283369" y="102394"/>
                    </a:lnTo>
                    <a:lnTo>
                      <a:pt x="283369" y="73819"/>
                    </a:lnTo>
                    <a:lnTo>
                      <a:pt x="311944" y="73819"/>
                    </a:lnTo>
                    <a:lnTo>
                      <a:pt x="311944" y="54769"/>
                    </a:lnTo>
                    <a:lnTo>
                      <a:pt x="283369" y="54769"/>
                    </a:lnTo>
                    <a:cubicBezTo>
                      <a:pt x="282416" y="44291"/>
                      <a:pt x="274796" y="36671"/>
                      <a:pt x="264319" y="35719"/>
                    </a:cubicBezTo>
                    <a:close/>
                    <a:moveTo>
                      <a:pt x="264319" y="262414"/>
                    </a:moveTo>
                    <a:cubicBezTo>
                      <a:pt x="264319" y="263366"/>
                      <a:pt x="263366" y="264319"/>
                      <a:pt x="262414" y="264319"/>
                    </a:cubicBezTo>
                    <a:lnTo>
                      <a:pt x="56674" y="264319"/>
                    </a:lnTo>
                    <a:cubicBezTo>
                      <a:pt x="56674" y="264319"/>
                      <a:pt x="56674" y="264319"/>
                      <a:pt x="56674" y="264319"/>
                    </a:cubicBezTo>
                    <a:cubicBezTo>
                      <a:pt x="55721" y="264319"/>
                      <a:pt x="54769" y="263366"/>
                      <a:pt x="54769" y="262414"/>
                    </a:cubicBezTo>
                    <a:lnTo>
                      <a:pt x="54769" y="56674"/>
                    </a:lnTo>
                    <a:cubicBezTo>
                      <a:pt x="54769" y="56674"/>
                      <a:pt x="54769" y="56674"/>
                      <a:pt x="54769" y="56674"/>
                    </a:cubicBezTo>
                    <a:cubicBezTo>
                      <a:pt x="54769" y="55721"/>
                      <a:pt x="55721" y="54769"/>
                      <a:pt x="56674" y="54769"/>
                    </a:cubicBezTo>
                    <a:lnTo>
                      <a:pt x="262414" y="54769"/>
                    </a:lnTo>
                    <a:cubicBezTo>
                      <a:pt x="263366" y="54769"/>
                      <a:pt x="264319" y="55721"/>
                      <a:pt x="264319" y="56674"/>
                    </a:cubicBezTo>
                    <a:lnTo>
                      <a:pt x="264319" y="262414"/>
                    </a:lnTo>
                    <a:close/>
                  </a:path>
                </a:pathLst>
              </a:custGeom>
              <a:solidFill>
                <a:srgbClr val="527FFF"/>
              </a:solidFill>
              <a:ln w="9525" cap="flat">
                <a:noFill/>
                <a:prstDash val="solid"/>
                <a:miter/>
              </a:ln>
            </p:spPr>
            <p:txBody>
              <a:bodyPr rtlCol="0" anchor="ctr"/>
              <a:lstStyle/>
              <a:p>
                <a:pPr defTabSz="914307"/>
                <a:endParaRPr lang="en-US" sz="1765" dirty="0">
                  <a:solidFill>
                    <a:srgbClr val="FFFFFF"/>
                  </a:solidFill>
                  <a:latin typeface="Amazon Ember"/>
                </a:endParaRPr>
              </a:p>
            </p:txBody>
          </p:sp>
        </p:grpSp>
        <p:grpSp>
          <p:nvGrpSpPr>
            <p:cNvPr id="66" name="Group 65">
              <a:extLst>
                <a:ext uri="{FF2B5EF4-FFF2-40B4-BE49-F238E27FC236}">
                  <a16:creationId xmlns:a16="http://schemas.microsoft.com/office/drawing/2014/main" id="{00028439-31A7-B34E-9318-FDDC316C53D5}"/>
                </a:ext>
              </a:extLst>
            </p:cNvPr>
            <p:cNvGrpSpPr/>
            <p:nvPr/>
          </p:nvGrpSpPr>
          <p:grpSpPr>
            <a:xfrm>
              <a:off x="1871862" y="5043030"/>
              <a:ext cx="584583" cy="652335"/>
              <a:chOff x="747713" y="669925"/>
              <a:chExt cx="479424" cy="534988"/>
            </a:xfrm>
          </p:grpSpPr>
          <p:sp>
            <p:nvSpPr>
              <p:cNvPr id="67" name="Freeform 5">
                <a:extLst>
                  <a:ext uri="{FF2B5EF4-FFF2-40B4-BE49-F238E27FC236}">
                    <a16:creationId xmlns:a16="http://schemas.microsoft.com/office/drawing/2014/main" id="{69FAF3CC-5B94-1948-BE12-7315541ECDFA}"/>
                  </a:ext>
                </a:extLst>
              </p:cNvPr>
              <p:cNvSpPr>
                <a:spLocks/>
              </p:cNvSpPr>
              <p:nvPr/>
            </p:nvSpPr>
            <p:spPr bwMode="auto">
              <a:xfrm>
                <a:off x="747713" y="669925"/>
                <a:ext cx="458787" cy="534988"/>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20638" cap="flat">
                <a:solidFill>
                  <a:srgbClr val="527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914307"/>
                <a:endParaRPr lang="en-US" sz="1765">
                  <a:solidFill>
                    <a:srgbClr val="FFFFFF"/>
                  </a:solidFill>
                  <a:latin typeface="Amazon Ember"/>
                </a:endParaRPr>
              </a:p>
            </p:txBody>
          </p:sp>
          <p:sp>
            <p:nvSpPr>
              <p:cNvPr id="68" name="Freeform 6">
                <a:extLst>
                  <a:ext uri="{FF2B5EF4-FFF2-40B4-BE49-F238E27FC236}">
                    <a16:creationId xmlns:a16="http://schemas.microsoft.com/office/drawing/2014/main" id="{50B24AAA-3362-F44F-921D-A96D023232B3}"/>
                  </a:ext>
                </a:extLst>
              </p:cNvPr>
              <p:cNvSpPr>
                <a:spLocks/>
              </p:cNvSpPr>
              <p:nvPr/>
            </p:nvSpPr>
            <p:spPr bwMode="auto">
              <a:xfrm>
                <a:off x="1009650" y="669925"/>
                <a:ext cx="217487" cy="374650"/>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20638" cap="flat">
                <a:solidFill>
                  <a:srgbClr val="527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914307"/>
                <a:endParaRPr lang="en-US" sz="1765">
                  <a:solidFill>
                    <a:srgbClr val="FFFFFF"/>
                  </a:solidFill>
                  <a:latin typeface="Amazon Ember"/>
                </a:endParaRPr>
              </a:p>
            </p:txBody>
          </p:sp>
        </p:grpSp>
      </p:grpSp>
      <p:cxnSp>
        <p:nvCxnSpPr>
          <p:cNvPr id="81" name="Straight Connector 80">
            <a:extLst>
              <a:ext uri="{FF2B5EF4-FFF2-40B4-BE49-F238E27FC236}">
                <a16:creationId xmlns:a16="http://schemas.microsoft.com/office/drawing/2014/main" id="{FBAFA323-FD5C-064B-9966-225989320F06}"/>
              </a:ext>
            </a:extLst>
          </p:cNvPr>
          <p:cNvCxnSpPr>
            <a:cxnSpLocks/>
          </p:cNvCxnSpPr>
          <p:nvPr/>
        </p:nvCxnSpPr>
        <p:spPr>
          <a:xfrm>
            <a:off x="1090238" y="2534078"/>
            <a:ext cx="10703572" cy="0"/>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CD5D9264-211C-824F-ABB0-2EB31C30CC34}"/>
              </a:ext>
            </a:extLst>
          </p:cNvPr>
          <p:cNvCxnSpPr>
            <a:cxnSpLocks/>
          </p:cNvCxnSpPr>
          <p:nvPr/>
        </p:nvCxnSpPr>
        <p:spPr>
          <a:xfrm>
            <a:off x="1090238" y="3713577"/>
            <a:ext cx="10703572" cy="0"/>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cxnSp>
        <p:nvCxnSpPr>
          <p:cNvPr id="83" name="Straight Connector 82">
            <a:extLst>
              <a:ext uri="{FF2B5EF4-FFF2-40B4-BE49-F238E27FC236}">
                <a16:creationId xmlns:a16="http://schemas.microsoft.com/office/drawing/2014/main" id="{865B3E96-38E1-EE4C-981A-F2CB04A86960}"/>
              </a:ext>
            </a:extLst>
          </p:cNvPr>
          <p:cNvCxnSpPr>
            <a:cxnSpLocks/>
          </p:cNvCxnSpPr>
          <p:nvPr/>
        </p:nvCxnSpPr>
        <p:spPr>
          <a:xfrm>
            <a:off x="1090238" y="4893076"/>
            <a:ext cx="10703572" cy="0"/>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84" name="Title 5">
            <a:extLst>
              <a:ext uri="{FF2B5EF4-FFF2-40B4-BE49-F238E27FC236}">
                <a16:creationId xmlns:a16="http://schemas.microsoft.com/office/drawing/2014/main" id="{53605752-3601-3F45-9731-8D63E36B8879}"/>
              </a:ext>
            </a:extLst>
          </p:cNvPr>
          <p:cNvSpPr txBox="1">
            <a:spLocks/>
          </p:cNvSpPr>
          <p:nvPr/>
        </p:nvSpPr>
        <p:spPr bwMode="white">
          <a:xfrm>
            <a:off x="280988" y="172622"/>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AWS: Shared Responsibility Model</a:t>
            </a:r>
          </a:p>
        </p:txBody>
      </p:sp>
    </p:spTree>
    <p:extLst>
      <p:ext uri="{BB962C8B-B14F-4D97-AF65-F5344CB8AC3E}">
        <p14:creationId xmlns:p14="http://schemas.microsoft.com/office/powerpoint/2010/main" val="4103018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42" presetClass="path" presetSubtype="0" decel="100000" fill="hold" nodeType="withEffect">
                                  <p:stCondLst>
                                    <p:cond delay="0"/>
                                  </p:stCondLst>
                                  <p:childTnLst>
                                    <p:animMotion origin="layout" path="M 3.125E-6 -2.22222E-6 L 3.125E-6 0.03125 " pathEditMode="relative" rAng="0" ptsTypes="AA">
                                      <p:cBhvr>
                                        <p:cTn id="9" dur="650" spd="-100000" fill="hold"/>
                                        <p:tgtEl>
                                          <p:spTgt spid="57"/>
                                        </p:tgtEl>
                                        <p:attrNameLst>
                                          <p:attrName>ppt_x</p:attrName>
                                          <p:attrName>ppt_y</p:attrName>
                                        </p:attrNameLst>
                                      </p:cBhvr>
                                      <p:rCtr x="0" y="1551"/>
                                    </p:animMotion>
                                  </p:childTnLst>
                                </p:cTn>
                              </p:par>
                              <p:par>
                                <p:cTn id="10" presetID="10" presetClass="entr" presetSubtype="0" fill="hold" grpId="0" nodeType="withEffect">
                                  <p:stCondLst>
                                    <p:cond delay="5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1000"/>
                                        <p:tgtEl>
                                          <p:spTgt spid="49"/>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1000"/>
                                        <p:tgtEl>
                                          <p:spTgt spid="51"/>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1000"/>
                                        <p:tgtEl>
                                          <p:spTgt spid="53"/>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1000"/>
                                        <p:tgtEl>
                                          <p:spTgt spid="54"/>
                                        </p:tgtEl>
                                      </p:cBhvr>
                                    </p:animEffect>
                                  </p:childTnLst>
                                </p:cTn>
                              </p:par>
                              <p:par>
                                <p:cTn id="40" presetID="10" presetClass="entr" presetSubtype="0" fill="hold" nodeType="withEffect">
                                  <p:stCondLst>
                                    <p:cond delay="50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childTnLst>
                                </p:cTn>
                              </p:par>
                              <p:par>
                                <p:cTn id="43" presetID="10" presetClass="entr" presetSubtype="0" fill="hold" nodeType="withEffect">
                                  <p:stCondLst>
                                    <p:cond delay="50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1000"/>
                                        <p:tgtEl>
                                          <p:spTgt spid="56"/>
                                        </p:tgtEl>
                                      </p:cBhvr>
                                    </p:animEffect>
                                  </p:childTnLst>
                                </p:cTn>
                              </p:par>
                              <p:par>
                                <p:cTn id="46" presetID="16" presetClass="entr" presetSubtype="37" fill="hold" nodeType="withEffect">
                                  <p:stCondLst>
                                    <p:cond delay="500"/>
                                  </p:stCondLst>
                                  <p:childTnLst>
                                    <p:set>
                                      <p:cBhvr>
                                        <p:cTn id="47" dur="1" fill="hold">
                                          <p:stCondLst>
                                            <p:cond delay="0"/>
                                          </p:stCondLst>
                                        </p:cTn>
                                        <p:tgtEl>
                                          <p:spTgt spid="81"/>
                                        </p:tgtEl>
                                        <p:attrNameLst>
                                          <p:attrName>style.visibility</p:attrName>
                                        </p:attrNameLst>
                                      </p:cBhvr>
                                      <p:to>
                                        <p:strVal val="visible"/>
                                      </p:to>
                                    </p:set>
                                    <p:animEffect transition="in" filter="barn(outVertical)">
                                      <p:cBhvr>
                                        <p:cTn id="48" dur="750"/>
                                        <p:tgtEl>
                                          <p:spTgt spid="81"/>
                                        </p:tgtEl>
                                      </p:cBhvr>
                                    </p:animEffect>
                                  </p:childTnLst>
                                </p:cTn>
                              </p:par>
                              <p:par>
                                <p:cTn id="49" presetID="16" presetClass="entr" presetSubtype="37" fill="hold" nodeType="withEffect">
                                  <p:stCondLst>
                                    <p:cond delay="500"/>
                                  </p:stCondLst>
                                  <p:childTnLst>
                                    <p:set>
                                      <p:cBhvr>
                                        <p:cTn id="50" dur="1" fill="hold">
                                          <p:stCondLst>
                                            <p:cond delay="0"/>
                                          </p:stCondLst>
                                        </p:cTn>
                                        <p:tgtEl>
                                          <p:spTgt spid="82"/>
                                        </p:tgtEl>
                                        <p:attrNameLst>
                                          <p:attrName>style.visibility</p:attrName>
                                        </p:attrNameLst>
                                      </p:cBhvr>
                                      <p:to>
                                        <p:strVal val="visible"/>
                                      </p:to>
                                    </p:set>
                                    <p:animEffect transition="in" filter="barn(outVertical)">
                                      <p:cBhvr>
                                        <p:cTn id="51" dur="750"/>
                                        <p:tgtEl>
                                          <p:spTgt spid="82"/>
                                        </p:tgtEl>
                                      </p:cBhvr>
                                    </p:animEffect>
                                  </p:childTnLst>
                                </p:cTn>
                              </p:par>
                              <p:par>
                                <p:cTn id="52" presetID="16" presetClass="entr" presetSubtype="37" fill="hold" nodeType="withEffect">
                                  <p:stCondLst>
                                    <p:cond delay="500"/>
                                  </p:stCondLst>
                                  <p:childTnLst>
                                    <p:set>
                                      <p:cBhvr>
                                        <p:cTn id="53" dur="1" fill="hold">
                                          <p:stCondLst>
                                            <p:cond delay="0"/>
                                          </p:stCondLst>
                                        </p:cTn>
                                        <p:tgtEl>
                                          <p:spTgt spid="83"/>
                                        </p:tgtEl>
                                        <p:attrNameLst>
                                          <p:attrName>style.visibility</p:attrName>
                                        </p:attrNameLst>
                                      </p:cBhvr>
                                      <p:to>
                                        <p:strVal val="visible"/>
                                      </p:to>
                                    </p:set>
                                    <p:animEffect transition="in" filter="barn(outVertical)">
                                      <p:cBhvr>
                                        <p:cTn id="54" dur="75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B1B77-955D-AED6-3AEC-7738D6729064}"/>
              </a:ext>
            </a:extLst>
          </p:cNvPr>
          <p:cNvSpPr txBox="1"/>
          <p:nvPr/>
        </p:nvSpPr>
        <p:spPr>
          <a:xfrm>
            <a:off x="1901952" y="278476"/>
            <a:ext cx="8388096" cy="461665"/>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4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Deploying</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application as independent microservices</a:t>
            </a:r>
          </a:p>
        </p:txBody>
      </p:sp>
      <p:sp>
        <p:nvSpPr>
          <p:cNvPr id="6" name="TextBox 5">
            <a:extLst>
              <a:ext uri="{FF2B5EF4-FFF2-40B4-BE49-F238E27FC236}">
                <a16:creationId xmlns:a16="http://schemas.microsoft.com/office/drawing/2014/main" id="{FAF6A589-B57C-ECD8-225A-9419490576DA}"/>
              </a:ext>
            </a:extLst>
          </p:cNvPr>
          <p:cNvSpPr txBox="1"/>
          <p:nvPr/>
        </p:nvSpPr>
        <p:spPr>
          <a:xfrm>
            <a:off x="377952" y="751323"/>
            <a:ext cx="11362944" cy="1721946"/>
          </a:xfrm>
          <a:prstGeom prst="rect">
            <a:avLst/>
          </a:prstGeom>
          <a:noFill/>
        </p:spPr>
        <p:txBody>
          <a:bodyPr wrap="square">
            <a:spAutoFit/>
          </a:bodyPr>
          <a:lstStyle/>
          <a:p>
            <a:br>
              <a:rPr lang="en-US" dirty="0"/>
            </a:br>
            <a:r>
              <a:rPr lang="en-US" b="0" i="0" dirty="0">
                <a:effectLst/>
              </a:rPr>
              <a:t>Deploying an application as independent microservices involves breaking down the application into smaller, self-contained services that can be developed, deployed, and scaled independently. Each microservice focuses on a specific function and communicates with other microservices through well-defined APIs. This approach offers benefits such as improved scalability, flexibility, and fault isolation</a:t>
            </a:r>
            <a:endParaRPr lang="en-US" dirty="0"/>
          </a:p>
        </p:txBody>
      </p:sp>
      <p:sp>
        <p:nvSpPr>
          <p:cNvPr id="8" name="TextBox 7">
            <a:extLst>
              <a:ext uri="{FF2B5EF4-FFF2-40B4-BE49-F238E27FC236}">
                <a16:creationId xmlns:a16="http://schemas.microsoft.com/office/drawing/2014/main" id="{1375752D-A336-4651-1C67-2DF95F59EB2A}"/>
              </a:ext>
            </a:extLst>
          </p:cNvPr>
          <p:cNvSpPr txBox="1"/>
          <p:nvPr/>
        </p:nvSpPr>
        <p:spPr>
          <a:xfrm>
            <a:off x="566928" y="2708952"/>
            <a:ext cx="10984992" cy="3351559"/>
          </a:xfrm>
          <a:prstGeom prst="rect">
            <a:avLst/>
          </a:prstGeom>
          <a:noFill/>
        </p:spPr>
        <p:txBody>
          <a:bodyPr wrap="square">
            <a:spAutoFit/>
          </a:bodyPr>
          <a:lstStyle/>
          <a:p>
            <a:pPr algn="l"/>
            <a:r>
              <a:rPr lang="en-US" b="0" i="0" dirty="0">
                <a:effectLst/>
              </a:rPr>
              <a:t>To deploy an application as independent microservices:</a:t>
            </a:r>
          </a:p>
          <a:p>
            <a:pPr algn="l"/>
            <a:endParaRPr lang="en-US" b="0" i="0" dirty="0">
              <a:effectLst/>
            </a:endParaRPr>
          </a:p>
          <a:p>
            <a:pPr algn="l">
              <a:buFont typeface="+mj-lt"/>
              <a:buAutoNum type="arabicPeriod"/>
            </a:pPr>
            <a:r>
              <a:rPr lang="en-US" b="0" i="0" dirty="0">
                <a:effectLst/>
              </a:rPr>
              <a:t>Identify services and their boundaries.</a:t>
            </a:r>
          </a:p>
          <a:p>
            <a:pPr algn="l">
              <a:buFont typeface="+mj-lt"/>
              <a:buAutoNum type="arabicPeriod"/>
            </a:pPr>
            <a:r>
              <a:rPr lang="en-US" b="0" i="0" dirty="0">
                <a:effectLst/>
              </a:rPr>
              <a:t>Design APIs for communication.</a:t>
            </a:r>
          </a:p>
          <a:p>
            <a:pPr algn="l">
              <a:buFont typeface="+mj-lt"/>
              <a:buAutoNum type="arabicPeriod"/>
            </a:pPr>
            <a:r>
              <a:rPr lang="en-US" b="0" i="0" dirty="0">
                <a:effectLst/>
              </a:rPr>
              <a:t>Containerize each microservice.</a:t>
            </a:r>
          </a:p>
          <a:p>
            <a:pPr algn="l">
              <a:buFont typeface="+mj-lt"/>
              <a:buAutoNum type="arabicPeriod"/>
            </a:pPr>
            <a:r>
              <a:rPr lang="en-US" b="0" i="0" dirty="0">
                <a:effectLst/>
              </a:rPr>
              <a:t>Use a container orchestration platform like Kubernetes.</a:t>
            </a:r>
          </a:p>
          <a:p>
            <a:pPr algn="l">
              <a:buFont typeface="+mj-lt"/>
              <a:buAutoNum type="arabicPeriod"/>
            </a:pPr>
            <a:r>
              <a:rPr lang="en-US" b="0" i="0" dirty="0">
                <a:effectLst/>
              </a:rPr>
              <a:t>Implement service discovery for seamless communication.</a:t>
            </a:r>
          </a:p>
          <a:p>
            <a:pPr algn="l">
              <a:buFont typeface="+mj-lt"/>
              <a:buAutoNum type="arabicPeriod"/>
            </a:pPr>
            <a:r>
              <a:rPr lang="en-US" b="0" i="0" dirty="0">
                <a:effectLst/>
              </a:rPr>
              <a:t>Manage data and persistence.</a:t>
            </a:r>
          </a:p>
          <a:p>
            <a:pPr algn="l">
              <a:buFont typeface="+mj-lt"/>
              <a:buAutoNum type="arabicPeriod"/>
            </a:pPr>
            <a:r>
              <a:rPr lang="en-US" b="0" i="0" dirty="0">
                <a:effectLst/>
              </a:rPr>
              <a:t>Ensure monitoring and security.</a:t>
            </a:r>
          </a:p>
          <a:p>
            <a:pPr algn="l">
              <a:buFont typeface="+mj-lt"/>
              <a:buAutoNum type="arabicPeriod"/>
            </a:pPr>
            <a:r>
              <a:rPr lang="en-US" b="0" i="0" dirty="0">
                <a:effectLst/>
              </a:rPr>
              <a:t>Establish CI/CD pipelines for automated deployment.</a:t>
            </a:r>
          </a:p>
        </p:txBody>
      </p:sp>
    </p:spTree>
    <p:extLst>
      <p:ext uri="{BB962C8B-B14F-4D97-AF65-F5344CB8AC3E}">
        <p14:creationId xmlns:p14="http://schemas.microsoft.com/office/powerpoint/2010/main" val="23310694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31919D-55F8-87E0-39AD-A1EC78D17D4B}"/>
              </a:ext>
            </a:extLst>
          </p:cNvPr>
          <p:cNvSpPr txBox="1"/>
          <p:nvPr/>
        </p:nvSpPr>
        <p:spPr>
          <a:xfrm>
            <a:off x="3048000" y="311712"/>
            <a:ext cx="6096000" cy="523220"/>
          </a:xfrm>
          <a:prstGeom prst="rect">
            <a:avLst/>
          </a:prstGeom>
          <a:noFill/>
        </p:spPr>
        <p:txBody>
          <a:bodyPr wrap="square">
            <a:spAutoFit/>
          </a:bodyPr>
          <a:lstStyle/>
          <a:p>
            <a:pPr algn="ctr"/>
            <a:r>
              <a:rPr lang="en-US" sz="2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Things to keep in mind?</a:t>
            </a:r>
          </a:p>
        </p:txBody>
      </p:sp>
      <p:sp>
        <p:nvSpPr>
          <p:cNvPr id="6" name="TextBox 5">
            <a:extLst>
              <a:ext uri="{FF2B5EF4-FFF2-40B4-BE49-F238E27FC236}">
                <a16:creationId xmlns:a16="http://schemas.microsoft.com/office/drawing/2014/main" id="{F17B2199-26B4-F190-2F2E-835D2D89429B}"/>
              </a:ext>
            </a:extLst>
          </p:cNvPr>
          <p:cNvSpPr txBox="1"/>
          <p:nvPr/>
        </p:nvSpPr>
        <p:spPr>
          <a:xfrm>
            <a:off x="3048000" y="1257660"/>
            <a:ext cx="6096000" cy="2446824"/>
          </a:xfrm>
          <a:prstGeom prst="rect">
            <a:avLst/>
          </a:prstGeom>
          <a:noFill/>
        </p:spPr>
        <p:txBody>
          <a:bodyPr wrap="square">
            <a:spAutoFit/>
          </a:bodyPr>
          <a:lstStyle/>
          <a:p>
            <a:pPr marL="457200" indent="-457200">
              <a:lnSpc>
                <a:spcPct val="90000"/>
              </a:lnSpc>
              <a:spcAft>
                <a:spcPts val="1800"/>
              </a:spcAft>
              <a:buFont typeface="+mj-lt"/>
              <a:buAutoNum type="arabicPeriod"/>
            </a:pPr>
            <a:r>
              <a:rPr lang="en-US" sz="2400" dirty="0">
                <a:gradFill>
                  <a:gsLst>
                    <a:gs pos="2917">
                      <a:schemeClr val="tx1"/>
                    </a:gs>
                    <a:gs pos="30000">
                      <a:schemeClr val="tx1"/>
                    </a:gs>
                  </a:gsLst>
                  <a:lin ang="5400000" scaled="0"/>
                </a:gradFill>
              </a:rPr>
              <a:t>Value to business</a:t>
            </a:r>
          </a:p>
          <a:p>
            <a:pPr marL="457200" indent="-457200">
              <a:lnSpc>
                <a:spcPct val="90000"/>
              </a:lnSpc>
              <a:spcAft>
                <a:spcPts val="1800"/>
              </a:spcAft>
              <a:buFont typeface="+mj-lt"/>
              <a:buAutoNum type="arabicPeriod"/>
            </a:pPr>
            <a:r>
              <a:rPr lang="en-US" sz="2400" dirty="0">
                <a:gradFill>
                  <a:gsLst>
                    <a:gs pos="2917">
                      <a:schemeClr val="tx1"/>
                    </a:gs>
                    <a:gs pos="30000">
                      <a:schemeClr val="tx1"/>
                    </a:gs>
                  </a:gsLst>
                  <a:lin ang="5400000" scaled="0"/>
                </a:gradFill>
              </a:rPr>
              <a:t>Role in addressing customer experience</a:t>
            </a:r>
          </a:p>
          <a:p>
            <a:pPr marL="457200" indent="-457200">
              <a:lnSpc>
                <a:spcPct val="90000"/>
              </a:lnSpc>
              <a:spcAft>
                <a:spcPts val="1800"/>
              </a:spcAft>
              <a:buFont typeface="+mj-lt"/>
              <a:buAutoNum type="arabicPeriod"/>
            </a:pPr>
            <a:r>
              <a:rPr lang="en-US" sz="2400" dirty="0">
                <a:gradFill>
                  <a:gsLst>
                    <a:gs pos="2917">
                      <a:schemeClr val="tx1"/>
                    </a:gs>
                    <a:gs pos="30000">
                      <a:schemeClr val="tx1"/>
                    </a:gs>
                  </a:gsLst>
                  <a:lin ang="5400000" scaled="0"/>
                </a:gradFill>
              </a:rPr>
              <a:t>Analyzing the application (full application assessment)</a:t>
            </a:r>
          </a:p>
          <a:p>
            <a:pPr marL="457200" indent="-457200">
              <a:lnSpc>
                <a:spcPct val="90000"/>
              </a:lnSpc>
              <a:spcAft>
                <a:spcPts val="1800"/>
              </a:spcAft>
              <a:buFont typeface="+mj-lt"/>
              <a:buAutoNum type="arabicPeriod"/>
            </a:pPr>
            <a:r>
              <a:rPr lang="en-US" sz="2400" dirty="0">
                <a:gradFill>
                  <a:gsLst>
                    <a:gs pos="2917">
                      <a:schemeClr val="tx1"/>
                    </a:gs>
                    <a:gs pos="30000">
                      <a:schemeClr val="tx1"/>
                    </a:gs>
                  </a:gsLst>
                  <a:lin ang="5400000" scaled="0"/>
                </a:gradFill>
              </a:rPr>
              <a:t>Ease or difficulty of modernizing</a:t>
            </a:r>
          </a:p>
        </p:txBody>
      </p:sp>
    </p:spTree>
    <p:extLst>
      <p:ext uri="{BB962C8B-B14F-4D97-AF65-F5344CB8AC3E}">
        <p14:creationId xmlns:p14="http://schemas.microsoft.com/office/powerpoint/2010/main" val="26645291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31</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280988" y="193995"/>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Traditional Development Lifecycle</a:t>
            </a:r>
          </a:p>
        </p:txBody>
      </p:sp>
      <p:sp>
        <p:nvSpPr>
          <p:cNvPr id="509" name="Cube 508">
            <a:extLst>
              <a:ext uri="{FF2B5EF4-FFF2-40B4-BE49-F238E27FC236}">
                <a16:creationId xmlns:a16="http://schemas.microsoft.com/office/drawing/2014/main" id="{A3F64B05-A515-B141-BEBF-A4699E0CBAC8}"/>
              </a:ext>
            </a:extLst>
          </p:cNvPr>
          <p:cNvSpPr>
            <a:spLocks noChangeAspect="1"/>
          </p:cNvSpPr>
          <p:nvPr/>
        </p:nvSpPr>
        <p:spPr>
          <a:xfrm>
            <a:off x="3837887" y="1481549"/>
            <a:ext cx="1195815" cy="4476024"/>
          </a:xfrm>
          <a:prstGeom prst="cube">
            <a:avLst>
              <a:gd name="adj" fmla="val 32073"/>
            </a:avLst>
          </a:prstGeom>
          <a:noFill/>
          <a:ln w="22225" cap="rnd">
            <a:gradFill flip="none" rotWithShape="1">
              <a:gsLst>
                <a:gs pos="0">
                  <a:srgbClr val="00A0C8"/>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510" name="TextBox 509">
            <a:extLst>
              <a:ext uri="{FF2B5EF4-FFF2-40B4-BE49-F238E27FC236}">
                <a16:creationId xmlns:a16="http://schemas.microsoft.com/office/drawing/2014/main" id="{7A57163F-7450-1F46-8582-651DE70EA1FA}"/>
              </a:ext>
            </a:extLst>
          </p:cNvPr>
          <p:cNvSpPr txBox="1">
            <a:spLocks noChangeArrowheads="1"/>
          </p:cNvSpPr>
          <p:nvPr/>
        </p:nvSpPr>
        <p:spPr bwMode="auto">
          <a:xfrm>
            <a:off x="770794" y="1046814"/>
            <a:ext cx="2094920" cy="379652"/>
          </a:xfrm>
          <a:prstGeom prst="rect">
            <a:avLst/>
          </a:prstGeom>
          <a:noFill/>
          <a:ln w="9525">
            <a:noFill/>
            <a:miter lim="800000"/>
            <a:headEnd/>
            <a:tailEnd/>
          </a:ln>
        </p:spPr>
        <p:txBody>
          <a:bodyPr wrap="square" lIns="121916" tIns="60958" rIns="121916" bIns="60958">
            <a:spAutoFit/>
          </a:bodyPr>
          <a:lstStyle/>
          <a:p>
            <a:pPr algn="ctr" defTabSz="914307">
              <a:defRPr/>
            </a:pPr>
            <a:r>
              <a:rPr lang="en-US" sz="1667" b="1" dirty="0">
                <a:solidFill>
                  <a:srgbClr val="FF9900"/>
                </a:solidFill>
                <a:ea typeface="Verdana" pitchFamily="34" charset="0"/>
                <a:cs typeface="Arial"/>
              </a:rPr>
              <a:t>Developers</a:t>
            </a:r>
          </a:p>
        </p:txBody>
      </p:sp>
      <p:sp>
        <p:nvSpPr>
          <p:cNvPr id="511" name="TextBox 510">
            <a:extLst>
              <a:ext uri="{FF2B5EF4-FFF2-40B4-BE49-F238E27FC236}">
                <a16:creationId xmlns:a16="http://schemas.microsoft.com/office/drawing/2014/main" id="{A94D3AD4-EC13-F247-B31C-48E10CFB7C81}"/>
              </a:ext>
            </a:extLst>
          </p:cNvPr>
          <p:cNvSpPr txBox="1">
            <a:spLocks noChangeArrowheads="1"/>
          </p:cNvSpPr>
          <p:nvPr/>
        </p:nvSpPr>
        <p:spPr bwMode="auto">
          <a:xfrm>
            <a:off x="5612054" y="2663301"/>
            <a:ext cx="6020742" cy="379652"/>
          </a:xfrm>
          <a:prstGeom prst="rect">
            <a:avLst/>
          </a:prstGeom>
          <a:noFill/>
          <a:ln w="9525">
            <a:noFill/>
            <a:miter lim="800000"/>
            <a:headEnd/>
            <a:tailEnd/>
          </a:ln>
        </p:spPr>
        <p:txBody>
          <a:bodyPr wrap="square" lIns="121916" tIns="60958" rIns="121916" bIns="60958">
            <a:spAutoFit/>
          </a:bodyPr>
          <a:lstStyle/>
          <a:p>
            <a:pPr algn="ctr" defTabSz="914307">
              <a:defRPr/>
            </a:pPr>
            <a:r>
              <a:rPr lang="en-US" sz="1667" b="1" dirty="0">
                <a:solidFill>
                  <a:srgbClr val="FF9900"/>
                </a:solidFill>
                <a:ea typeface="Verdana" pitchFamily="34" charset="0"/>
                <a:cs typeface="Arial"/>
              </a:rPr>
              <a:t>Delivery pipelines</a:t>
            </a:r>
          </a:p>
        </p:txBody>
      </p:sp>
      <p:sp>
        <p:nvSpPr>
          <p:cNvPr id="512" name="TextBox 511">
            <a:extLst>
              <a:ext uri="{FF2B5EF4-FFF2-40B4-BE49-F238E27FC236}">
                <a16:creationId xmlns:a16="http://schemas.microsoft.com/office/drawing/2014/main" id="{B10276B8-B33E-3944-B028-93CFF8B940D2}"/>
              </a:ext>
            </a:extLst>
          </p:cNvPr>
          <p:cNvSpPr txBox="1">
            <a:spLocks noChangeArrowheads="1"/>
          </p:cNvSpPr>
          <p:nvPr/>
        </p:nvSpPr>
        <p:spPr bwMode="auto">
          <a:xfrm>
            <a:off x="3425432" y="1043050"/>
            <a:ext cx="2094920" cy="379652"/>
          </a:xfrm>
          <a:prstGeom prst="rect">
            <a:avLst/>
          </a:prstGeom>
          <a:noFill/>
          <a:ln w="9525">
            <a:noFill/>
            <a:miter lim="800000"/>
            <a:headEnd/>
            <a:tailEnd/>
          </a:ln>
        </p:spPr>
        <p:txBody>
          <a:bodyPr wrap="square" lIns="121916" tIns="60958" rIns="121916" bIns="60958">
            <a:spAutoFit/>
          </a:bodyPr>
          <a:lstStyle/>
          <a:p>
            <a:pPr algn="ctr" defTabSz="914307">
              <a:defRPr/>
            </a:pPr>
            <a:r>
              <a:rPr lang="en-US" sz="1667" b="1" dirty="0">
                <a:solidFill>
                  <a:srgbClr val="FF9900"/>
                </a:solidFill>
                <a:ea typeface="Verdana" pitchFamily="34" charset="0"/>
                <a:cs typeface="Arial"/>
              </a:rPr>
              <a:t>Service</a:t>
            </a:r>
          </a:p>
        </p:txBody>
      </p:sp>
      <p:grpSp>
        <p:nvGrpSpPr>
          <p:cNvPr id="513" name="Group 512">
            <a:extLst>
              <a:ext uri="{FF2B5EF4-FFF2-40B4-BE49-F238E27FC236}">
                <a16:creationId xmlns:a16="http://schemas.microsoft.com/office/drawing/2014/main" id="{321ECBB1-69D4-8A4A-8F6D-F5793B9808FD}"/>
              </a:ext>
            </a:extLst>
          </p:cNvPr>
          <p:cNvGrpSpPr/>
          <p:nvPr/>
        </p:nvGrpSpPr>
        <p:grpSpPr>
          <a:xfrm>
            <a:off x="473521" y="1466768"/>
            <a:ext cx="2735407" cy="594066"/>
            <a:chOff x="406400" y="1601475"/>
            <a:chExt cx="3282488" cy="712879"/>
          </a:xfrm>
        </p:grpSpPr>
        <p:grpSp>
          <p:nvGrpSpPr>
            <p:cNvPr id="514" name="Group 513">
              <a:extLst>
                <a:ext uri="{FF2B5EF4-FFF2-40B4-BE49-F238E27FC236}">
                  <a16:creationId xmlns:a16="http://schemas.microsoft.com/office/drawing/2014/main" id="{D6ED7134-4263-454C-965B-4BC04D2F1E85}"/>
                </a:ext>
              </a:extLst>
            </p:cNvPr>
            <p:cNvGrpSpPr/>
            <p:nvPr/>
          </p:nvGrpSpPr>
          <p:grpSpPr>
            <a:xfrm>
              <a:off x="596318" y="1712491"/>
              <a:ext cx="653765" cy="525663"/>
              <a:chOff x="596318" y="1276101"/>
              <a:chExt cx="653765" cy="525663"/>
            </a:xfrm>
          </p:grpSpPr>
          <p:grpSp>
            <p:nvGrpSpPr>
              <p:cNvPr id="576" name="Group 575">
                <a:extLst>
                  <a:ext uri="{FF2B5EF4-FFF2-40B4-BE49-F238E27FC236}">
                    <a16:creationId xmlns:a16="http://schemas.microsoft.com/office/drawing/2014/main" id="{74451B30-03B4-0E4B-9DBA-E455588B13DA}"/>
                  </a:ext>
                </a:extLst>
              </p:cNvPr>
              <p:cNvGrpSpPr/>
              <p:nvPr/>
            </p:nvGrpSpPr>
            <p:grpSpPr>
              <a:xfrm>
                <a:off x="596318" y="1276101"/>
                <a:ext cx="653765" cy="525663"/>
                <a:chOff x="512403" y="2005281"/>
                <a:chExt cx="2342558" cy="1883543"/>
              </a:xfrm>
              <a:solidFill>
                <a:srgbClr val="FFFFFF"/>
              </a:solidFill>
            </p:grpSpPr>
            <p:sp>
              <p:nvSpPr>
                <p:cNvPr id="593" name="Freeform 5">
                  <a:extLst>
                    <a:ext uri="{FF2B5EF4-FFF2-40B4-BE49-F238E27FC236}">
                      <a16:creationId xmlns:a16="http://schemas.microsoft.com/office/drawing/2014/main" id="{F2B54E7D-0681-554A-9C41-FE95D3957DA1}"/>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594" name="Freeform 6">
                  <a:extLst>
                    <a:ext uri="{FF2B5EF4-FFF2-40B4-BE49-F238E27FC236}">
                      <a16:creationId xmlns:a16="http://schemas.microsoft.com/office/drawing/2014/main" id="{B2529203-9B7A-7448-B372-D8A9DC350B50}"/>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577" name="Group 576">
                <a:extLst>
                  <a:ext uri="{FF2B5EF4-FFF2-40B4-BE49-F238E27FC236}">
                    <a16:creationId xmlns:a16="http://schemas.microsoft.com/office/drawing/2014/main" id="{97EEC2E1-9E7E-934E-8B23-9A13600F9343}"/>
                  </a:ext>
                </a:extLst>
              </p:cNvPr>
              <p:cNvGrpSpPr/>
              <p:nvPr/>
            </p:nvGrpSpPr>
            <p:grpSpPr>
              <a:xfrm>
                <a:off x="718517" y="1349429"/>
                <a:ext cx="409367" cy="259737"/>
                <a:chOff x="7308949" y="409018"/>
                <a:chExt cx="540832" cy="343149"/>
              </a:xfrm>
            </p:grpSpPr>
            <p:sp>
              <p:nvSpPr>
                <p:cNvPr id="578" name="Freeform 151">
                  <a:extLst>
                    <a:ext uri="{FF2B5EF4-FFF2-40B4-BE49-F238E27FC236}">
                      <a16:creationId xmlns:a16="http://schemas.microsoft.com/office/drawing/2014/main" id="{9DFDB4E9-3E6B-CC4E-8AC8-8DDE5DE1DAEC}"/>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9" name="Freeform 150">
                  <a:extLst>
                    <a:ext uri="{FF2B5EF4-FFF2-40B4-BE49-F238E27FC236}">
                      <a16:creationId xmlns:a16="http://schemas.microsoft.com/office/drawing/2014/main" id="{D7CBAEFD-1941-1B4D-8C41-30C331C5B244}"/>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0" name="Freeform 152">
                  <a:extLst>
                    <a:ext uri="{FF2B5EF4-FFF2-40B4-BE49-F238E27FC236}">
                      <a16:creationId xmlns:a16="http://schemas.microsoft.com/office/drawing/2014/main" id="{F2FFFFFC-11DF-774D-89E7-1452B4056CDA}"/>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1" name="Freeform 153">
                  <a:extLst>
                    <a:ext uri="{FF2B5EF4-FFF2-40B4-BE49-F238E27FC236}">
                      <a16:creationId xmlns:a16="http://schemas.microsoft.com/office/drawing/2014/main" id="{8A3E0049-F49F-E54B-A09E-BA6E2FB9CE23}"/>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2" name="Freeform 154">
                  <a:extLst>
                    <a:ext uri="{FF2B5EF4-FFF2-40B4-BE49-F238E27FC236}">
                      <a16:creationId xmlns:a16="http://schemas.microsoft.com/office/drawing/2014/main" id="{874950FD-CDF3-354B-A0F2-3C528D2A3E71}"/>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3" name="Freeform 155">
                  <a:extLst>
                    <a:ext uri="{FF2B5EF4-FFF2-40B4-BE49-F238E27FC236}">
                      <a16:creationId xmlns:a16="http://schemas.microsoft.com/office/drawing/2014/main" id="{86F3BD98-063A-F640-A651-052C5A7BCDCA}"/>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4" name="Freeform 156">
                  <a:extLst>
                    <a:ext uri="{FF2B5EF4-FFF2-40B4-BE49-F238E27FC236}">
                      <a16:creationId xmlns:a16="http://schemas.microsoft.com/office/drawing/2014/main" id="{7E256041-340E-BC40-B44E-B467B7E2A30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5" name="Freeform 159">
                  <a:extLst>
                    <a:ext uri="{FF2B5EF4-FFF2-40B4-BE49-F238E27FC236}">
                      <a16:creationId xmlns:a16="http://schemas.microsoft.com/office/drawing/2014/main" id="{2452652C-2DC9-794E-8DEE-77BC6B02806E}"/>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6" name="Freeform 160">
                  <a:extLst>
                    <a:ext uri="{FF2B5EF4-FFF2-40B4-BE49-F238E27FC236}">
                      <a16:creationId xmlns:a16="http://schemas.microsoft.com/office/drawing/2014/main" id="{1F22F976-A391-5E47-8100-4542692BEDEA}"/>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7" name="Freeform 162">
                  <a:extLst>
                    <a:ext uri="{FF2B5EF4-FFF2-40B4-BE49-F238E27FC236}">
                      <a16:creationId xmlns:a16="http://schemas.microsoft.com/office/drawing/2014/main" id="{165D2739-2F0F-4940-B9B9-4242BAE486AE}"/>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8" name="Freeform 163">
                  <a:extLst>
                    <a:ext uri="{FF2B5EF4-FFF2-40B4-BE49-F238E27FC236}">
                      <a16:creationId xmlns:a16="http://schemas.microsoft.com/office/drawing/2014/main" id="{5AAB904E-01DA-4447-8D9E-187CDA4B3C6E}"/>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9" name="Freeform 164">
                  <a:extLst>
                    <a:ext uri="{FF2B5EF4-FFF2-40B4-BE49-F238E27FC236}">
                      <a16:creationId xmlns:a16="http://schemas.microsoft.com/office/drawing/2014/main" id="{6B915052-66E7-154C-B40E-D07293A350D7}"/>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0" name="Freeform 165">
                  <a:extLst>
                    <a:ext uri="{FF2B5EF4-FFF2-40B4-BE49-F238E27FC236}">
                      <a16:creationId xmlns:a16="http://schemas.microsoft.com/office/drawing/2014/main" id="{0F10681A-95D2-7C43-AFBB-EA1777F0BB09}"/>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1" name="Freeform 166">
                  <a:extLst>
                    <a:ext uri="{FF2B5EF4-FFF2-40B4-BE49-F238E27FC236}">
                      <a16:creationId xmlns:a16="http://schemas.microsoft.com/office/drawing/2014/main" id="{2A77A757-0C05-774A-B32C-3BCB17183E5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2" name="Freeform 162">
                  <a:extLst>
                    <a:ext uri="{FF2B5EF4-FFF2-40B4-BE49-F238E27FC236}">
                      <a16:creationId xmlns:a16="http://schemas.microsoft.com/office/drawing/2014/main" id="{2B881CBA-6681-654F-AAED-99E9E42CD5C9}"/>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15" name="Group 514">
              <a:extLst>
                <a:ext uri="{FF2B5EF4-FFF2-40B4-BE49-F238E27FC236}">
                  <a16:creationId xmlns:a16="http://schemas.microsoft.com/office/drawing/2014/main" id="{9BC92547-4BD9-AD46-8969-8B89A8177B59}"/>
                </a:ext>
              </a:extLst>
            </p:cNvPr>
            <p:cNvGrpSpPr/>
            <p:nvPr/>
          </p:nvGrpSpPr>
          <p:grpSpPr>
            <a:xfrm>
              <a:off x="1357340" y="1712491"/>
              <a:ext cx="653765" cy="525663"/>
              <a:chOff x="596318" y="1276101"/>
              <a:chExt cx="653765" cy="525663"/>
            </a:xfrm>
          </p:grpSpPr>
          <p:grpSp>
            <p:nvGrpSpPr>
              <p:cNvPr id="557" name="Group 556">
                <a:extLst>
                  <a:ext uri="{FF2B5EF4-FFF2-40B4-BE49-F238E27FC236}">
                    <a16:creationId xmlns:a16="http://schemas.microsoft.com/office/drawing/2014/main" id="{74916626-A48C-D141-B59B-60DD53FAC01A}"/>
                  </a:ext>
                </a:extLst>
              </p:cNvPr>
              <p:cNvGrpSpPr/>
              <p:nvPr/>
            </p:nvGrpSpPr>
            <p:grpSpPr>
              <a:xfrm>
                <a:off x="596318" y="1276101"/>
                <a:ext cx="653765" cy="525663"/>
                <a:chOff x="512403" y="2005281"/>
                <a:chExt cx="2342558" cy="1883543"/>
              </a:xfrm>
              <a:solidFill>
                <a:srgbClr val="FFFFFF"/>
              </a:solidFill>
            </p:grpSpPr>
            <p:sp>
              <p:nvSpPr>
                <p:cNvPr id="574" name="Freeform 5">
                  <a:extLst>
                    <a:ext uri="{FF2B5EF4-FFF2-40B4-BE49-F238E27FC236}">
                      <a16:creationId xmlns:a16="http://schemas.microsoft.com/office/drawing/2014/main" id="{E9ECF818-AE51-D247-AF14-8E98E4B17BE4}"/>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575" name="Freeform 6">
                  <a:extLst>
                    <a:ext uri="{FF2B5EF4-FFF2-40B4-BE49-F238E27FC236}">
                      <a16:creationId xmlns:a16="http://schemas.microsoft.com/office/drawing/2014/main" id="{1D27C701-B2FB-4948-9125-C3E6F4278CBD}"/>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558" name="Group 557">
                <a:extLst>
                  <a:ext uri="{FF2B5EF4-FFF2-40B4-BE49-F238E27FC236}">
                    <a16:creationId xmlns:a16="http://schemas.microsoft.com/office/drawing/2014/main" id="{C5F6EDB4-F17D-384B-A7E4-8ED7FB035147}"/>
                  </a:ext>
                </a:extLst>
              </p:cNvPr>
              <p:cNvGrpSpPr/>
              <p:nvPr/>
            </p:nvGrpSpPr>
            <p:grpSpPr>
              <a:xfrm>
                <a:off x="718517" y="1349429"/>
                <a:ext cx="409367" cy="259737"/>
                <a:chOff x="7308949" y="409018"/>
                <a:chExt cx="540832" cy="343149"/>
              </a:xfrm>
            </p:grpSpPr>
            <p:sp>
              <p:nvSpPr>
                <p:cNvPr id="559" name="Freeform 151">
                  <a:extLst>
                    <a:ext uri="{FF2B5EF4-FFF2-40B4-BE49-F238E27FC236}">
                      <a16:creationId xmlns:a16="http://schemas.microsoft.com/office/drawing/2014/main" id="{D3C390E9-6D83-CE47-81C4-1B7928211789}"/>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0" name="Freeform 150">
                  <a:extLst>
                    <a:ext uri="{FF2B5EF4-FFF2-40B4-BE49-F238E27FC236}">
                      <a16:creationId xmlns:a16="http://schemas.microsoft.com/office/drawing/2014/main" id="{3F49B290-D47D-0743-8698-4DD46E8B0FF9}"/>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1" name="Freeform 152">
                  <a:extLst>
                    <a:ext uri="{FF2B5EF4-FFF2-40B4-BE49-F238E27FC236}">
                      <a16:creationId xmlns:a16="http://schemas.microsoft.com/office/drawing/2014/main" id="{D1A821CB-8106-2E45-B10A-BD074D7D4730}"/>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2" name="Freeform 153">
                  <a:extLst>
                    <a:ext uri="{FF2B5EF4-FFF2-40B4-BE49-F238E27FC236}">
                      <a16:creationId xmlns:a16="http://schemas.microsoft.com/office/drawing/2014/main" id="{3C9F0C17-2E03-5946-8BC0-E4A4D7D76509}"/>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3" name="Freeform 154">
                  <a:extLst>
                    <a:ext uri="{FF2B5EF4-FFF2-40B4-BE49-F238E27FC236}">
                      <a16:creationId xmlns:a16="http://schemas.microsoft.com/office/drawing/2014/main" id="{DF6DE2B2-3DC9-5749-9178-1E6BBE43F785}"/>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4" name="Freeform 155">
                  <a:extLst>
                    <a:ext uri="{FF2B5EF4-FFF2-40B4-BE49-F238E27FC236}">
                      <a16:creationId xmlns:a16="http://schemas.microsoft.com/office/drawing/2014/main" id="{9B91EE03-130B-3648-B7B3-368108E25483}"/>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5" name="Freeform 156">
                  <a:extLst>
                    <a:ext uri="{FF2B5EF4-FFF2-40B4-BE49-F238E27FC236}">
                      <a16:creationId xmlns:a16="http://schemas.microsoft.com/office/drawing/2014/main" id="{7206B427-D7C6-F247-8653-01D132A3EAC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6" name="Freeform 159">
                  <a:extLst>
                    <a:ext uri="{FF2B5EF4-FFF2-40B4-BE49-F238E27FC236}">
                      <a16:creationId xmlns:a16="http://schemas.microsoft.com/office/drawing/2014/main" id="{85A871EB-0D7D-CE49-A99F-420AAA8853C8}"/>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7" name="Freeform 160">
                  <a:extLst>
                    <a:ext uri="{FF2B5EF4-FFF2-40B4-BE49-F238E27FC236}">
                      <a16:creationId xmlns:a16="http://schemas.microsoft.com/office/drawing/2014/main" id="{116934C7-70FE-2143-95BB-3F1D7349955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8" name="Freeform 162">
                  <a:extLst>
                    <a:ext uri="{FF2B5EF4-FFF2-40B4-BE49-F238E27FC236}">
                      <a16:creationId xmlns:a16="http://schemas.microsoft.com/office/drawing/2014/main" id="{77EA22F4-2D7E-CD40-9941-84B2F9C0FFF0}"/>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9" name="Freeform 163">
                  <a:extLst>
                    <a:ext uri="{FF2B5EF4-FFF2-40B4-BE49-F238E27FC236}">
                      <a16:creationId xmlns:a16="http://schemas.microsoft.com/office/drawing/2014/main" id="{EB5EA9E7-A68E-C146-833A-205C6EA4ACDF}"/>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0" name="Freeform 164">
                  <a:extLst>
                    <a:ext uri="{FF2B5EF4-FFF2-40B4-BE49-F238E27FC236}">
                      <a16:creationId xmlns:a16="http://schemas.microsoft.com/office/drawing/2014/main" id="{3806D2F1-B065-1640-A36F-9D4AF74F4752}"/>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1" name="Freeform 165">
                  <a:extLst>
                    <a:ext uri="{FF2B5EF4-FFF2-40B4-BE49-F238E27FC236}">
                      <a16:creationId xmlns:a16="http://schemas.microsoft.com/office/drawing/2014/main" id="{B2EEE31B-A636-4B46-BF86-93C452140C5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2" name="Freeform 166">
                  <a:extLst>
                    <a:ext uri="{FF2B5EF4-FFF2-40B4-BE49-F238E27FC236}">
                      <a16:creationId xmlns:a16="http://schemas.microsoft.com/office/drawing/2014/main" id="{F1D87EEF-3AB3-7D41-9FD5-4FF2690F6660}"/>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3" name="Freeform 162">
                  <a:extLst>
                    <a:ext uri="{FF2B5EF4-FFF2-40B4-BE49-F238E27FC236}">
                      <a16:creationId xmlns:a16="http://schemas.microsoft.com/office/drawing/2014/main" id="{2093057E-AED9-524E-BBD1-56786865B0D1}"/>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16" name="Group 515">
              <a:extLst>
                <a:ext uri="{FF2B5EF4-FFF2-40B4-BE49-F238E27FC236}">
                  <a16:creationId xmlns:a16="http://schemas.microsoft.com/office/drawing/2014/main" id="{4C9BB66E-6CAF-4948-B2E2-0932094FB30A}"/>
                </a:ext>
              </a:extLst>
            </p:cNvPr>
            <p:cNvGrpSpPr/>
            <p:nvPr/>
          </p:nvGrpSpPr>
          <p:grpSpPr>
            <a:xfrm>
              <a:off x="2118362" y="1712491"/>
              <a:ext cx="653765" cy="525663"/>
              <a:chOff x="596318" y="1276101"/>
              <a:chExt cx="653765" cy="525663"/>
            </a:xfrm>
          </p:grpSpPr>
          <p:grpSp>
            <p:nvGrpSpPr>
              <p:cNvPr id="538" name="Group 537">
                <a:extLst>
                  <a:ext uri="{FF2B5EF4-FFF2-40B4-BE49-F238E27FC236}">
                    <a16:creationId xmlns:a16="http://schemas.microsoft.com/office/drawing/2014/main" id="{CD4741B6-0E02-6F4D-8E1E-2A8FEBFEDCC6}"/>
                  </a:ext>
                </a:extLst>
              </p:cNvPr>
              <p:cNvGrpSpPr/>
              <p:nvPr/>
            </p:nvGrpSpPr>
            <p:grpSpPr>
              <a:xfrm>
                <a:off x="596318" y="1276101"/>
                <a:ext cx="653765" cy="525663"/>
                <a:chOff x="512403" y="2005281"/>
                <a:chExt cx="2342558" cy="1883543"/>
              </a:xfrm>
              <a:solidFill>
                <a:srgbClr val="FFFFFF"/>
              </a:solidFill>
            </p:grpSpPr>
            <p:sp>
              <p:nvSpPr>
                <p:cNvPr id="555" name="Freeform 5">
                  <a:extLst>
                    <a:ext uri="{FF2B5EF4-FFF2-40B4-BE49-F238E27FC236}">
                      <a16:creationId xmlns:a16="http://schemas.microsoft.com/office/drawing/2014/main" id="{1571750D-88FA-1F45-AB21-C41AB1C5F813}"/>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556" name="Freeform 6">
                  <a:extLst>
                    <a:ext uri="{FF2B5EF4-FFF2-40B4-BE49-F238E27FC236}">
                      <a16:creationId xmlns:a16="http://schemas.microsoft.com/office/drawing/2014/main" id="{86B59ACB-2DEF-FD41-A1B6-4F23DA302D38}"/>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539" name="Group 538">
                <a:extLst>
                  <a:ext uri="{FF2B5EF4-FFF2-40B4-BE49-F238E27FC236}">
                    <a16:creationId xmlns:a16="http://schemas.microsoft.com/office/drawing/2014/main" id="{B097F4C4-A30A-F44B-BA23-74CCE4CA3CCD}"/>
                  </a:ext>
                </a:extLst>
              </p:cNvPr>
              <p:cNvGrpSpPr/>
              <p:nvPr/>
            </p:nvGrpSpPr>
            <p:grpSpPr>
              <a:xfrm>
                <a:off x="718517" y="1349429"/>
                <a:ext cx="409367" cy="259737"/>
                <a:chOff x="7308949" y="409018"/>
                <a:chExt cx="540832" cy="343149"/>
              </a:xfrm>
            </p:grpSpPr>
            <p:sp>
              <p:nvSpPr>
                <p:cNvPr id="540" name="Freeform 151">
                  <a:extLst>
                    <a:ext uri="{FF2B5EF4-FFF2-40B4-BE49-F238E27FC236}">
                      <a16:creationId xmlns:a16="http://schemas.microsoft.com/office/drawing/2014/main" id="{91AF17C3-1E09-3C4A-A441-6639E04BD47F}"/>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1" name="Freeform 150">
                  <a:extLst>
                    <a:ext uri="{FF2B5EF4-FFF2-40B4-BE49-F238E27FC236}">
                      <a16:creationId xmlns:a16="http://schemas.microsoft.com/office/drawing/2014/main" id="{A823FEDF-1B0C-184F-8ECA-05777A7605B5}"/>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2" name="Freeform 152">
                  <a:extLst>
                    <a:ext uri="{FF2B5EF4-FFF2-40B4-BE49-F238E27FC236}">
                      <a16:creationId xmlns:a16="http://schemas.microsoft.com/office/drawing/2014/main" id="{9BADD13D-D9D0-DE4C-80FB-DAA1F0C91794}"/>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3" name="Freeform 153">
                  <a:extLst>
                    <a:ext uri="{FF2B5EF4-FFF2-40B4-BE49-F238E27FC236}">
                      <a16:creationId xmlns:a16="http://schemas.microsoft.com/office/drawing/2014/main" id="{019CABD7-7F3F-3C40-897F-5A2A584E6FBD}"/>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4" name="Freeform 154">
                  <a:extLst>
                    <a:ext uri="{FF2B5EF4-FFF2-40B4-BE49-F238E27FC236}">
                      <a16:creationId xmlns:a16="http://schemas.microsoft.com/office/drawing/2014/main" id="{D0474EDC-AD3D-2E46-816C-4E5DA60F2965}"/>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5" name="Freeform 155">
                  <a:extLst>
                    <a:ext uri="{FF2B5EF4-FFF2-40B4-BE49-F238E27FC236}">
                      <a16:creationId xmlns:a16="http://schemas.microsoft.com/office/drawing/2014/main" id="{8E48F533-DA48-AA4D-BDCC-00F14FD4F4D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6" name="Freeform 156">
                  <a:extLst>
                    <a:ext uri="{FF2B5EF4-FFF2-40B4-BE49-F238E27FC236}">
                      <a16:creationId xmlns:a16="http://schemas.microsoft.com/office/drawing/2014/main" id="{CA44C1DD-6962-A04A-BF61-8F23D1210841}"/>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7" name="Freeform 159">
                  <a:extLst>
                    <a:ext uri="{FF2B5EF4-FFF2-40B4-BE49-F238E27FC236}">
                      <a16:creationId xmlns:a16="http://schemas.microsoft.com/office/drawing/2014/main" id="{86EBB48A-EE74-CD44-933A-F64606D037A1}"/>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8" name="Freeform 160">
                  <a:extLst>
                    <a:ext uri="{FF2B5EF4-FFF2-40B4-BE49-F238E27FC236}">
                      <a16:creationId xmlns:a16="http://schemas.microsoft.com/office/drawing/2014/main" id="{C46A1C8F-5222-804E-81AA-B3525CCCA4C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49" name="Freeform 162">
                  <a:extLst>
                    <a:ext uri="{FF2B5EF4-FFF2-40B4-BE49-F238E27FC236}">
                      <a16:creationId xmlns:a16="http://schemas.microsoft.com/office/drawing/2014/main" id="{15819150-219C-AA40-8334-1DE6B9E18230}"/>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50" name="Freeform 163">
                  <a:extLst>
                    <a:ext uri="{FF2B5EF4-FFF2-40B4-BE49-F238E27FC236}">
                      <a16:creationId xmlns:a16="http://schemas.microsoft.com/office/drawing/2014/main" id="{C9769244-BF67-FE40-BA48-64B2575B72C3}"/>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51" name="Freeform 164">
                  <a:extLst>
                    <a:ext uri="{FF2B5EF4-FFF2-40B4-BE49-F238E27FC236}">
                      <a16:creationId xmlns:a16="http://schemas.microsoft.com/office/drawing/2014/main" id="{DFE9A183-BD9F-7B48-BA03-D2195394FDFD}"/>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52" name="Freeform 165">
                  <a:extLst>
                    <a:ext uri="{FF2B5EF4-FFF2-40B4-BE49-F238E27FC236}">
                      <a16:creationId xmlns:a16="http://schemas.microsoft.com/office/drawing/2014/main" id="{B094D56E-606A-8448-BF48-08387D69FD5F}"/>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53" name="Freeform 166">
                  <a:extLst>
                    <a:ext uri="{FF2B5EF4-FFF2-40B4-BE49-F238E27FC236}">
                      <a16:creationId xmlns:a16="http://schemas.microsoft.com/office/drawing/2014/main" id="{D1A7A1C9-C71C-6740-9169-241B2C0F8B52}"/>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54" name="Freeform 162">
                  <a:extLst>
                    <a:ext uri="{FF2B5EF4-FFF2-40B4-BE49-F238E27FC236}">
                      <a16:creationId xmlns:a16="http://schemas.microsoft.com/office/drawing/2014/main" id="{F9B21DF3-4FBF-6B43-AED6-C842C38BF7A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17" name="Group 516">
              <a:extLst>
                <a:ext uri="{FF2B5EF4-FFF2-40B4-BE49-F238E27FC236}">
                  <a16:creationId xmlns:a16="http://schemas.microsoft.com/office/drawing/2014/main" id="{0C21143C-7A73-7240-81FE-557E9DECDEB7}"/>
                </a:ext>
              </a:extLst>
            </p:cNvPr>
            <p:cNvGrpSpPr/>
            <p:nvPr/>
          </p:nvGrpSpPr>
          <p:grpSpPr>
            <a:xfrm>
              <a:off x="2879383" y="1712491"/>
              <a:ext cx="653765" cy="525663"/>
              <a:chOff x="596318" y="1276101"/>
              <a:chExt cx="653765" cy="525663"/>
            </a:xfrm>
          </p:grpSpPr>
          <p:grpSp>
            <p:nvGrpSpPr>
              <p:cNvPr id="519" name="Group 518">
                <a:extLst>
                  <a:ext uri="{FF2B5EF4-FFF2-40B4-BE49-F238E27FC236}">
                    <a16:creationId xmlns:a16="http://schemas.microsoft.com/office/drawing/2014/main" id="{0517C8A6-C933-C142-8AB2-756CE09ED7C7}"/>
                  </a:ext>
                </a:extLst>
              </p:cNvPr>
              <p:cNvGrpSpPr/>
              <p:nvPr/>
            </p:nvGrpSpPr>
            <p:grpSpPr>
              <a:xfrm>
                <a:off x="596318" y="1276101"/>
                <a:ext cx="653765" cy="525663"/>
                <a:chOff x="512403" y="2005281"/>
                <a:chExt cx="2342558" cy="1883543"/>
              </a:xfrm>
              <a:solidFill>
                <a:srgbClr val="FFFFFF"/>
              </a:solidFill>
            </p:grpSpPr>
            <p:sp>
              <p:nvSpPr>
                <p:cNvPr id="536" name="Freeform 5">
                  <a:extLst>
                    <a:ext uri="{FF2B5EF4-FFF2-40B4-BE49-F238E27FC236}">
                      <a16:creationId xmlns:a16="http://schemas.microsoft.com/office/drawing/2014/main" id="{E8D65C36-E9D8-4643-A85A-88EC1A2CF268}"/>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537" name="Freeform 6">
                  <a:extLst>
                    <a:ext uri="{FF2B5EF4-FFF2-40B4-BE49-F238E27FC236}">
                      <a16:creationId xmlns:a16="http://schemas.microsoft.com/office/drawing/2014/main" id="{D1002D3E-3E24-D543-AF8B-336EB7A98BE3}"/>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520" name="Group 519">
                <a:extLst>
                  <a:ext uri="{FF2B5EF4-FFF2-40B4-BE49-F238E27FC236}">
                    <a16:creationId xmlns:a16="http://schemas.microsoft.com/office/drawing/2014/main" id="{0621AC7F-8ACA-D348-A439-AEB62426267D}"/>
                  </a:ext>
                </a:extLst>
              </p:cNvPr>
              <p:cNvGrpSpPr/>
              <p:nvPr/>
            </p:nvGrpSpPr>
            <p:grpSpPr>
              <a:xfrm>
                <a:off x="718517" y="1349429"/>
                <a:ext cx="409367" cy="259737"/>
                <a:chOff x="7308949" y="409018"/>
                <a:chExt cx="540832" cy="343149"/>
              </a:xfrm>
            </p:grpSpPr>
            <p:sp>
              <p:nvSpPr>
                <p:cNvPr id="521" name="Freeform 151">
                  <a:extLst>
                    <a:ext uri="{FF2B5EF4-FFF2-40B4-BE49-F238E27FC236}">
                      <a16:creationId xmlns:a16="http://schemas.microsoft.com/office/drawing/2014/main" id="{94F4D544-65A8-7645-A244-A4D18C84F23A}"/>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2" name="Freeform 150">
                  <a:extLst>
                    <a:ext uri="{FF2B5EF4-FFF2-40B4-BE49-F238E27FC236}">
                      <a16:creationId xmlns:a16="http://schemas.microsoft.com/office/drawing/2014/main" id="{00F60720-0863-D94C-8E28-475BDC658116}"/>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3" name="Freeform 152">
                  <a:extLst>
                    <a:ext uri="{FF2B5EF4-FFF2-40B4-BE49-F238E27FC236}">
                      <a16:creationId xmlns:a16="http://schemas.microsoft.com/office/drawing/2014/main" id="{E980AF1E-9B8B-BC49-B4C6-37149F4E98AD}"/>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4" name="Freeform 153">
                  <a:extLst>
                    <a:ext uri="{FF2B5EF4-FFF2-40B4-BE49-F238E27FC236}">
                      <a16:creationId xmlns:a16="http://schemas.microsoft.com/office/drawing/2014/main" id="{12AF5B30-E65F-6D4C-9318-4C03FC088292}"/>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5" name="Freeform 154">
                  <a:extLst>
                    <a:ext uri="{FF2B5EF4-FFF2-40B4-BE49-F238E27FC236}">
                      <a16:creationId xmlns:a16="http://schemas.microsoft.com/office/drawing/2014/main" id="{683254BA-6810-FB4E-BE95-9F753BB65C6D}"/>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6" name="Freeform 155">
                  <a:extLst>
                    <a:ext uri="{FF2B5EF4-FFF2-40B4-BE49-F238E27FC236}">
                      <a16:creationId xmlns:a16="http://schemas.microsoft.com/office/drawing/2014/main" id="{98F948C0-AEAA-A945-B9AA-68FF184A21CA}"/>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7" name="Freeform 156">
                  <a:extLst>
                    <a:ext uri="{FF2B5EF4-FFF2-40B4-BE49-F238E27FC236}">
                      <a16:creationId xmlns:a16="http://schemas.microsoft.com/office/drawing/2014/main" id="{C798B18F-19B0-1547-B665-7F6F72A63C4C}"/>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8" name="Freeform 159">
                  <a:extLst>
                    <a:ext uri="{FF2B5EF4-FFF2-40B4-BE49-F238E27FC236}">
                      <a16:creationId xmlns:a16="http://schemas.microsoft.com/office/drawing/2014/main" id="{EB9EA2A9-3FF2-A847-90B4-355C1BBD24CF}"/>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29" name="Freeform 160">
                  <a:extLst>
                    <a:ext uri="{FF2B5EF4-FFF2-40B4-BE49-F238E27FC236}">
                      <a16:creationId xmlns:a16="http://schemas.microsoft.com/office/drawing/2014/main" id="{7D48A2CD-71BB-844D-9770-67DE9FFB02FE}"/>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30" name="Freeform 162">
                  <a:extLst>
                    <a:ext uri="{FF2B5EF4-FFF2-40B4-BE49-F238E27FC236}">
                      <a16:creationId xmlns:a16="http://schemas.microsoft.com/office/drawing/2014/main" id="{2F7606F2-3AA2-794B-B7E6-B969280A849D}"/>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31" name="Freeform 163">
                  <a:extLst>
                    <a:ext uri="{FF2B5EF4-FFF2-40B4-BE49-F238E27FC236}">
                      <a16:creationId xmlns:a16="http://schemas.microsoft.com/office/drawing/2014/main" id="{BC743CB4-5314-0446-B566-563A08F675B6}"/>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32" name="Freeform 164">
                  <a:extLst>
                    <a:ext uri="{FF2B5EF4-FFF2-40B4-BE49-F238E27FC236}">
                      <a16:creationId xmlns:a16="http://schemas.microsoft.com/office/drawing/2014/main" id="{9237B253-6E79-8C4A-B98D-2E484CDDB3C6}"/>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33" name="Freeform 165">
                  <a:extLst>
                    <a:ext uri="{FF2B5EF4-FFF2-40B4-BE49-F238E27FC236}">
                      <a16:creationId xmlns:a16="http://schemas.microsoft.com/office/drawing/2014/main" id="{7F034065-A6C3-294E-AD4F-6F383B06DDF7}"/>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34" name="Freeform 166">
                  <a:extLst>
                    <a:ext uri="{FF2B5EF4-FFF2-40B4-BE49-F238E27FC236}">
                      <a16:creationId xmlns:a16="http://schemas.microsoft.com/office/drawing/2014/main" id="{6FCC18B0-9280-5B4C-BA41-EC8EE108F803}"/>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35" name="Freeform 162">
                  <a:extLst>
                    <a:ext uri="{FF2B5EF4-FFF2-40B4-BE49-F238E27FC236}">
                      <a16:creationId xmlns:a16="http://schemas.microsoft.com/office/drawing/2014/main" id="{1BADCC2F-5FAD-6345-A00B-313716FF596E}"/>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518" name="Rectangle 517">
              <a:extLst>
                <a:ext uri="{FF2B5EF4-FFF2-40B4-BE49-F238E27FC236}">
                  <a16:creationId xmlns:a16="http://schemas.microsoft.com/office/drawing/2014/main" id="{9614DF0A-D3D8-084D-9A36-D8D62757D0E7}"/>
                </a:ext>
              </a:extLst>
            </p:cNvPr>
            <p:cNvSpPr/>
            <p:nvPr/>
          </p:nvSpPr>
          <p:spPr bwMode="auto">
            <a:xfrm>
              <a:off x="406400" y="1601475"/>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595" name="Group 594">
            <a:extLst>
              <a:ext uri="{FF2B5EF4-FFF2-40B4-BE49-F238E27FC236}">
                <a16:creationId xmlns:a16="http://schemas.microsoft.com/office/drawing/2014/main" id="{63D2256B-6138-1842-82A1-5F70D761D585}"/>
              </a:ext>
            </a:extLst>
          </p:cNvPr>
          <p:cNvGrpSpPr/>
          <p:nvPr/>
        </p:nvGrpSpPr>
        <p:grpSpPr>
          <a:xfrm>
            <a:off x="473521" y="2250633"/>
            <a:ext cx="2735407" cy="594066"/>
            <a:chOff x="406400" y="2554813"/>
            <a:chExt cx="3282488" cy="712879"/>
          </a:xfrm>
        </p:grpSpPr>
        <p:grpSp>
          <p:nvGrpSpPr>
            <p:cNvPr id="596" name="Group 595">
              <a:extLst>
                <a:ext uri="{FF2B5EF4-FFF2-40B4-BE49-F238E27FC236}">
                  <a16:creationId xmlns:a16="http://schemas.microsoft.com/office/drawing/2014/main" id="{51975B2F-2588-764A-9479-6C54D9C18BD9}"/>
                </a:ext>
              </a:extLst>
            </p:cNvPr>
            <p:cNvGrpSpPr/>
            <p:nvPr/>
          </p:nvGrpSpPr>
          <p:grpSpPr>
            <a:xfrm>
              <a:off x="596318" y="2665829"/>
              <a:ext cx="653765" cy="525663"/>
              <a:chOff x="596318" y="1276101"/>
              <a:chExt cx="653765" cy="525663"/>
            </a:xfrm>
          </p:grpSpPr>
          <p:grpSp>
            <p:nvGrpSpPr>
              <p:cNvPr id="658" name="Group 657">
                <a:extLst>
                  <a:ext uri="{FF2B5EF4-FFF2-40B4-BE49-F238E27FC236}">
                    <a16:creationId xmlns:a16="http://schemas.microsoft.com/office/drawing/2014/main" id="{D4E24C63-9F39-B94B-8A9E-A4C4D0A9DA85}"/>
                  </a:ext>
                </a:extLst>
              </p:cNvPr>
              <p:cNvGrpSpPr/>
              <p:nvPr/>
            </p:nvGrpSpPr>
            <p:grpSpPr>
              <a:xfrm>
                <a:off x="596318" y="1276101"/>
                <a:ext cx="653765" cy="525663"/>
                <a:chOff x="512403" y="2005281"/>
                <a:chExt cx="2342558" cy="1883543"/>
              </a:xfrm>
              <a:solidFill>
                <a:srgbClr val="FFFFFF"/>
              </a:solidFill>
            </p:grpSpPr>
            <p:sp>
              <p:nvSpPr>
                <p:cNvPr id="675" name="Freeform 5">
                  <a:extLst>
                    <a:ext uri="{FF2B5EF4-FFF2-40B4-BE49-F238E27FC236}">
                      <a16:creationId xmlns:a16="http://schemas.microsoft.com/office/drawing/2014/main" id="{1E561476-9F25-394B-A652-543984E6726F}"/>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76" name="Freeform 6">
                  <a:extLst>
                    <a:ext uri="{FF2B5EF4-FFF2-40B4-BE49-F238E27FC236}">
                      <a16:creationId xmlns:a16="http://schemas.microsoft.com/office/drawing/2014/main" id="{2A26C360-BFDA-FB48-82CA-87B8B755520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59" name="Group 658">
                <a:extLst>
                  <a:ext uri="{FF2B5EF4-FFF2-40B4-BE49-F238E27FC236}">
                    <a16:creationId xmlns:a16="http://schemas.microsoft.com/office/drawing/2014/main" id="{81BC3DCD-3C8D-694E-AE41-28F65FEBD43C}"/>
                  </a:ext>
                </a:extLst>
              </p:cNvPr>
              <p:cNvGrpSpPr/>
              <p:nvPr/>
            </p:nvGrpSpPr>
            <p:grpSpPr>
              <a:xfrm>
                <a:off x="718517" y="1349429"/>
                <a:ext cx="409367" cy="259737"/>
                <a:chOff x="7308949" y="409018"/>
                <a:chExt cx="540832" cy="343149"/>
              </a:xfrm>
            </p:grpSpPr>
            <p:sp>
              <p:nvSpPr>
                <p:cNvPr id="660" name="Freeform 151">
                  <a:extLst>
                    <a:ext uri="{FF2B5EF4-FFF2-40B4-BE49-F238E27FC236}">
                      <a16:creationId xmlns:a16="http://schemas.microsoft.com/office/drawing/2014/main" id="{60058A8C-88C2-0246-88EB-36F1AEB7D221}"/>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1" name="Freeform 150">
                  <a:extLst>
                    <a:ext uri="{FF2B5EF4-FFF2-40B4-BE49-F238E27FC236}">
                      <a16:creationId xmlns:a16="http://schemas.microsoft.com/office/drawing/2014/main" id="{DD95CD05-87AA-7F49-8208-05C8C6008CE2}"/>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2" name="Freeform 152">
                  <a:extLst>
                    <a:ext uri="{FF2B5EF4-FFF2-40B4-BE49-F238E27FC236}">
                      <a16:creationId xmlns:a16="http://schemas.microsoft.com/office/drawing/2014/main" id="{C08AAA85-B5B2-7740-ACFF-F23D5C7E3A0A}"/>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3" name="Freeform 153">
                  <a:extLst>
                    <a:ext uri="{FF2B5EF4-FFF2-40B4-BE49-F238E27FC236}">
                      <a16:creationId xmlns:a16="http://schemas.microsoft.com/office/drawing/2014/main" id="{105F5DC7-C2A9-F24B-94DC-39E2E9E20D6D}"/>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4" name="Freeform 154">
                  <a:extLst>
                    <a:ext uri="{FF2B5EF4-FFF2-40B4-BE49-F238E27FC236}">
                      <a16:creationId xmlns:a16="http://schemas.microsoft.com/office/drawing/2014/main" id="{0BCBB72E-2664-1049-8D31-5C44A0AE94C0}"/>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5" name="Freeform 155">
                  <a:extLst>
                    <a:ext uri="{FF2B5EF4-FFF2-40B4-BE49-F238E27FC236}">
                      <a16:creationId xmlns:a16="http://schemas.microsoft.com/office/drawing/2014/main" id="{40641E72-02A3-5747-B16E-DB085FC26845}"/>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6" name="Freeform 156">
                  <a:extLst>
                    <a:ext uri="{FF2B5EF4-FFF2-40B4-BE49-F238E27FC236}">
                      <a16:creationId xmlns:a16="http://schemas.microsoft.com/office/drawing/2014/main" id="{BBB418C5-48CA-BF4D-837B-B702AEF0F6C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7" name="Freeform 159">
                  <a:extLst>
                    <a:ext uri="{FF2B5EF4-FFF2-40B4-BE49-F238E27FC236}">
                      <a16:creationId xmlns:a16="http://schemas.microsoft.com/office/drawing/2014/main" id="{45D9495A-BCD9-8A45-B2B4-052ECF8219B3}"/>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8" name="Freeform 160">
                  <a:extLst>
                    <a:ext uri="{FF2B5EF4-FFF2-40B4-BE49-F238E27FC236}">
                      <a16:creationId xmlns:a16="http://schemas.microsoft.com/office/drawing/2014/main" id="{EEB67EC9-8ADD-3748-AA03-57EA3834852F}"/>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9" name="Freeform 162">
                  <a:extLst>
                    <a:ext uri="{FF2B5EF4-FFF2-40B4-BE49-F238E27FC236}">
                      <a16:creationId xmlns:a16="http://schemas.microsoft.com/office/drawing/2014/main" id="{10D32D8E-A20E-EE43-9ECB-03618C8BA3CA}"/>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0" name="Freeform 163">
                  <a:extLst>
                    <a:ext uri="{FF2B5EF4-FFF2-40B4-BE49-F238E27FC236}">
                      <a16:creationId xmlns:a16="http://schemas.microsoft.com/office/drawing/2014/main" id="{DA458A95-2262-F141-9862-EA0C544CE1F5}"/>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1" name="Freeform 164">
                  <a:extLst>
                    <a:ext uri="{FF2B5EF4-FFF2-40B4-BE49-F238E27FC236}">
                      <a16:creationId xmlns:a16="http://schemas.microsoft.com/office/drawing/2014/main" id="{EFF937E6-18F9-494E-8080-12D387CEBF2A}"/>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2" name="Freeform 165">
                  <a:extLst>
                    <a:ext uri="{FF2B5EF4-FFF2-40B4-BE49-F238E27FC236}">
                      <a16:creationId xmlns:a16="http://schemas.microsoft.com/office/drawing/2014/main" id="{7349801A-EAE7-5A42-A85D-57C78533D166}"/>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3" name="Freeform 166">
                  <a:extLst>
                    <a:ext uri="{FF2B5EF4-FFF2-40B4-BE49-F238E27FC236}">
                      <a16:creationId xmlns:a16="http://schemas.microsoft.com/office/drawing/2014/main" id="{AF8C0B5D-B6A9-9647-84F7-E78808814E47}"/>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4" name="Freeform 162">
                  <a:extLst>
                    <a:ext uri="{FF2B5EF4-FFF2-40B4-BE49-F238E27FC236}">
                      <a16:creationId xmlns:a16="http://schemas.microsoft.com/office/drawing/2014/main" id="{FFB986B2-B977-B949-AF51-0F2DA18C9B1B}"/>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97" name="Group 596">
              <a:extLst>
                <a:ext uri="{FF2B5EF4-FFF2-40B4-BE49-F238E27FC236}">
                  <a16:creationId xmlns:a16="http://schemas.microsoft.com/office/drawing/2014/main" id="{11579E32-7BEF-FE4E-BEA6-71CE6FA7CAFC}"/>
                </a:ext>
              </a:extLst>
            </p:cNvPr>
            <p:cNvGrpSpPr/>
            <p:nvPr/>
          </p:nvGrpSpPr>
          <p:grpSpPr>
            <a:xfrm>
              <a:off x="1357340" y="2665829"/>
              <a:ext cx="653765" cy="525663"/>
              <a:chOff x="596318" y="1276101"/>
              <a:chExt cx="653765" cy="525663"/>
            </a:xfrm>
          </p:grpSpPr>
          <p:grpSp>
            <p:nvGrpSpPr>
              <p:cNvPr id="639" name="Group 638">
                <a:extLst>
                  <a:ext uri="{FF2B5EF4-FFF2-40B4-BE49-F238E27FC236}">
                    <a16:creationId xmlns:a16="http://schemas.microsoft.com/office/drawing/2014/main" id="{B191988B-B92A-434D-B268-8B9DB1204C4E}"/>
                  </a:ext>
                </a:extLst>
              </p:cNvPr>
              <p:cNvGrpSpPr/>
              <p:nvPr/>
            </p:nvGrpSpPr>
            <p:grpSpPr>
              <a:xfrm>
                <a:off x="596318" y="1276101"/>
                <a:ext cx="653765" cy="525663"/>
                <a:chOff x="512403" y="2005281"/>
                <a:chExt cx="2342558" cy="1883543"/>
              </a:xfrm>
              <a:solidFill>
                <a:srgbClr val="FFFFFF"/>
              </a:solidFill>
            </p:grpSpPr>
            <p:sp>
              <p:nvSpPr>
                <p:cNvPr id="656" name="Freeform 5">
                  <a:extLst>
                    <a:ext uri="{FF2B5EF4-FFF2-40B4-BE49-F238E27FC236}">
                      <a16:creationId xmlns:a16="http://schemas.microsoft.com/office/drawing/2014/main" id="{DD7165DA-1690-C74B-A723-35B898BA18D1}"/>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57" name="Freeform 6">
                  <a:extLst>
                    <a:ext uri="{FF2B5EF4-FFF2-40B4-BE49-F238E27FC236}">
                      <a16:creationId xmlns:a16="http://schemas.microsoft.com/office/drawing/2014/main" id="{7201E0CE-5F1A-1745-A260-380340867244}"/>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40" name="Group 639">
                <a:extLst>
                  <a:ext uri="{FF2B5EF4-FFF2-40B4-BE49-F238E27FC236}">
                    <a16:creationId xmlns:a16="http://schemas.microsoft.com/office/drawing/2014/main" id="{2C346D60-38E0-174A-A360-FD4C63BD03C2}"/>
                  </a:ext>
                </a:extLst>
              </p:cNvPr>
              <p:cNvGrpSpPr/>
              <p:nvPr/>
            </p:nvGrpSpPr>
            <p:grpSpPr>
              <a:xfrm>
                <a:off x="718517" y="1349429"/>
                <a:ext cx="409367" cy="259737"/>
                <a:chOff x="7308949" y="409018"/>
                <a:chExt cx="540832" cy="343149"/>
              </a:xfrm>
            </p:grpSpPr>
            <p:sp>
              <p:nvSpPr>
                <p:cNvPr id="641" name="Freeform 151">
                  <a:extLst>
                    <a:ext uri="{FF2B5EF4-FFF2-40B4-BE49-F238E27FC236}">
                      <a16:creationId xmlns:a16="http://schemas.microsoft.com/office/drawing/2014/main" id="{A51D01A4-E9E0-1D40-AB10-06DB452A05FE}"/>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2" name="Freeform 150">
                  <a:extLst>
                    <a:ext uri="{FF2B5EF4-FFF2-40B4-BE49-F238E27FC236}">
                      <a16:creationId xmlns:a16="http://schemas.microsoft.com/office/drawing/2014/main" id="{647946ED-864D-F148-86EB-441B740663E4}"/>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3" name="Freeform 152">
                  <a:extLst>
                    <a:ext uri="{FF2B5EF4-FFF2-40B4-BE49-F238E27FC236}">
                      <a16:creationId xmlns:a16="http://schemas.microsoft.com/office/drawing/2014/main" id="{92055B2C-BC79-1849-8520-AD9B38BAF41D}"/>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4" name="Freeform 153">
                  <a:extLst>
                    <a:ext uri="{FF2B5EF4-FFF2-40B4-BE49-F238E27FC236}">
                      <a16:creationId xmlns:a16="http://schemas.microsoft.com/office/drawing/2014/main" id="{80D9CDD1-9DF5-7944-8239-1E5B68B03430}"/>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5" name="Freeform 154">
                  <a:extLst>
                    <a:ext uri="{FF2B5EF4-FFF2-40B4-BE49-F238E27FC236}">
                      <a16:creationId xmlns:a16="http://schemas.microsoft.com/office/drawing/2014/main" id="{9039E2A9-70B8-1540-929A-23A57D6E6739}"/>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6" name="Freeform 155">
                  <a:extLst>
                    <a:ext uri="{FF2B5EF4-FFF2-40B4-BE49-F238E27FC236}">
                      <a16:creationId xmlns:a16="http://schemas.microsoft.com/office/drawing/2014/main" id="{5CBB0825-D4A2-3241-9E17-C68FBB8ACCC8}"/>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7" name="Freeform 156">
                  <a:extLst>
                    <a:ext uri="{FF2B5EF4-FFF2-40B4-BE49-F238E27FC236}">
                      <a16:creationId xmlns:a16="http://schemas.microsoft.com/office/drawing/2014/main" id="{CBD977AD-7B54-914D-994F-1D08C8D72985}"/>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8" name="Freeform 159">
                  <a:extLst>
                    <a:ext uri="{FF2B5EF4-FFF2-40B4-BE49-F238E27FC236}">
                      <a16:creationId xmlns:a16="http://schemas.microsoft.com/office/drawing/2014/main" id="{C9E11D99-F2C8-A740-A643-7143B1F2370E}"/>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9" name="Freeform 160">
                  <a:extLst>
                    <a:ext uri="{FF2B5EF4-FFF2-40B4-BE49-F238E27FC236}">
                      <a16:creationId xmlns:a16="http://schemas.microsoft.com/office/drawing/2014/main" id="{4CF879C3-AEF6-AC47-8922-A77B97597E35}"/>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0" name="Freeform 162">
                  <a:extLst>
                    <a:ext uri="{FF2B5EF4-FFF2-40B4-BE49-F238E27FC236}">
                      <a16:creationId xmlns:a16="http://schemas.microsoft.com/office/drawing/2014/main" id="{DB6AE359-5966-2D47-B940-4550E07DFC63}"/>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1" name="Freeform 163">
                  <a:extLst>
                    <a:ext uri="{FF2B5EF4-FFF2-40B4-BE49-F238E27FC236}">
                      <a16:creationId xmlns:a16="http://schemas.microsoft.com/office/drawing/2014/main" id="{AE23D090-6B9D-E246-A5C6-4033CE7F0BB1}"/>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2" name="Freeform 164">
                  <a:extLst>
                    <a:ext uri="{FF2B5EF4-FFF2-40B4-BE49-F238E27FC236}">
                      <a16:creationId xmlns:a16="http://schemas.microsoft.com/office/drawing/2014/main" id="{B28B46FD-BB9B-4E42-97E8-20192BE94092}"/>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3" name="Freeform 165">
                  <a:extLst>
                    <a:ext uri="{FF2B5EF4-FFF2-40B4-BE49-F238E27FC236}">
                      <a16:creationId xmlns:a16="http://schemas.microsoft.com/office/drawing/2014/main" id="{DA63CA1A-63BE-2645-8A34-6B7EF7C9FAC1}"/>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4" name="Freeform 166">
                  <a:extLst>
                    <a:ext uri="{FF2B5EF4-FFF2-40B4-BE49-F238E27FC236}">
                      <a16:creationId xmlns:a16="http://schemas.microsoft.com/office/drawing/2014/main" id="{F13E0CD7-2DA3-0A49-9193-C56FF4D6D9C2}"/>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5" name="Freeform 162">
                  <a:extLst>
                    <a:ext uri="{FF2B5EF4-FFF2-40B4-BE49-F238E27FC236}">
                      <a16:creationId xmlns:a16="http://schemas.microsoft.com/office/drawing/2014/main" id="{7BEACBC9-7BDA-5844-8D7E-EA163626E2C7}"/>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98" name="Group 597">
              <a:extLst>
                <a:ext uri="{FF2B5EF4-FFF2-40B4-BE49-F238E27FC236}">
                  <a16:creationId xmlns:a16="http://schemas.microsoft.com/office/drawing/2014/main" id="{E8C1B711-36C6-1645-A8DD-96284D0793D6}"/>
                </a:ext>
              </a:extLst>
            </p:cNvPr>
            <p:cNvGrpSpPr/>
            <p:nvPr/>
          </p:nvGrpSpPr>
          <p:grpSpPr>
            <a:xfrm>
              <a:off x="2118362" y="2665829"/>
              <a:ext cx="653765" cy="525663"/>
              <a:chOff x="596318" y="1276101"/>
              <a:chExt cx="653765" cy="525663"/>
            </a:xfrm>
          </p:grpSpPr>
          <p:grpSp>
            <p:nvGrpSpPr>
              <p:cNvPr id="620" name="Group 619">
                <a:extLst>
                  <a:ext uri="{FF2B5EF4-FFF2-40B4-BE49-F238E27FC236}">
                    <a16:creationId xmlns:a16="http://schemas.microsoft.com/office/drawing/2014/main" id="{A87BC903-1F6A-C045-B240-F6EEB45FB564}"/>
                  </a:ext>
                </a:extLst>
              </p:cNvPr>
              <p:cNvGrpSpPr/>
              <p:nvPr/>
            </p:nvGrpSpPr>
            <p:grpSpPr>
              <a:xfrm>
                <a:off x="596318" y="1276101"/>
                <a:ext cx="653765" cy="525663"/>
                <a:chOff x="512403" y="2005281"/>
                <a:chExt cx="2342558" cy="1883543"/>
              </a:xfrm>
              <a:solidFill>
                <a:srgbClr val="FFFFFF"/>
              </a:solidFill>
            </p:grpSpPr>
            <p:sp>
              <p:nvSpPr>
                <p:cNvPr id="637" name="Freeform 5">
                  <a:extLst>
                    <a:ext uri="{FF2B5EF4-FFF2-40B4-BE49-F238E27FC236}">
                      <a16:creationId xmlns:a16="http://schemas.microsoft.com/office/drawing/2014/main" id="{409031D9-52B2-F74F-B3DC-74F5A2297D0E}"/>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38" name="Freeform 6">
                  <a:extLst>
                    <a:ext uri="{FF2B5EF4-FFF2-40B4-BE49-F238E27FC236}">
                      <a16:creationId xmlns:a16="http://schemas.microsoft.com/office/drawing/2014/main" id="{6523BB1F-A103-0E47-9E76-4C75E56D6438}"/>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21" name="Group 620">
                <a:extLst>
                  <a:ext uri="{FF2B5EF4-FFF2-40B4-BE49-F238E27FC236}">
                    <a16:creationId xmlns:a16="http://schemas.microsoft.com/office/drawing/2014/main" id="{D1371F35-FA4A-574D-95AA-20143AF6368E}"/>
                  </a:ext>
                </a:extLst>
              </p:cNvPr>
              <p:cNvGrpSpPr/>
              <p:nvPr/>
            </p:nvGrpSpPr>
            <p:grpSpPr>
              <a:xfrm>
                <a:off x="718517" y="1349429"/>
                <a:ext cx="409367" cy="259737"/>
                <a:chOff x="7308949" y="409018"/>
                <a:chExt cx="540832" cy="343149"/>
              </a:xfrm>
            </p:grpSpPr>
            <p:sp>
              <p:nvSpPr>
                <p:cNvPr id="622" name="Freeform 151">
                  <a:extLst>
                    <a:ext uri="{FF2B5EF4-FFF2-40B4-BE49-F238E27FC236}">
                      <a16:creationId xmlns:a16="http://schemas.microsoft.com/office/drawing/2014/main" id="{F4E18FD3-F965-8349-BAF6-81C0C22F17C0}"/>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3" name="Freeform 150">
                  <a:extLst>
                    <a:ext uri="{FF2B5EF4-FFF2-40B4-BE49-F238E27FC236}">
                      <a16:creationId xmlns:a16="http://schemas.microsoft.com/office/drawing/2014/main" id="{14A783D1-1763-7F48-84CE-C948D07440AE}"/>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4" name="Freeform 152">
                  <a:extLst>
                    <a:ext uri="{FF2B5EF4-FFF2-40B4-BE49-F238E27FC236}">
                      <a16:creationId xmlns:a16="http://schemas.microsoft.com/office/drawing/2014/main" id="{D0CA6081-C909-AC4C-8317-4C90D4BD0CC1}"/>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5" name="Freeform 153">
                  <a:extLst>
                    <a:ext uri="{FF2B5EF4-FFF2-40B4-BE49-F238E27FC236}">
                      <a16:creationId xmlns:a16="http://schemas.microsoft.com/office/drawing/2014/main" id="{B3839D61-C473-B442-9D55-489DB1E299E7}"/>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6" name="Freeform 154">
                  <a:extLst>
                    <a:ext uri="{FF2B5EF4-FFF2-40B4-BE49-F238E27FC236}">
                      <a16:creationId xmlns:a16="http://schemas.microsoft.com/office/drawing/2014/main" id="{6F7AC983-DE80-6641-8861-D0215B696404}"/>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7" name="Freeform 155">
                  <a:extLst>
                    <a:ext uri="{FF2B5EF4-FFF2-40B4-BE49-F238E27FC236}">
                      <a16:creationId xmlns:a16="http://schemas.microsoft.com/office/drawing/2014/main" id="{AE2FE53F-D7D5-0C41-AEB2-0F2A7D5705BB}"/>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8" name="Freeform 156">
                  <a:extLst>
                    <a:ext uri="{FF2B5EF4-FFF2-40B4-BE49-F238E27FC236}">
                      <a16:creationId xmlns:a16="http://schemas.microsoft.com/office/drawing/2014/main" id="{6383BC06-F57A-A841-BD52-9EB96C8C6CC5}"/>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9" name="Freeform 159">
                  <a:extLst>
                    <a:ext uri="{FF2B5EF4-FFF2-40B4-BE49-F238E27FC236}">
                      <a16:creationId xmlns:a16="http://schemas.microsoft.com/office/drawing/2014/main" id="{23D1878A-419A-894D-A49E-C38C975A3CAF}"/>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30" name="Freeform 160">
                  <a:extLst>
                    <a:ext uri="{FF2B5EF4-FFF2-40B4-BE49-F238E27FC236}">
                      <a16:creationId xmlns:a16="http://schemas.microsoft.com/office/drawing/2014/main" id="{E14C7093-96DB-CE49-A2A3-5FE32243F1C1}"/>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31" name="Freeform 162">
                  <a:extLst>
                    <a:ext uri="{FF2B5EF4-FFF2-40B4-BE49-F238E27FC236}">
                      <a16:creationId xmlns:a16="http://schemas.microsoft.com/office/drawing/2014/main" id="{5E5E20F7-6B60-5749-8AFA-7AE33DBA6D95}"/>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32" name="Freeform 163">
                  <a:extLst>
                    <a:ext uri="{FF2B5EF4-FFF2-40B4-BE49-F238E27FC236}">
                      <a16:creationId xmlns:a16="http://schemas.microsoft.com/office/drawing/2014/main" id="{AF5430F0-EE1A-BD44-BAC8-2D834778CE8E}"/>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33" name="Freeform 164">
                  <a:extLst>
                    <a:ext uri="{FF2B5EF4-FFF2-40B4-BE49-F238E27FC236}">
                      <a16:creationId xmlns:a16="http://schemas.microsoft.com/office/drawing/2014/main" id="{C01F49DB-A312-9245-999D-460EF1DC6D9C}"/>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34" name="Freeform 165">
                  <a:extLst>
                    <a:ext uri="{FF2B5EF4-FFF2-40B4-BE49-F238E27FC236}">
                      <a16:creationId xmlns:a16="http://schemas.microsoft.com/office/drawing/2014/main" id="{E630F3C4-D4AE-9546-BC0A-F68C8C3836FE}"/>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35" name="Freeform 166">
                  <a:extLst>
                    <a:ext uri="{FF2B5EF4-FFF2-40B4-BE49-F238E27FC236}">
                      <a16:creationId xmlns:a16="http://schemas.microsoft.com/office/drawing/2014/main" id="{5B66E0B8-EEDE-DE46-865F-FC174EFDEC47}"/>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36" name="Freeform 162">
                  <a:extLst>
                    <a:ext uri="{FF2B5EF4-FFF2-40B4-BE49-F238E27FC236}">
                      <a16:creationId xmlns:a16="http://schemas.microsoft.com/office/drawing/2014/main" id="{E3EC7D5B-2B4C-2441-A210-E698DD777B85}"/>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99" name="Group 598">
              <a:extLst>
                <a:ext uri="{FF2B5EF4-FFF2-40B4-BE49-F238E27FC236}">
                  <a16:creationId xmlns:a16="http://schemas.microsoft.com/office/drawing/2014/main" id="{2A4A5ACE-F136-E54E-BC42-2AD36041AFC9}"/>
                </a:ext>
              </a:extLst>
            </p:cNvPr>
            <p:cNvGrpSpPr/>
            <p:nvPr/>
          </p:nvGrpSpPr>
          <p:grpSpPr>
            <a:xfrm>
              <a:off x="2879383" y="2665829"/>
              <a:ext cx="653765" cy="525663"/>
              <a:chOff x="596318" y="1276101"/>
              <a:chExt cx="653765" cy="525663"/>
            </a:xfrm>
          </p:grpSpPr>
          <p:grpSp>
            <p:nvGrpSpPr>
              <p:cNvPr id="601" name="Group 600">
                <a:extLst>
                  <a:ext uri="{FF2B5EF4-FFF2-40B4-BE49-F238E27FC236}">
                    <a16:creationId xmlns:a16="http://schemas.microsoft.com/office/drawing/2014/main" id="{8247AB87-41ED-464F-835D-E5BF1F6E42D5}"/>
                  </a:ext>
                </a:extLst>
              </p:cNvPr>
              <p:cNvGrpSpPr/>
              <p:nvPr/>
            </p:nvGrpSpPr>
            <p:grpSpPr>
              <a:xfrm>
                <a:off x="596318" y="1276101"/>
                <a:ext cx="653765" cy="525663"/>
                <a:chOff x="512403" y="2005281"/>
                <a:chExt cx="2342558" cy="1883543"/>
              </a:xfrm>
              <a:solidFill>
                <a:srgbClr val="FFFFFF"/>
              </a:solidFill>
            </p:grpSpPr>
            <p:sp>
              <p:nvSpPr>
                <p:cNvPr id="618" name="Freeform 5">
                  <a:extLst>
                    <a:ext uri="{FF2B5EF4-FFF2-40B4-BE49-F238E27FC236}">
                      <a16:creationId xmlns:a16="http://schemas.microsoft.com/office/drawing/2014/main" id="{2E5B8CDC-4AD1-2645-9B0F-08C1C13B0B4E}"/>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19" name="Freeform 6">
                  <a:extLst>
                    <a:ext uri="{FF2B5EF4-FFF2-40B4-BE49-F238E27FC236}">
                      <a16:creationId xmlns:a16="http://schemas.microsoft.com/office/drawing/2014/main" id="{5989CF2C-52C1-904D-8D32-0D837F4E2B7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02" name="Group 601">
                <a:extLst>
                  <a:ext uri="{FF2B5EF4-FFF2-40B4-BE49-F238E27FC236}">
                    <a16:creationId xmlns:a16="http://schemas.microsoft.com/office/drawing/2014/main" id="{BC8736CB-7BBC-A744-8AB7-10068E309AAC}"/>
                  </a:ext>
                </a:extLst>
              </p:cNvPr>
              <p:cNvGrpSpPr/>
              <p:nvPr/>
            </p:nvGrpSpPr>
            <p:grpSpPr>
              <a:xfrm>
                <a:off x="718517" y="1349429"/>
                <a:ext cx="409367" cy="259737"/>
                <a:chOff x="7308949" y="409018"/>
                <a:chExt cx="540832" cy="343149"/>
              </a:xfrm>
            </p:grpSpPr>
            <p:sp>
              <p:nvSpPr>
                <p:cNvPr id="603" name="Freeform 151">
                  <a:extLst>
                    <a:ext uri="{FF2B5EF4-FFF2-40B4-BE49-F238E27FC236}">
                      <a16:creationId xmlns:a16="http://schemas.microsoft.com/office/drawing/2014/main" id="{00F8E476-DD2B-C848-8162-CA1BE79E1A15}"/>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4" name="Freeform 150">
                  <a:extLst>
                    <a:ext uri="{FF2B5EF4-FFF2-40B4-BE49-F238E27FC236}">
                      <a16:creationId xmlns:a16="http://schemas.microsoft.com/office/drawing/2014/main" id="{79BEA5EE-AC8F-2947-AB42-6D97977BA950}"/>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5" name="Freeform 152">
                  <a:extLst>
                    <a:ext uri="{FF2B5EF4-FFF2-40B4-BE49-F238E27FC236}">
                      <a16:creationId xmlns:a16="http://schemas.microsoft.com/office/drawing/2014/main" id="{D86CDB71-C50E-A74F-B5CD-CDB95E7EEB60}"/>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6" name="Freeform 153">
                  <a:extLst>
                    <a:ext uri="{FF2B5EF4-FFF2-40B4-BE49-F238E27FC236}">
                      <a16:creationId xmlns:a16="http://schemas.microsoft.com/office/drawing/2014/main" id="{1269D3C6-59BF-2047-B5E0-6C9C0F4C93D6}"/>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7" name="Freeform 154">
                  <a:extLst>
                    <a:ext uri="{FF2B5EF4-FFF2-40B4-BE49-F238E27FC236}">
                      <a16:creationId xmlns:a16="http://schemas.microsoft.com/office/drawing/2014/main" id="{1263CB69-E342-3449-B12A-0893C06B45E9}"/>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8" name="Freeform 155">
                  <a:extLst>
                    <a:ext uri="{FF2B5EF4-FFF2-40B4-BE49-F238E27FC236}">
                      <a16:creationId xmlns:a16="http://schemas.microsoft.com/office/drawing/2014/main" id="{A32482E9-0FA2-3C48-A6D0-B80AE41EEA9E}"/>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9" name="Freeform 156">
                  <a:extLst>
                    <a:ext uri="{FF2B5EF4-FFF2-40B4-BE49-F238E27FC236}">
                      <a16:creationId xmlns:a16="http://schemas.microsoft.com/office/drawing/2014/main" id="{EA0E164F-8331-5740-AFC4-C496F658F602}"/>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0" name="Freeform 159">
                  <a:extLst>
                    <a:ext uri="{FF2B5EF4-FFF2-40B4-BE49-F238E27FC236}">
                      <a16:creationId xmlns:a16="http://schemas.microsoft.com/office/drawing/2014/main" id="{4AC7F5DB-2215-4941-90B5-1D28154E2F5F}"/>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1" name="Freeform 160">
                  <a:extLst>
                    <a:ext uri="{FF2B5EF4-FFF2-40B4-BE49-F238E27FC236}">
                      <a16:creationId xmlns:a16="http://schemas.microsoft.com/office/drawing/2014/main" id="{7D4BC908-1AA9-7946-BD5A-FA702470680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2" name="Freeform 162">
                  <a:extLst>
                    <a:ext uri="{FF2B5EF4-FFF2-40B4-BE49-F238E27FC236}">
                      <a16:creationId xmlns:a16="http://schemas.microsoft.com/office/drawing/2014/main" id="{5BF9C193-D1BF-B349-915E-26EA91D1CFC2}"/>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3" name="Freeform 163">
                  <a:extLst>
                    <a:ext uri="{FF2B5EF4-FFF2-40B4-BE49-F238E27FC236}">
                      <a16:creationId xmlns:a16="http://schemas.microsoft.com/office/drawing/2014/main" id="{1F6D1864-9490-F348-96B0-3A6861F95A74}"/>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4" name="Freeform 164">
                  <a:extLst>
                    <a:ext uri="{FF2B5EF4-FFF2-40B4-BE49-F238E27FC236}">
                      <a16:creationId xmlns:a16="http://schemas.microsoft.com/office/drawing/2014/main" id="{7FC6F50D-DFC9-E947-92FB-D3016E9C7FB9}"/>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5" name="Freeform 165">
                  <a:extLst>
                    <a:ext uri="{FF2B5EF4-FFF2-40B4-BE49-F238E27FC236}">
                      <a16:creationId xmlns:a16="http://schemas.microsoft.com/office/drawing/2014/main" id="{9205DAC2-53DC-FF40-96E0-403B8F7D1AE5}"/>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6" name="Freeform 166">
                  <a:extLst>
                    <a:ext uri="{FF2B5EF4-FFF2-40B4-BE49-F238E27FC236}">
                      <a16:creationId xmlns:a16="http://schemas.microsoft.com/office/drawing/2014/main" id="{2D844836-6D37-F246-99AA-9F4607EB10E4}"/>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7" name="Freeform 162">
                  <a:extLst>
                    <a:ext uri="{FF2B5EF4-FFF2-40B4-BE49-F238E27FC236}">
                      <a16:creationId xmlns:a16="http://schemas.microsoft.com/office/drawing/2014/main" id="{BDCAFE54-DFBF-9840-A21A-05C865A96C2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600" name="Rectangle 599">
              <a:extLst>
                <a:ext uri="{FF2B5EF4-FFF2-40B4-BE49-F238E27FC236}">
                  <a16:creationId xmlns:a16="http://schemas.microsoft.com/office/drawing/2014/main" id="{F1F54E30-3378-6349-993A-67F16F534259}"/>
                </a:ext>
              </a:extLst>
            </p:cNvPr>
            <p:cNvSpPr/>
            <p:nvPr/>
          </p:nvSpPr>
          <p:spPr bwMode="auto">
            <a:xfrm>
              <a:off x="406400" y="2554813"/>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677" name="Group 676">
            <a:extLst>
              <a:ext uri="{FF2B5EF4-FFF2-40B4-BE49-F238E27FC236}">
                <a16:creationId xmlns:a16="http://schemas.microsoft.com/office/drawing/2014/main" id="{84500372-501F-0F4C-9B0C-74203B59B5DD}"/>
              </a:ext>
            </a:extLst>
          </p:cNvPr>
          <p:cNvGrpSpPr/>
          <p:nvPr/>
        </p:nvGrpSpPr>
        <p:grpSpPr>
          <a:xfrm>
            <a:off x="473521" y="3034498"/>
            <a:ext cx="2735407" cy="594066"/>
            <a:chOff x="406400" y="3508151"/>
            <a:chExt cx="3282488" cy="712879"/>
          </a:xfrm>
        </p:grpSpPr>
        <p:grpSp>
          <p:nvGrpSpPr>
            <p:cNvPr id="678" name="Group 677">
              <a:extLst>
                <a:ext uri="{FF2B5EF4-FFF2-40B4-BE49-F238E27FC236}">
                  <a16:creationId xmlns:a16="http://schemas.microsoft.com/office/drawing/2014/main" id="{E37A1A31-3AA1-F841-A7C7-35B6228EBD2A}"/>
                </a:ext>
              </a:extLst>
            </p:cNvPr>
            <p:cNvGrpSpPr/>
            <p:nvPr/>
          </p:nvGrpSpPr>
          <p:grpSpPr>
            <a:xfrm>
              <a:off x="596318" y="3619167"/>
              <a:ext cx="653765" cy="525663"/>
              <a:chOff x="596318" y="1276101"/>
              <a:chExt cx="653765" cy="525663"/>
            </a:xfrm>
          </p:grpSpPr>
          <p:grpSp>
            <p:nvGrpSpPr>
              <p:cNvPr id="740" name="Group 739">
                <a:extLst>
                  <a:ext uri="{FF2B5EF4-FFF2-40B4-BE49-F238E27FC236}">
                    <a16:creationId xmlns:a16="http://schemas.microsoft.com/office/drawing/2014/main" id="{C2ABE04C-582E-6846-BAA1-93150F65633F}"/>
                  </a:ext>
                </a:extLst>
              </p:cNvPr>
              <p:cNvGrpSpPr/>
              <p:nvPr/>
            </p:nvGrpSpPr>
            <p:grpSpPr>
              <a:xfrm>
                <a:off x="596318" y="1276101"/>
                <a:ext cx="653765" cy="525663"/>
                <a:chOff x="512403" y="2005281"/>
                <a:chExt cx="2342558" cy="1883543"/>
              </a:xfrm>
              <a:solidFill>
                <a:srgbClr val="FFFFFF"/>
              </a:solidFill>
            </p:grpSpPr>
            <p:sp>
              <p:nvSpPr>
                <p:cNvPr id="757" name="Freeform 5">
                  <a:extLst>
                    <a:ext uri="{FF2B5EF4-FFF2-40B4-BE49-F238E27FC236}">
                      <a16:creationId xmlns:a16="http://schemas.microsoft.com/office/drawing/2014/main" id="{6857A1CB-8086-5949-A0AC-38C95EEEBB06}"/>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58" name="Freeform 6">
                  <a:extLst>
                    <a:ext uri="{FF2B5EF4-FFF2-40B4-BE49-F238E27FC236}">
                      <a16:creationId xmlns:a16="http://schemas.microsoft.com/office/drawing/2014/main" id="{97402E2F-692C-F04B-9661-B2AFF9F57950}"/>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41" name="Group 740">
                <a:extLst>
                  <a:ext uri="{FF2B5EF4-FFF2-40B4-BE49-F238E27FC236}">
                    <a16:creationId xmlns:a16="http://schemas.microsoft.com/office/drawing/2014/main" id="{5EE90B03-3265-EC4F-9788-853497A5AD63}"/>
                  </a:ext>
                </a:extLst>
              </p:cNvPr>
              <p:cNvGrpSpPr/>
              <p:nvPr/>
            </p:nvGrpSpPr>
            <p:grpSpPr>
              <a:xfrm>
                <a:off x="718517" y="1349429"/>
                <a:ext cx="409367" cy="259737"/>
                <a:chOff x="7308949" y="409018"/>
                <a:chExt cx="540832" cy="343149"/>
              </a:xfrm>
            </p:grpSpPr>
            <p:sp>
              <p:nvSpPr>
                <p:cNvPr id="742" name="Freeform 151">
                  <a:extLst>
                    <a:ext uri="{FF2B5EF4-FFF2-40B4-BE49-F238E27FC236}">
                      <a16:creationId xmlns:a16="http://schemas.microsoft.com/office/drawing/2014/main" id="{480C4F1C-9007-0540-A01D-EF70D511A110}"/>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3" name="Freeform 150">
                  <a:extLst>
                    <a:ext uri="{FF2B5EF4-FFF2-40B4-BE49-F238E27FC236}">
                      <a16:creationId xmlns:a16="http://schemas.microsoft.com/office/drawing/2014/main" id="{4D063008-FF9E-2747-B574-F6071BA68551}"/>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4" name="Freeform 152">
                  <a:extLst>
                    <a:ext uri="{FF2B5EF4-FFF2-40B4-BE49-F238E27FC236}">
                      <a16:creationId xmlns:a16="http://schemas.microsoft.com/office/drawing/2014/main" id="{EC1E6970-D9A5-C247-85EB-81845F21C0DF}"/>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5" name="Freeform 153">
                  <a:extLst>
                    <a:ext uri="{FF2B5EF4-FFF2-40B4-BE49-F238E27FC236}">
                      <a16:creationId xmlns:a16="http://schemas.microsoft.com/office/drawing/2014/main" id="{440337DF-F940-DB46-8F99-BAC58AB55743}"/>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6" name="Freeform 154">
                  <a:extLst>
                    <a:ext uri="{FF2B5EF4-FFF2-40B4-BE49-F238E27FC236}">
                      <a16:creationId xmlns:a16="http://schemas.microsoft.com/office/drawing/2014/main" id="{498A2A85-5822-BF48-81EF-60604B91AA94}"/>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7" name="Freeform 155">
                  <a:extLst>
                    <a:ext uri="{FF2B5EF4-FFF2-40B4-BE49-F238E27FC236}">
                      <a16:creationId xmlns:a16="http://schemas.microsoft.com/office/drawing/2014/main" id="{773916BA-7E19-4943-A3ED-771B7F1E32E2}"/>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8" name="Freeform 156">
                  <a:extLst>
                    <a:ext uri="{FF2B5EF4-FFF2-40B4-BE49-F238E27FC236}">
                      <a16:creationId xmlns:a16="http://schemas.microsoft.com/office/drawing/2014/main" id="{261DCE5C-CFEA-5E4F-B49C-249DA9A54194}"/>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9" name="Freeform 159">
                  <a:extLst>
                    <a:ext uri="{FF2B5EF4-FFF2-40B4-BE49-F238E27FC236}">
                      <a16:creationId xmlns:a16="http://schemas.microsoft.com/office/drawing/2014/main" id="{C421BEC0-7CDE-A54C-AC13-D333085C8F6C}"/>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0" name="Freeform 160">
                  <a:extLst>
                    <a:ext uri="{FF2B5EF4-FFF2-40B4-BE49-F238E27FC236}">
                      <a16:creationId xmlns:a16="http://schemas.microsoft.com/office/drawing/2014/main" id="{9FFC9E34-6E5E-6445-8E9B-21FC434B8469}"/>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1" name="Freeform 162">
                  <a:extLst>
                    <a:ext uri="{FF2B5EF4-FFF2-40B4-BE49-F238E27FC236}">
                      <a16:creationId xmlns:a16="http://schemas.microsoft.com/office/drawing/2014/main" id="{A6BC5F76-A9EC-9B44-B885-0F401155D99C}"/>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2" name="Freeform 163">
                  <a:extLst>
                    <a:ext uri="{FF2B5EF4-FFF2-40B4-BE49-F238E27FC236}">
                      <a16:creationId xmlns:a16="http://schemas.microsoft.com/office/drawing/2014/main" id="{9CD3C947-AFC2-7346-AF23-90B7DFD2DA37}"/>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3" name="Freeform 164">
                  <a:extLst>
                    <a:ext uri="{FF2B5EF4-FFF2-40B4-BE49-F238E27FC236}">
                      <a16:creationId xmlns:a16="http://schemas.microsoft.com/office/drawing/2014/main" id="{E5C97152-BA33-4A46-ACC1-AEC2DE590255}"/>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4" name="Freeform 165">
                  <a:extLst>
                    <a:ext uri="{FF2B5EF4-FFF2-40B4-BE49-F238E27FC236}">
                      <a16:creationId xmlns:a16="http://schemas.microsoft.com/office/drawing/2014/main" id="{73678838-EAFB-804D-8B92-1E80D426FFE9}"/>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5" name="Freeform 166">
                  <a:extLst>
                    <a:ext uri="{FF2B5EF4-FFF2-40B4-BE49-F238E27FC236}">
                      <a16:creationId xmlns:a16="http://schemas.microsoft.com/office/drawing/2014/main" id="{758D6A51-3AA6-424C-A4C8-1EFCD924363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6" name="Freeform 162">
                  <a:extLst>
                    <a:ext uri="{FF2B5EF4-FFF2-40B4-BE49-F238E27FC236}">
                      <a16:creationId xmlns:a16="http://schemas.microsoft.com/office/drawing/2014/main" id="{878EA8E7-2D3E-BA46-8949-A0BA1D03427A}"/>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679" name="Group 678">
              <a:extLst>
                <a:ext uri="{FF2B5EF4-FFF2-40B4-BE49-F238E27FC236}">
                  <a16:creationId xmlns:a16="http://schemas.microsoft.com/office/drawing/2014/main" id="{A576D7D9-3873-C544-8115-669553F95300}"/>
                </a:ext>
              </a:extLst>
            </p:cNvPr>
            <p:cNvGrpSpPr/>
            <p:nvPr/>
          </p:nvGrpSpPr>
          <p:grpSpPr>
            <a:xfrm>
              <a:off x="1357340" y="3619167"/>
              <a:ext cx="653765" cy="525663"/>
              <a:chOff x="596318" y="1276101"/>
              <a:chExt cx="653765" cy="525663"/>
            </a:xfrm>
          </p:grpSpPr>
          <p:grpSp>
            <p:nvGrpSpPr>
              <p:cNvPr id="721" name="Group 720">
                <a:extLst>
                  <a:ext uri="{FF2B5EF4-FFF2-40B4-BE49-F238E27FC236}">
                    <a16:creationId xmlns:a16="http://schemas.microsoft.com/office/drawing/2014/main" id="{90B0C6F6-65CF-7242-A743-933C9AE9FE8E}"/>
                  </a:ext>
                </a:extLst>
              </p:cNvPr>
              <p:cNvGrpSpPr/>
              <p:nvPr/>
            </p:nvGrpSpPr>
            <p:grpSpPr>
              <a:xfrm>
                <a:off x="596318" y="1276101"/>
                <a:ext cx="653765" cy="525663"/>
                <a:chOff x="512403" y="2005281"/>
                <a:chExt cx="2342558" cy="1883543"/>
              </a:xfrm>
              <a:solidFill>
                <a:srgbClr val="FFFFFF"/>
              </a:solidFill>
            </p:grpSpPr>
            <p:sp>
              <p:nvSpPr>
                <p:cNvPr id="738" name="Freeform 5">
                  <a:extLst>
                    <a:ext uri="{FF2B5EF4-FFF2-40B4-BE49-F238E27FC236}">
                      <a16:creationId xmlns:a16="http://schemas.microsoft.com/office/drawing/2014/main" id="{2895FE9F-11A5-6F44-8575-8AEDF5A2B43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39" name="Freeform 6">
                  <a:extLst>
                    <a:ext uri="{FF2B5EF4-FFF2-40B4-BE49-F238E27FC236}">
                      <a16:creationId xmlns:a16="http://schemas.microsoft.com/office/drawing/2014/main" id="{38F86770-B286-7846-AF7F-8BB6102B4DFB}"/>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22" name="Group 721">
                <a:extLst>
                  <a:ext uri="{FF2B5EF4-FFF2-40B4-BE49-F238E27FC236}">
                    <a16:creationId xmlns:a16="http://schemas.microsoft.com/office/drawing/2014/main" id="{682043E9-BFF5-B749-AF7F-F269EA046524}"/>
                  </a:ext>
                </a:extLst>
              </p:cNvPr>
              <p:cNvGrpSpPr/>
              <p:nvPr/>
            </p:nvGrpSpPr>
            <p:grpSpPr>
              <a:xfrm>
                <a:off x="718517" y="1349429"/>
                <a:ext cx="409367" cy="259737"/>
                <a:chOff x="7308949" y="409018"/>
                <a:chExt cx="540832" cy="343149"/>
              </a:xfrm>
            </p:grpSpPr>
            <p:sp>
              <p:nvSpPr>
                <p:cNvPr id="723" name="Freeform 151">
                  <a:extLst>
                    <a:ext uri="{FF2B5EF4-FFF2-40B4-BE49-F238E27FC236}">
                      <a16:creationId xmlns:a16="http://schemas.microsoft.com/office/drawing/2014/main" id="{B9DC3B32-BD56-6443-A472-72D53457DF86}"/>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4" name="Freeform 150">
                  <a:extLst>
                    <a:ext uri="{FF2B5EF4-FFF2-40B4-BE49-F238E27FC236}">
                      <a16:creationId xmlns:a16="http://schemas.microsoft.com/office/drawing/2014/main" id="{AF6224D4-DF1E-ED41-A203-5BE92C855CB3}"/>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5" name="Freeform 152">
                  <a:extLst>
                    <a:ext uri="{FF2B5EF4-FFF2-40B4-BE49-F238E27FC236}">
                      <a16:creationId xmlns:a16="http://schemas.microsoft.com/office/drawing/2014/main" id="{44EDEE4F-1899-B442-A065-2179DD933B3E}"/>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6" name="Freeform 153">
                  <a:extLst>
                    <a:ext uri="{FF2B5EF4-FFF2-40B4-BE49-F238E27FC236}">
                      <a16:creationId xmlns:a16="http://schemas.microsoft.com/office/drawing/2014/main" id="{DC17EA62-47CA-3941-9610-3A78705BD050}"/>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7" name="Freeform 154">
                  <a:extLst>
                    <a:ext uri="{FF2B5EF4-FFF2-40B4-BE49-F238E27FC236}">
                      <a16:creationId xmlns:a16="http://schemas.microsoft.com/office/drawing/2014/main" id="{143C9AFF-0526-7E45-B29C-3DE9EB28B8BC}"/>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8" name="Freeform 155">
                  <a:extLst>
                    <a:ext uri="{FF2B5EF4-FFF2-40B4-BE49-F238E27FC236}">
                      <a16:creationId xmlns:a16="http://schemas.microsoft.com/office/drawing/2014/main" id="{4107C4E5-9A3F-3541-987A-FA4A74D70F89}"/>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9" name="Freeform 156">
                  <a:extLst>
                    <a:ext uri="{FF2B5EF4-FFF2-40B4-BE49-F238E27FC236}">
                      <a16:creationId xmlns:a16="http://schemas.microsoft.com/office/drawing/2014/main" id="{02895C73-601F-464C-AA77-D38EDCB59222}"/>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0" name="Freeform 159">
                  <a:extLst>
                    <a:ext uri="{FF2B5EF4-FFF2-40B4-BE49-F238E27FC236}">
                      <a16:creationId xmlns:a16="http://schemas.microsoft.com/office/drawing/2014/main" id="{4E573A6C-5C8A-8A40-8E91-B0D65787AC1C}"/>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1" name="Freeform 160">
                  <a:extLst>
                    <a:ext uri="{FF2B5EF4-FFF2-40B4-BE49-F238E27FC236}">
                      <a16:creationId xmlns:a16="http://schemas.microsoft.com/office/drawing/2014/main" id="{B5E19411-EFB3-C043-A4EF-40CDD6BF06DF}"/>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2" name="Freeform 162">
                  <a:extLst>
                    <a:ext uri="{FF2B5EF4-FFF2-40B4-BE49-F238E27FC236}">
                      <a16:creationId xmlns:a16="http://schemas.microsoft.com/office/drawing/2014/main" id="{99E58444-C5DD-BA4C-9A42-A1A7D5DD9937}"/>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3" name="Freeform 163">
                  <a:extLst>
                    <a:ext uri="{FF2B5EF4-FFF2-40B4-BE49-F238E27FC236}">
                      <a16:creationId xmlns:a16="http://schemas.microsoft.com/office/drawing/2014/main" id="{F1876EDA-20E1-3D4C-8FF7-15CA037CF41E}"/>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4" name="Freeform 164">
                  <a:extLst>
                    <a:ext uri="{FF2B5EF4-FFF2-40B4-BE49-F238E27FC236}">
                      <a16:creationId xmlns:a16="http://schemas.microsoft.com/office/drawing/2014/main" id="{D92A97F8-A1A4-7D45-B1C8-287016284C67}"/>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5" name="Freeform 165">
                  <a:extLst>
                    <a:ext uri="{FF2B5EF4-FFF2-40B4-BE49-F238E27FC236}">
                      <a16:creationId xmlns:a16="http://schemas.microsoft.com/office/drawing/2014/main" id="{FAF595C5-C9FA-5642-91A7-7AA465E014B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6" name="Freeform 166">
                  <a:extLst>
                    <a:ext uri="{FF2B5EF4-FFF2-40B4-BE49-F238E27FC236}">
                      <a16:creationId xmlns:a16="http://schemas.microsoft.com/office/drawing/2014/main" id="{5A948558-517B-7D48-AEBB-F5960F6B3600}"/>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7" name="Freeform 162">
                  <a:extLst>
                    <a:ext uri="{FF2B5EF4-FFF2-40B4-BE49-F238E27FC236}">
                      <a16:creationId xmlns:a16="http://schemas.microsoft.com/office/drawing/2014/main" id="{90236419-17FD-8044-A534-BA05E33FE40B}"/>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680" name="Group 679">
              <a:extLst>
                <a:ext uri="{FF2B5EF4-FFF2-40B4-BE49-F238E27FC236}">
                  <a16:creationId xmlns:a16="http://schemas.microsoft.com/office/drawing/2014/main" id="{CD5414C9-8DA6-4A4C-A712-78C7F2A6E62B}"/>
                </a:ext>
              </a:extLst>
            </p:cNvPr>
            <p:cNvGrpSpPr/>
            <p:nvPr/>
          </p:nvGrpSpPr>
          <p:grpSpPr>
            <a:xfrm>
              <a:off x="2118362" y="3619167"/>
              <a:ext cx="653765" cy="525663"/>
              <a:chOff x="596318" y="1276101"/>
              <a:chExt cx="653765" cy="525663"/>
            </a:xfrm>
          </p:grpSpPr>
          <p:grpSp>
            <p:nvGrpSpPr>
              <p:cNvPr id="702" name="Group 701">
                <a:extLst>
                  <a:ext uri="{FF2B5EF4-FFF2-40B4-BE49-F238E27FC236}">
                    <a16:creationId xmlns:a16="http://schemas.microsoft.com/office/drawing/2014/main" id="{FF8002A5-36B8-C541-8942-1DCE5C417620}"/>
                  </a:ext>
                </a:extLst>
              </p:cNvPr>
              <p:cNvGrpSpPr/>
              <p:nvPr/>
            </p:nvGrpSpPr>
            <p:grpSpPr>
              <a:xfrm>
                <a:off x="596318" y="1276101"/>
                <a:ext cx="653765" cy="525663"/>
                <a:chOff x="512403" y="2005281"/>
                <a:chExt cx="2342558" cy="1883543"/>
              </a:xfrm>
              <a:solidFill>
                <a:srgbClr val="FFFFFF"/>
              </a:solidFill>
            </p:grpSpPr>
            <p:sp>
              <p:nvSpPr>
                <p:cNvPr id="719" name="Freeform 5">
                  <a:extLst>
                    <a:ext uri="{FF2B5EF4-FFF2-40B4-BE49-F238E27FC236}">
                      <a16:creationId xmlns:a16="http://schemas.microsoft.com/office/drawing/2014/main" id="{D5C6920F-DC77-7C4E-B812-7279656F2E1F}"/>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20" name="Freeform 6">
                  <a:extLst>
                    <a:ext uri="{FF2B5EF4-FFF2-40B4-BE49-F238E27FC236}">
                      <a16:creationId xmlns:a16="http://schemas.microsoft.com/office/drawing/2014/main" id="{7F821C4E-C210-4148-B019-30D9C66B9CE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03" name="Group 702">
                <a:extLst>
                  <a:ext uri="{FF2B5EF4-FFF2-40B4-BE49-F238E27FC236}">
                    <a16:creationId xmlns:a16="http://schemas.microsoft.com/office/drawing/2014/main" id="{9CBF4B2D-0392-5E4F-9DFB-06A20A51E921}"/>
                  </a:ext>
                </a:extLst>
              </p:cNvPr>
              <p:cNvGrpSpPr/>
              <p:nvPr/>
            </p:nvGrpSpPr>
            <p:grpSpPr>
              <a:xfrm>
                <a:off x="718517" y="1349429"/>
                <a:ext cx="409367" cy="259737"/>
                <a:chOff x="7308949" y="409018"/>
                <a:chExt cx="540832" cy="343149"/>
              </a:xfrm>
            </p:grpSpPr>
            <p:sp>
              <p:nvSpPr>
                <p:cNvPr id="704" name="Freeform 151">
                  <a:extLst>
                    <a:ext uri="{FF2B5EF4-FFF2-40B4-BE49-F238E27FC236}">
                      <a16:creationId xmlns:a16="http://schemas.microsoft.com/office/drawing/2014/main" id="{12599689-8E87-DC41-8A1A-54399F71E7A7}"/>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5" name="Freeform 150">
                  <a:extLst>
                    <a:ext uri="{FF2B5EF4-FFF2-40B4-BE49-F238E27FC236}">
                      <a16:creationId xmlns:a16="http://schemas.microsoft.com/office/drawing/2014/main" id="{9C433610-6842-CD4C-BF99-96868B55DB1C}"/>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6" name="Freeform 152">
                  <a:extLst>
                    <a:ext uri="{FF2B5EF4-FFF2-40B4-BE49-F238E27FC236}">
                      <a16:creationId xmlns:a16="http://schemas.microsoft.com/office/drawing/2014/main" id="{B2679564-D4DC-1647-A2D3-FF523BCA59A1}"/>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7" name="Freeform 153">
                  <a:extLst>
                    <a:ext uri="{FF2B5EF4-FFF2-40B4-BE49-F238E27FC236}">
                      <a16:creationId xmlns:a16="http://schemas.microsoft.com/office/drawing/2014/main" id="{1C218107-B142-6544-A5C6-96DC221EEB88}"/>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8" name="Freeform 154">
                  <a:extLst>
                    <a:ext uri="{FF2B5EF4-FFF2-40B4-BE49-F238E27FC236}">
                      <a16:creationId xmlns:a16="http://schemas.microsoft.com/office/drawing/2014/main" id="{10F446EF-DFAF-EC45-8DDB-66C07F83D0EC}"/>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9" name="Freeform 155">
                  <a:extLst>
                    <a:ext uri="{FF2B5EF4-FFF2-40B4-BE49-F238E27FC236}">
                      <a16:creationId xmlns:a16="http://schemas.microsoft.com/office/drawing/2014/main" id="{63A5EF82-FCEC-4346-A77B-FE0037D67236}"/>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0" name="Freeform 156">
                  <a:extLst>
                    <a:ext uri="{FF2B5EF4-FFF2-40B4-BE49-F238E27FC236}">
                      <a16:creationId xmlns:a16="http://schemas.microsoft.com/office/drawing/2014/main" id="{F36BAD57-5628-3F46-9206-D7BED867BF1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1" name="Freeform 159">
                  <a:extLst>
                    <a:ext uri="{FF2B5EF4-FFF2-40B4-BE49-F238E27FC236}">
                      <a16:creationId xmlns:a16="http://schemas.microsoft.com/office/drawing/2014/main" id="{84405E68-439D-EE44-9FC0-641A417AD7F6}"/>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2" name="Freeform 160">
                  <a:extLst>
                    <a:ext uri="{FF2B5EF4-FFF2-40B4-BE49-F238E27FC236}">
                      <a16:creationId xmlns:a16="http://schemas.microsoft.com/office/drawing/2014/main" id="{F66192B3-1ED5-934B-B694-6E3E4F03849E}"/>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3" name="Freeform 162">
                  <a:extLst>
                    <a:ext uri="{FF2B5EF4-FFF2-40B4-BE49-F238E27FC236}">
                      <a16:creationId xmlns:a16="http://schemas.microsoft.com/office/drawing/2014/main" id="{2DBE0AE1-49A6-8445-B9CA-2C443C32A9DB}"/>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4" name="Freeform 163">
                  <a:extLst>
                    <a:ext uri="{FF2B5EF4-FFF2-40B4-BE49-F238E27FC236}">
                      <a16:creationId xmlns:a16="http://schemas.microsoft.com/office/drawing/2014/main" id="{83025C49-0F4E-174B-BC1E-F696C2B82324}"/>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5" name="Freeform 164">
                  <a:extLst>
                    <a:ext uri="{FF2B5EF4-FFF2-40B4-BE49-F238E27FC236}">
                      <a16:creationId xmlns:a16="http://schemas.microsoft.com/office/drawing/2014/main" id="{37B2169B-3F7D-6D4A-BE0F-5F4A1BCCF465}"/>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6" name="Freeform 165">
                  <a:extLst>
                    <a:ext uri="{FF2B5EF4-FFF2-40B4-BE49-F238E27FC236}">
                      <a16:creationId xmlns:a16="http://schemas.microsoft.com/office/drawing/2014/main" id="{0A1B200E-0651-334D-82A9-44007810246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7" name="Freeform 166">
                  <a:extLst>
                    <a:ext uri="{FF2B5EF4-FFF2-40B4-BE49-F238E27FC236}">
                      <a16:creationId xmlns:a16="http://schemas.microsoft.com/office/drawing/2014/main" id="{A7995B7D-15DE-7944-A7EB-A466883FCD86}"/>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8" name="Freeform 162">
                  <a:extLst>
                    <a:ext uri="{FF2B5EF4-FFF2-40B4-BE49-F238E27FC236}">
                      <a16:creationId xmlns:a16="http://schemas.microsoft.com/office/drawing/2014/main" id="{92554998-BB6A-0341-B153-16B3E9129AE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681" name="Group 680">
              <a:extLst>
                <a:ext uri="{FF2B5EF4-FFF2-40B4-BE49-F238E27FC236}">
                  <a16:creationId xmlns:a16="http://schemas.microsoft.com/office/drawing/2014/main" id="{589A3786-2E12-0842-B53F-4C55F069457A}"/>
                </a:ext>
              </a:extLst>
            </p:cNvPr>
            <p:cNvGrpSpPr/>
            <p:nvPr/>
          </p:nvGrpSpPr>
          <p:grpSpPr>
            <a:xfrm>
              <a:off x="2879383" y="3619167"/>
              <a:ext cx="653765" cy="525663"/>
              <a:chOff x="596318" y="1276101"/>
              <a:chExt cx="653765" cy="525663"/>
            </a:xfrm>
          </p:grpSpPr>
          <p:grpSp>
            <p:nvGrpSpPr>
              <p:cNvPr id="683" name="Group 682">
                <a:extLst>
                  <a:ext uri="{FF2B5EF4-FFF2-40B4-BE49-F238E27FC236}">
                    <a16:creationId xmlns:a16="http://schemas.microsoft.com/office/drawing/2014/main" id="{2DC10FB4-A9BA-5946-B71C-257A8555027E}"/>
                  </a:ext>
                </a:extLst>
              </p:cNvPr>
              <p:cNvGrpSpPr/>
              <p:nvPr/>
            </p:nvGrpSpPr>
            <p:grpSpPr>
              <a:xfrm>
                <a:off x="596318" y="1276101"/>
                <a:ext cx="653765" cy="525663"/>
                <a:chOff x="512403" y="2005281"/>
                <a:chExt cx="2342558" cy="1883543"/>
              </a:xfrm>
              <a:solidFill>
                <a:srgbClr val="FFFFFF"/>
              </a:solidFill>
            </p:grpSpPr>
            <p:sp>
              <p:nvSpPr>
                <p:cNvPr id="700" name="Freeform 5">
                  <a:extLst>
                    <a:ext uri="{FF2B5EF4-FFF2-40B4-BE49-F238E27FC236}">
                      <a16:creationId xmlns:a16="http://schemas.microsoft.com/office/drawing/2014/main" id="{3424F9DF-1501-6C4C-A364-DB0F72AFC2EC}"/>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01" name="Freeform 6">
                  <a:extLst>
                    <a:ext uri="{FF2B5EF4-FFF2-40B4-BE49-F238E27FC236}">
                      <a16:creationId xmlns:a16="http://schemas.microsoft.com/office/drawing/2014/main" id="{9A3334CA-C8B3-D14E-B4F6-837DED7E392D}"/>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84" name="Group 683">
                <a:extLst>
                  <a:ext uri="{FF2B5EF4-FFF2-40B4-BE49-F238E27FC236}">
                    <a16:creationId xmlns:a16="http://schemas.microsoft.com/office/drawing/2014/main" id="{AAFFF28A-59BD-804D-AA37-0FA996FE8C8D}"/>
                  </a:ext>
                </a:extLst>
              </p:cNvPr>
              <p:cNvGrpSpPr/>
              <p:nvPr/>
            </p:nvGrpSpPr>
            <p:grpSpPr>
              <a:xfrm>
                <a:off x="718517" y="1349429"/>
                <a:ext cx="409367" cy="259737"/>
                <a:chOff x="7308949" y="409018"/>
                <a:chExt cx="540832" cy="343149"/>
              </a:xfrm>
            </p:grpSpPr>
            <p:sp>
              <p:nvSpPr>
                <p:cNvPr id="685" name="Freeform 151">
                  <a:extLst>
                    <a:ext uri="{FF2B5EF4-FFF2-40B4-BE49-F238E27FC236}">
                      <a16:creationId xmlns:a16="http://schemas.microsoft.com/office/drawing/2014/main" id="{A2453807-72BB-5545-A77E-1991F14CD99A}"/>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6" name="Freeform 150">
                  <a:extLst>
                    <a:ext uri="{FF2B5EF4-FFF2-40B4-BE49-F238E27FC236}">
                      <a16:creationId xmlns:a16="http://schemas.microsoft.com/office/drawing/2014/main" id="{DC39DB17-5AED-BD47-918A-19E79B8A372E}"/>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7" name="Freeform 152">
                  <a:extLst>
                    <a:ext uri="{FF2B5EF4-FFF2-40B4-BE49-F238E27FC236}">
                      <a16:creationId xmlns:a16="http://schemas.microsoft.com/office/drawing/2014/main" id="{A96FCB4F-CDB2-9A41-956D-3328D03DDAF3}"/>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8" name="Freeform 153">
                  <a:extLst>
                    <a:ext uri="{FF2B5EF4-FFF2-40B4-BE49-F238E27FC236}">
                      <a16:creationId xmlns:a16="http://schemas.microsoft.com/office/drawing/2014/main" id="{BC7B6337-5848-0449-9A15-F19CE78527DD}"/>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9" name="Freeform 154">
                  <a:extLst>
                    <a:ext uri="{FF2B5EF4-FFF2-40B4-BE49-F238E27FC236}">
                      <a16:creationId xmlns:a16="http://schemas.microsoft.com/office/drawing/2014/main" id="{710B5C97-746B-D944-B13C-96C98C0C48E3}"/>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0" name="Freeform 155">
                  <a:extLst>
                    <a:ext uri="{FF2B5EF4-FFF2-40B4-BE49-F238E27FC236}">
                      <a16:creationId xmlns:a16="http://schemas.microsoft.com/office/drawing/2014/main" id="{5064CC7A-E9A2-BC45-ACA7-3E68A8F8DC7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1" name="Freeform 156">
                  <a:extLst>
                    <a:ext uri="{FF2B5EF4-FFF2-40B4-BE49-F238E27FC236}">
                      <a16:creationId xmlns:a16="http://schemas.microsoft.com/office/drawing/2014/main" id="{75C7B646-BB88-7A4E-A26A-03AF7E311C82}"/>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2" name="Freeform 159">
                  <a:extLst>
                    <a:ext uri="{FF2B5EF4-FFF2-40B4-BE49-F238E27FC236}">
                      <a16:creationId xmlns:a16="http://schemas.microsoft.com/office/drawing/2014/main" id="{3F815B89-B4D7-AF4D-AB0E-0A92BFF4FE1D}"/>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3" name="Freeform 160">
                  <a:extLst>
                    <a:ext uri="{FF2B5EF4-FFF2-40B4-BE49-F238E27FC236}">
                      <a16:creationId xmlns:a16="http://schemas.microsoft.com/office/drawing/2014/main" id="{E41A4C9E-D9DC-1749-A8A4-541565955BF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4" name="Freeform 162">
                  <a:extLst>
                    <a:ext uri="{FF2B5EF4-FFF2-40B4-BE49-F238E27FC236}">
                      <a16:creationId xmlns:a16="http://schemas.microsoft.com/office/drawing/2014/main" id="{18B0C5B1-DD54-BE41-8510-84F3F36604A9}"/>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5" name="Freeform 163">
                  <a:extLst>
                    <a:ext uri="{FF2B5EF4-FFF2-40B4-BE49-F238E27FC236}">
                      <a16:creationId xmlns:a16="http://schemas.microsoft.com/office/drawing/2014/main" id="{C38B6574-6ABD-CF45-993E-B0CBA8FC5CCB}"/>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6" name="Freeform 164">
                  <a:extLst>
                    <a:ext uri="{FF2B5EF4-FFF2-40B4-BE49-F238E27FC236}">
                      <a16:creationId xmlns:a16="http://schemas.microsoft.com/office/drawing/2014/main" id="{2632D5B3-7991-6841-A3A5-C31876AABB42}"/>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7" name="Freeform 165">
                  <a:extLst>
                    <a:ext uri="{FF2B5EF4-FFF2-40B4-BE49-F238E27FC236}">
                      <a16:creationId xmlns:a16="http://schemas.microsoft.com/office/drawing/2014/main" id="{5B14EA4E-742F-1D43-84BA-FC5990F9982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8" name="Freeform 166">
                  <a:extLst>
                    <a:ext uri="{FF2B5EF4-FFF2-40B4-BE49-F238E27FC236}">
                      <a16:creationId xmlns:a16="http://schemas.microsoft.com/office/drawing/2014/main" id="{128C6088-CFFB-AC42-9B13-8F87BEDB6680}"/>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9" name="Freeform 162">
                  <a:extLst>
                    <a:ext uri="{FF2B5EF4-FFF2-40B4-BE49-F238E27FC236}">
                      <a16:creationId xmlns:a16="http://schemas.microsoft.com/office/drawing/2014/main" id="{690816FA-DE6A-0C42-8D21-E25ECC5202C2}"/>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682" name="Rectangle 681">
              <a:extLst>
                <a:ext uri="{FF2B5EF4-FFF2-40B4-BE49-F238E27FC236}">
                  <a16:creationId xmlns:a16="http://schemas.microsoft.com/office/drawing/2014/main" id="{B1F7A05B-85E0-8248-98BA-439603FB6B77}"/>
                </a:ext>
              </a:extLst>
            </p:cNvPr>
            <p:cNvSpPr/>
            <p:nvPr/>
          </p:nvSpPr>
          <p:spPr bwMode="auto">
            <a:xfrm>
              <a:off x="406400" y="3508151"/>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759" name="Group 758">
            <a:extLst>
              <a:ext uri="{FF2B5EF4-FFF2-40B4-BE49-F238E27FC236}">
                <a16:creationId xmlns:a16="http://schemas.microsoft.com/office/drawing/2014/main" id="{BB4487BC-691D-6A43-B766-488999740D1A}"/>
              </a:ext>
            </a:extLst>
          </p:cNvPr>
          <p:cNvGrpSpPr/>
          <p:nvPr/>
        </p:nvGrpSpPr>
        <p:grpSpPr>
          <a:xfrm>
            <a:off x="473521" y="3818363"/>
            <a:ext cx="2735407" cy="594066"/>
            <a:chOff x="406400" y="4461489"/>
            <a:chExt cx="3282488" cy="712879"/>
          </a:xfrm>
        </p:grpSpPr>
        <p:grpSp>
          <p:nvGrpSpPr>
            <p:cNvPr id="760" name="Group 759">
              <a:extLst>
                <a:ext uri="{FF2B5EF4-FFF2-40B4-BE49-F238E27FC236}">
                  <a16:creationId xmlns:a16="http://schemas.microsoft.com/office/drawing/2014/main" id="{212B4E98-4AC4-DB46-AF15-3899058BA1E4}"/>
                </a:ext>
              </a:extLst>
            </p:cNvPr>
            <p:cNvGrpSpPr/>
            <p:nvPr/>
          </p:nvGrpSpPr>
          <p:grpSpPr>
            <a:xfrm>
              <a:off x="596318" y="4572505"/>
              <a:ext cx="653765" cy="525663"/>
              <a:chOff x="596318" y="1276101"/>
              <a:chExt cx="653765" cy="525663"/>
            </a:xfrm>
          </p:grpSpPr>
          <p:grpSp>
            <p:nvGrpSpPr>
              <p:cNvPr id="822" name="Group 821">
                <a:extLst>
                  <a:ext uri="{FF2B5EF4-FFF2-40B4-BE49-F238E27FC236}">
                    <a16:creationId xmlns:a16="http://schemas.microsoft.com/office/drawing/2014/main" id="{DA5A0E90-9742-2C41-870D-32A0021BE8F1}"/>
                  </a:ext>
                </a:extLst>
              </p:cNvPr>
              <p:cNvGrpSpPr/>
              <p:nvPr/>
            </p:nvGrpSpPr>
            <p:grpSpPr>
              <a:xfrm>
                <a:off x="596318" y="1276101"/>
                <a:ext cx="653765" cy="525663"/>
                <a:chOff x="512403" y="2005281"/>
                <a:chExt cx="2342558" cy="1883543"/>
              </a:xfrm>
              <a:solidFill>
                <a:srgbClr val="FFFFFF"/>
              </a:solidFill>
            </p:grpSpPr>
            <p:sp>
              <p:nvSpPr>
                <p:cNvPr id="839" name="Freeform 5">
                  <a:extLst>
                    <a:ext uri="{FF2B5EF4-FFF2-40B4-BE49-F238E27FC236}">
                      <a16:creationId xmlns:a16="http://schemas.microsoft.com/office/drawing/2014/main" id="{995FE864-A7E3-A04D-BFF2-49E1C451E4F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40" name="Freeform 6">
                  <a:extLst>
                    <a:ext uri="{FF2B5EF4-FFF2-40B4-BE49-F238E27FC236}">
                      <a16:creationId xmlns:a16="http://schemas.microsoft.com/office/drawing/2014/main" id="{68A8D2B0-CD3A-B641-8D73-A3A4FD854CA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23" name="Group 822">
                <a:extLst>
                  <a:ext uri="{FF2B5EF4-FFF2-40B4-BE49-F238E27FC236}">
                    <a16:creationId xmlns:a16="http://schemas.microsoft.com/office/drawing/2014/main" id="{039DE2B3-DA21-8747-9FFC-6E1AFADCC565}"/>
                  </a:ext>
                </a:extLst>
              </p:cNvPr>
              <p:cNvGrpSpPr/>
              <p:nvPr/>
            </p:nvGrpSpPr>
            <p:grpSpPr>
              <a:xfrm>
                <a:off x="718517" y="1349429"/>
                <a:ext cx="409367" cy="259737"/>
                <a:chOff x="7308949" y="409018"/>
                <a:chExt cx="540832" cy="343149"/>
              </a:xfrm>
            </p:grpSpPr>
            <p:sp>
              <p:nvSpPr>
                <p:cNvPr id="824" name="Freeform 151">
                  <a:extLst>
                    <a:ext uri="{FF2B5EF4-FFF2-40B4-BE49-F238E27FC236}">
                      <a16:creationId xmlns:a16="http://schemas.microsoft.com/office/drawing/2014/main" id="{3BCAEB53-C316-2741-8B99-A8F1352394B0}"/>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5" name="Freeform 150">
                  <a:extLst>
                    <a:ext uri="{FF2B5EF4-FFF2-40B4-BE49-F238E27FC236}">
                      <a16:creationId xmlns:a16="http://schemas.microsoft.com/office/drawing/2014/main" id="{0317EE07-3204-A941-BD60-C3E129A5C650}"/>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6" name="Freeform 152">
                  <a:extLst>
                    <a:ext uri="{FF2B5EF4-FFF2-40B4-BE49-F238E27FC236}">
                      <a16:creationId xmlns:a16="http://schemas.microsoft.com/office/drawing/2014/main" id="{38B4E596-E114-2240-8E02-380271C6882D}"/>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7" name="Freeform 153">
                  <a:extLst>
                    <a:ext uri="{FF2B5EF4-FFF2-40B4-BE49-F238E27FC236}">
                      <a16:creationId xmlns:a16="http://schemas.microsoft.com/office/drawing/2014/main" id="{383E688B-468F-FC45-83B0-A3E5753DCA30}"/>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8" name="Freeform 154">
                  <a:extLst>
                    <a:ext uri="{FF2B5EF4-FFF2-40B4-BE49-F238E27FC236}">
                      <a16:creationId xmlns:a16="http://schemas.microsoft.com/office/drawing/2014/main" id="{035DC3DF-413D-0242-A7A5-AF4CE17AAA5E}"/>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9" name="Freeform 155">
                  <a:extLst>
                    <a:ext uri="{FF2B5EF4-FFF2-40B4-BE49-F238E27FC236}">
                      <a16:creationId xmlns:a16="http://schemas.microsoft.com/office/drawing/2014/main" id="{4423E1BC-0F10-2C4A-A27D-7C18874BE81F}"/>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0" name="Freeform 156">
                  <a:extLst>
                    <a:ext uri="{FF2B5EF4-FFF2-40B4-BE49-F238E27FC236}">
                      <a16:creationId xmlns:a16="http://schemas.microsoft.com/office/drawing/2014/main" id="{232FF540-CFB1-4844-B8CB-0E280BF6BAC4}"/>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1" name="Freeform 159">
                  <a:extLst>
                    <a:ext uri="{FF2B5EF4-FFF2-40B4-BE49-F238E27FC236}">
                      <a16:creationId xmlns:a16="http://schemas.microsoft.com/office/drawing/2014/main" id="{463CEECB-A2E2-B743-944A-E5F287303BFD}"/>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2" name="Freeform 160">
                  <a:extLst>
                    <a:ext uri="{FF2B5EF4-FFF2-40B4-BE49-F238E27FC236}">
                      <a16:creationId xmlns:a16="http://schemas.microsoft.com/office/drawing/2014/main" id="{9F34B2E0-4324-6B4F-B8E3-F055447B058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3" name="Freeform 162">
                  <a:extLst>
                    <a:ext uri="{FF2B5EF4-FFF2-40B4-BE49-F238E27FC236}">
                      <a16:creationId xmlns:a16="http://schemas.microsoft.com/office/drawing/2014/main" id="{A07A871E-CC49-F949-843A-B103F0E182FB}"/>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4" name="Freeform 163">
                  <a:extLst>
                    <a:ext uri="{FF2B5EF4-FFF2-40B4-BE49-F238E27FC236}">
                      <a16:creationId xmlns:a16="http://schemas.microsoft.com/office/drawing/2014/main" id="{5D9AC69E-3D01-1840-BB5C-308BF4E34E47}"/>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5" name="Freeform 164">
                  <a:extLst>
                    <a:ext uri="{FF2B5EF4-FFF2-40B4-BE49-F238E27FC236}">
                      <a16:creationId xmlns:a16="http://schemas.microsoft.com/office/drawing/2014/main" id="{11D19748-2DCF-FC42-9B99-0D0DBFED80F2}"/>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6" name="Freeform 165">
                  <a:extLst>
                    <a:ext uri="{FF2B5EF4-FFF2-40B4-BE49-F238E27FC236}">
                      <a16:creationId xmlns:a16="http://schemas.microsoft.com/office/drawing/2014/main" id="{78473A3E-D294-D847-988B-B111A205835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7" name="Freeform 166">
                  <a:extLst>
                    <a:ext uri="{FF2B5EF4-FFF2-40B4-BE49-F238E27FC236}">
                      <a16:creationId xmlns:a16="http://schemas.microsoft.com/office/drawing/2014/main" id="{2796CC68-B6E0-6348-823D-D593D461EFC9}"/>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8" name="Freeform 162">
                  <a:extLst>
                    <a:ext uri="{FF2B5EF4-FFF2-40B4-BE49-F238E27FC236}">
                      <a16:creationId xmlns:a16="http://schemas.microsoft.com/office/drawing/2014/main" id="{B673971F-D339-184C-A012-3B61F20D1E33}"/>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61" name="Group 760">
              <a:extLst>
                <a:ext uri="{FF2B5EF4-FFF2-40B4-BE49-F238E27FC236}">
                  <a16:creationId xmlns:a16="http://schemas.microsoft.com/office/drawing/2014/main" id="{76ADE96E-8695-0F4F-9115-9A2E48954772}"/>
                </a:ext>
              </a:extLst>
            </p:cNvPr>
            <p:cNvGrpSpPr/>
            <p:nvPr/>
          </p:nvGrpSpPr>
          <p:grpSpPr>
            <a:xfrm>
              <a:off x="1357340" y="4572505"/>
              <a:ext cx="653765" cy="525663"/>
              <a:chOff x="596318" y="1276101"/>
              <a:chExt cx="653765" cy="525663"/>
            </a:xfrm>
          </p:grpSpPr>
          <p:grpSp>
            <p:nvGrpSpPr>
              <p:cNvPr id="803" name="Group 802">
                <a:extLst>
                  <a:ext uri="{FF2B5EF4-FFF2-40B4-BE49-F238E27FC236}">
                    <a16:creationId xmlns:a16="http://schemas.microsoft.com/office/drawing/2014/main" id="{3DFC45F4-4842-F14C-87D6-03733F150BA3}"/>
                  </a:ext>
                </a:extLst>
              </p:cNvPr>
              <p:cNvGrpSpPr/>
              <p:nvPr/>
            </p:nvGrpSpPr>
            <p:grpSpPr>
              <a:xfrm>
                <a:off x="596318" y="1276101"/>
                <a:ext cx="653765" cy="525663"/>
                <a:chOff x="512403" y="2005281"/>
                <a:chExt cx="2342558" cy="1883543"/>
              </a:xfrm>
              <a:solidFill>
                <a:srgbClr val="FFFFFF"/>
              </a:solidFill>
            </p:grpSpPr>
            <p:sp>
              <p:nvSpPr>
                <p:cNvPr id="820" name="Freeform 5">
                  <a:extLst>
                    <a:ext uri="{FF2B5EF4-FFF2-40B4-BE49-F238E27FC236}">
                      <a16:creationId xmlns:a16="http://schemas.microsoft.com/office/drawing/2014/main" id="{87EE0BBA-DFC6-1045-9C50-9FFA0B29593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21" name="Freeform 6">
                  <a:extLst>
                    <a:ext uri="{FF2B5EF4-FFF2-40B4-BE49-F238E27FC236}">
                      <a16:creationId xmlns:a16="http://schemas.microsoft.com/office/drawing/2014/main" id="{8F49DA09-5862-8C4A-AD67-92A67E9A5B04}"/>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04" name="Group 803">
                <a:extLst>
                  <a:ext uri="{FF2B5EF4-FFF2-40B4-BE49-F238E27FC236}">
                    <a16:creationId xmlns:a16="http://schemas.microsoft.com/office/drawing/2014/main" id="{241C6E8B-8F97-3C4E-B861-DCB029F7C759}"/>
                  </a:ext>
                </a:extLst>
              </p:cNvPr>
              <p:cNvGrpSpPr/>
              <p:nvPr/>
            </p:nvGrpSpPr>
            <p:grpSpPr>
              <a:xfrm>
                <a:off x="718517" y="1349429"/>
                <a:ext cx="409367" cy="259737"/>
                <a:chOff x="7308949" y="409018"/>
                <a:chExt cx="540832" cy="343149"/>
              </a:xfrm>
            </p:grpSpPr>
            <p:sp>
              <p:nvSpPr>
                <p:cNvPr id="805" name="Freeform 151">
                  <a:extLst>
                    <a:ext uri="{FF2B5EF4-FFF2-40B4-BE49-F238E27FC236}">
                      <a16:creationId xmlns:a16="http://schemas.microsoft.com/office/drawing/2014/main" id="{C3569A26-7933-E344-8810-8F2921869A2F}"/>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6" name="Freeform 150">
                  <a:extLst>
                    <a:ext uri="{FF2B5EF4-FFF2-40B4-BE49-F238E27FC236}">
                      <a16:creationId xmlns:a16="http://schemas.microsoft.com/office/drawing/2014/main" id="{4736EBC0-2725-D24E-97D0-0B221B9A1BD8}"/>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7" name="Freeform 152">
                  <a:extLst>
                    <a:ext uri="{FF2B5EF4-FFF2-40B4-BE49-F238E27FC236}">
                      <a16:creationId xmlns:a16="http://schemas.microsoft.com/office/drawing/2014/main" id="{9615DBBA-4601-3945-A0E2-7547A3C52696}"/>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8" name="Freeform 153">
                  <a:extLst>
                    <a:ext uri="{FF2B5EF4-FFF2-40B4-BE49-F238E27FC236}">
                      <a16:creationId xmlns:a16="http://schemas.microsoft.com/office/drawing/2014/main" id="{7E666F8C-8549-5342-B127-83E692F8DCB1}"/>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9" name="Freeform 154">
                  <a:extLst>
                    <a:ext uri="{FF2B5EF4-FFF2-40B4-BE49-F238E27FC236}">
                      <a16:creationId xmlns:a16="http://schemas.microsoft.com/office/drawing/2014/main" id="{CD0B5B19-6545-C849-92AF-596C706B86FD}"/>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0" name="Freeform 155">
                  <a:extLst>
                    <a:ext uri="{FF2B5EF4-FFF2-40B4-BE49-F238E27FC236}">
                      <a16:creationId xmlns:a16="http://schemas.microsoft.com/office/drawing/2014/main" id="{B5C15455-34E7-6F41-B85E-1A501B032766}"/>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1" name="Freeform 156">
                  <a:extLst>
                    <a:ext uri="{FF2B5EF4-FFF2-40B4-BE49-F238E27FC236}">
                      <a16:creationId xmlns:a16="http://schemas.microsoft.com/office/drawing/2014/main" id="{870ED6C2-6E3B-504D-BC2E-7AC84558A45D}"/>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2" name="Freeform 159">
                  <a:extLst>
                    <a:ext uri="{FF2B5EF4-FFF2-40B4-BE49-F238E27FC236}">
                      <a16:creationId xmlns:a16="http://schemas.microsoft.com/office/drawing/2014/main" id="{90702972-ED81-C943-B0E1-AB27818C4DA0}"/>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3" name="Freeform 160">
                  <a:extLst>
                    <a:ext uri="{FF2B5EF4-FFF2-40B4-BE49-F238E27FC236}">
                      <a16:creationId xmlns:a16="http://schemas.microsoft.com/office/drawing/2014/main" id="{8978E0DE-DFA2-874D-BB8E-F3B56D71D09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4" name="Freeform 162">
                  <a:extLst>
                    <a:ext uri="{FF2B5EF4-FFF2-40B4-BE49-F238E27FC236}">
                      <a16:creationId xmlns:a16="http://schemas.microsoft.com/office/drawing/2014/main" id="{4998FF35-973E-664D-98BB-593D98FA1737}"/>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5" name="Freeform 163">
                  <a:extLst>
                    <a:ext uri="{FF2B5EF4-FFF2-40B4-BE49-F238E27FC236}">
                      <a16:creationId xmlns:a16="http://schemas.microsoft.com/office/drawing/2014/main" id="{2C9082BE-7D11-A84A-9114-50CFFF5A2520}"/>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6" name="Freeform 164">
                  <a:extLst>
                    <a:ext uri="{FF2B5EF4-FFF2-40B4-BE49-F238E27FC236}">
                      <a16:creationId xmlns:a16="http://schemas.microsoft.com/office/drawing/2014/main" id="{00C6A859-66E9-B04F-96DA-7000939EF67C}"/>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7" name="Freeform 165">
                  <a:extLst>
                    <a:ext uri="{FF2B5EF4-FFF2-40B4-BE49-F238E27FC236}">
                      <a16:creationId xmlns:a16="http://schemas.microsoft.com/office/drawing/2014/main" id="{3BEDCD3D-96DC-F948-A1AF-18D7C6F6E278}"/>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8" name="Freeform 166">
                  <a:extLst>
                    <a:ext uri="{FF2B5EF4-FFF2-40B4-BE49-F238E27FC236}">
                      <a16:creationId xmlns:a16="http://schemas.microsoft.com/office/drawing/2014/main" id="{F1E401A8-064E-D74B-9387-C01952A82F13}"/>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9" name="Freeform 162">
                  <a:extLst>
                    <a:ext uri="{FF2B5EF4-FFF2-40B4-BE49-F238E27FC236}">
                      <a16:creationId xmlns:a16="http://schemas.microsoft.com/office/drawing/2014/main" id="{1A8D5D99-5D61-6B4A-ABA1-F7255D4044D9}"/>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62" name="Group 761">
              <a:extLst>
                <a:ext uri="{FF2B5EF4-FFF2-40B4-BE49-F238E27FC236}">
                  <a16:creationId xmlns:a16="http://schemas.microsoft.com/office/drawing/2014/main" id="{BE36476A-F3C8-9148-AE23-E588D2B83BFC}"/>
                </a:ext>
              </a:extLst>
            </p:cNvPr>
            <p:cNvGrpSpPr/>
            <p:nvPr/>
          </p:nvGrpSpPr>
          <p:grpSpPr>
            <a:xfrm>
              <a:off x="2118362" y="4572505"/>
              <a:ext cx="653765" cy="525663"/>
              <a:chOff x="596318" y="1276101"/>
              <a:chExt cx="653765" cy="525663"/>
            </a:xfrm>
          </p:grpSpPr>
          <p:grpSp>
            <p:nvGrpSpPr>
              <p:cNvPr id="784" name="Group 783">
                <a:extLst>
                  <a:ext uri="{FF2B5EF4-FFF2-40B4-BE49-F238E27FC236}">
                    <a16:creationId xmlns:a16="http://schemas.microsoft.com/office/drawing/2014/main" id="{25447441-399E-FB46-86AC-6A5150D38EB7}"/>
                  </a:ext>
                </a:extLst>
              </p:cNvPr>
              <p:cNvGrpSpPr/>
              <p:nvPr/>
            </p:nvGrpSpPr>
            <p:grpSpPr>
              <a:xfrm>
                <a:off x="596318" y="1276101"/>
                <a:ext cx="653765" cy="525663"/>
                <a:chOff x="512403" y="2005281"/>
                <a:chExt cx="2342558" cy="1883543"/>
              </a:xfrm>
              <a:solidFill>
                <a:srgbClr val="FFFFFF"/>
              </a:solidFill>
            </p:grpSpPr>
            <p:sp>
              <p:nvSpPr>
                <p:cNvPr id="801" name="Freeform 5">
                  <a:extLst>
                    <a:ext uri="{FF2B5EF4-FFF2-40B4-BE49-F238E27FC236}">
                      <a16:creationId xmlns:a16="http://schemas.microsoft.com/office/drawing/2014/main" id="{50903F8F-70E6-B544-BD3D-D888EB2F97FF}"/>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02" name="Freeform 6">
                  <a:extLst>
                    <a:ext uri="{FF2B5EF4-FFF2-40B4-BE49-F238E27FC236}">
                      <a16:creationId xmlns:a16="http://schemas.microsoft.com/office/drawing/2014/main" id="{3151EF17-5F08-334A-996B-121517979A83}"/>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85" name="Group 784">
                <a:extLst>
                  <a:ext uri="{FF2B5EF4-FFF2-40B4-BE49-F238E27FC236}">
                    <a16:creationId xmlns:a16="http://schemas.microsoft.com/office/drawing/2014/main" id="{46AE69AC-0271-4740-8347-A7157DB00CA3}"/>
                  </a:ext>
                </a:extLst>
              </p:cNvPr>
              <p:cNvGrpSpPr/>
              <p:nvPr/>
            </p:nvGrpSpPr>
            <p:grpSpPr>
              <a:xfrm>
                <a:off x="718517" y="1349429"/>
                <a:ext cx="409367" cy="259737"/>
                <a:chOff x="7308949" y="409018"/>
                <a:chExt cx="540832" cy="343149"/>
              </a:xfrm>
            </p:grpSpPr>
            <p:sp>
              <p:nvSpPr>
                <p:cNvPr id="786" name="Freeform 151">
                  <a:extLst>
                    <a:ext uri="{FF2B5EF4-FFF2-40B4-BE49-F238E27FC236}">
                      <a16:creationId xmlns:a16="http://schemas.microsoft.com/office/drawing/2014/main" id="{43D130D4-B156-5546-AC8E-B0FE163E7377}"/>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7" name="Freeform 150">
                  <a:extLst>
                    <a:ext uri="{FF2B5EF4-FFF2-40B4-BE49-F238E27FC236}">
                      <a16:creationId xmlns:a16="http://schemas.microsoft.com/office/drawing/2014/main" id="{57051B8E-68C2-CD45-ADEB-3CDE408BEA19}"/>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8" name="Freeform 152">
                  <a:extLst>
                    <a:ext uri="{FF2B5EF4-FFF2-40B4-BE49-F238E27FC236}">
                      <a16:creationId xmlns:a16="http://schemas.microsoft.com/office/drawing/2014/main" id="{3096A3C1-B25B-1A42-8442-83924363C670}"/>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9" name="Freeform 153">
                  <a:extLst>
                    <a:ext uri="{FF2B5EF4-FFF2-40B4-BE49-F238E27FC236}">
                      <a16:creationId xmlns:a16="http://schemas.microsoft.com/office/drawing/2014/main" id="{B17B1EA2-7AC6-364D-AD83-8702D07CC1D2}"/>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0" name="Freeform 154">
                  <a:extLst>
                    <a:ext uri="{FF2B5EF4-FFF2-40B4-BE49-F238E27FC236}">
                      <a16:creationId xmlns:a16="http://schemas.microsoft.com/office/drawing/2014/main" id="{FF2C853B-A111-B04E-92B9-B19777455D0C}"/>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1" name="Freeform 155">
                  <a:extLst>
                    <a:ext uri="{FF2B5EF4-FFF2-40B4-BE49-F238E27FC236}">
                      <a16:creationId xmlns:a16="http://schemas.microsoft.com/office/drawing/2014/main" id="{C6856EE5-B6B8-AD48-B934-FF99056551FF}"/>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2" name="Freeform 156">
                  <a:extLst>
                    <a:ext uri="{FF2B5EF4-FFF2-40B4-BE49-F238E27FC236}">
                      <a16:creationId xmlns:a16="http://schemas.microsoft.com/office/drawing/2014/main" id="{8C06EA8C-915F-7448-8EE1-7FA3EDF02F6D}"/>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3" name="Freeform 159">
                  <a:extLst>
                    <a:ext uri="{FF2B5EF4-FFF2-40B4-BE49-F238E27FC236}">
                      <a16:creationId xmlns:a16="http://schemas.microsoft.com/office/drawing/2014/main" id="{D89FACF0-8203-8046-978E-6410DF956956}"/>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4" name="Freeform 160">
                  <a:extLst>
                    <a:ext uri="{FF2B5EF4-FFF2-40B4-BE49-F238E27FC236}">
                      <a16:creationId xmlns:a16="http://schemas.microsoft.com/office/drawing/2014/main" id="{0507CBE7-B853-894E-8557-0DFF271A5370}"/>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5" name="Freeform 162">
                  <a:extLst>
                    <a:ext uri="{FF2B5EF4-FFF2-40B4-BE49-F238E27FC236}">
                      <a16:creationId xmlns:a16="http://schemas.microsoft.com/office/drawing/2014/main" id="{55AE1176-E916-CB4F-867C-05B4D6468178}"/>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6" name="Freeform 163">
                  <a:extLst>
                    <a:ext uri="{FF2B5EF4-FFF2-40B4-BE49-F238E27FC236}">
                      <a16:creationId xmlns:a16="http://schemas.microsoft.com/office/drawing/2014/main" id="{551D2516-B8B4-FF43-AA94-17BA52263894}"/>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7" name="Freeform 164">
                  <a:extLst>
                    <a:ext uri="{FF2B5EF4-FFF2-40B4-BE49-F238E27FC236}">
                      <a16:creationId xmlns:a16="http://schemas.microsoft.com/office/drawing/2014/main" id="{15A7358C-2AE3-8145-B419-B137E5BF8FF9}"/>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8" name="Freeform 165">
                  <a:extLst>
                    <a:ext uri="{FF2B5EF4-FFF2-40B4-BE49-F238E27FC236}">
                      <a16:creationId xmlns:a16="http://schemas.microsoft.com/office/drawing/2014/main" id="{C6518E9B-33F6-4C42-BD3A-AE32246DA6A8}"/>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9" name="Freeform 166">
                  <a:extLst>
                    <a:ext uri="{FF2B5EF4-FFF2-40B4-BE49-F238E27FC236}">
                      <a16:creationId xmlns:a16="http://schemas.microsoft.com/office/drawing/2014/main" id="{5F1A5DBB-BF43-D442-93DD-8CAF164B4359}"/>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0" name="Freeform 162">
                  <a:extLst>
                    <a:ext uri="{FF2B5EF4-FFF2-40B4-BE49-F238E27FC236}">
                      <a16:creationId xmlns:a16="http://schemas.microsoft.com/office/drawing/2014/main" id="{88ADC793-0A13-9942-A819-46405AB3A412}"/>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63" name="Group 762">
              <a:extLst>
                <a:ext uri="{FF2B5EF4-FFF2-40B4-BE49-F238E27FC236}">
                  <a16:creationId xmlns:a16="http://schemas.microsoft.com/office/drawing/2014/main" id="{7DC6F05F-BF43-114A-89E4-2CEA7A64F54D}"/>
                </a:ext>
              </a:extLst>
            </p:cNvPr>
            <p:cNvGrpSpPr/>
            <p:nvPr/>
          </p:nvGrpSpPr>
          <p:grpSpPr>
            <a:xfrm>
              <a:off x="2879383" y="4572505"/>
              <a:ext cx="653765" cy="525663"/>
              <a:chOff x="596318" y="1276101"/>
              <a:chExt cx="653765" cy="525663"/>
            </a:xfrm>
          </p:grpSpPr>
          <p:grpSp>
            <p:nvGrpSpPr>
              <p:cNvPr id="765" name="Group 764">
                <a:extLst>
                  <a:ext uri="{FF2B5EF4-FFF2-40B4-BE49-F238E27FC236}">
                    <a16:creationId xmlns:a16="http://schemas.microsoft.com/office/drawing/2014/main" id="{664176FE-BE11-7D41-9504-7471802FCE9D}"/>
                  </a:ext>
                </a:extLst>
              </p:cNvPr>
              <p:cNvGrpSpPr/>
              <p:nvPr/>
            </p:nvGrpSpPr>
            <p:grpSpPr>
              <a:xfrm>
                <a:off x="596318" y="1276101"/>
                <a:ext cx="653765" cy="525663"/>
                <a:chOff x="512403" y="2005281"/>
                <a:chExt cx="2342558" cy="1883543"/>
              </a:xfrm>
              <a:solidFill>
                <a:srgbClr val="FFFFFF"/>
              </a:solidFill>
            </p:grpSpPr>
            <p:sp>
              <p:nvSpPr>
                <p:cNvPr id="782" name="Freeform 5">
                  <a:extLst>
                    <a:ext uri="{FF2B5EF4-FFF2-40B4-BE49-F238E27FC236}">
                      <a16:creationId xmlns:a16="http://schemas.microsoft.com/office/drawing/2014/main" id="{6B70BAFF-18B9-1B48-8F48-3C18DB8BFF9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83" name="Freeform 6">
                  <a:extLst>
                    <a:ext uri="{FF2B5EF4-FFF2-40B4-BE49-F238E27FC236}">
                      <a16:creationId xmlns:a16="http://schemas.microsoft.com/office/drawing/2014/main" id="{94632506-7B7A-EA4E-9AD0-A2F4084AA8D8}"/>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66" name="Group 765">
                <a:extLst>
                  <a:ext uri="{FF2B5EF4-FFF2-40B4-BE49-F238E27FC236}">
                    <a16:creationId xmlns:a16="http://schemas.microsoft.com/office/drawing/2014/main" id="{CAF77EE5-1CB5-FA48-AFDF-80B49478373A}"/>
                  </a:ext>
                </a:extLst>
              </p:cNvPr>
              <p:cNvGrpSpPr/>
              <p:nvPr/>
            </p:nvGrpSpPr>
            <p:grpSpPr>
              <a:xfrm>
                <a:off x="718517" y="1349429"/>
                <a:ext cx="409367" cy="259737"/>
                <a:chOff x="7308949" y="409018"/>
                <a:chExt cx="540832" cy="343149"/>
              </a:xfrm>
            </p:grpSpPr>
            <p:sp>
              <p:nvSpPr>
                <p:cNvPr id="767" name="Freeform 151">
                  <a:extLst>
                    <a:ext uri="{FF2B5EF4-FFF2-40B4-BE49-F238E27FC236}">
                      <a16:creationId xmlns:a16="http://schemas.microsoft.com/office/drawing/2014/main" id="{8CF7D5FA-5C79-7A42-AF02-B49CF3B23DB2}"/>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8" name="Freeform 150">
                  <a:extLst>
                    <a:ext uri="{FF2B5EF4-FFF2-40B4-BE49-F238E27FC236}">
                      <a16:creationId xmlns:a16="http://schemas.microsoft.com/office/drawing/2014/main" id="{9C543279-A83D-8A4E-A2CB-F4217F23E144}"/>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9" name="Freeform 152">
                  <a:extLst>
                    <a:ext uri="{FF2B5EF4-FFF2-40B4-BE49-F238E27FC236}">
                      <a16:creationId xmlns:a16="http://schemas.microsoft.com/office/drawing/2014/main" id="{BEA37A8C-AB05-5047-AD60-4CB1AE3E97EE}"/>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0" name="Freeform 153">
                  <a:extLst>
                    <a:ext uri="{FF2B5EF4-FFF2-40B4-BE49-F238E27FC236}">
                      <a16:creationId xmlns:a16="http://schemas.microsoft.com/office/drawing/2014/main" id="{529137C2-0541-0F42-BC50-AD4462459865}"/>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1" name="Freeform 154">
                  <a:extLst>
                    <a:ext uri="{FF2B5EF4-FFF2-40B4-BE49-F238E27FC236}">
                      <a16:creationId xmlns:a16="http://schemas.microsoft.com/office/drawing/2014/main" id="{6A5D7901-4820-B34A-A07B-F4AE5C9E866C}"/>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2" name="Freeform 155">
                  <a:extLst>
                    <a:ext uri="{FF2B5EF4-FFF2-40B4-BE49-F238E27FC236}">
                      <a16:creationId xmlns:a16="http://schemas.microsoft.com/office/drawing/2014/main" id="{D5153246-C292-2E44-B940-F8495149CDB2}"/>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3" name="Freeform 156">
                  <a:extLst>
                    <a:ext uri="{FF2B5EF4-FFF2-40B4-BE49-F238E27FC236}">
                      <a16:creationId xmlns:a16="http://schemas.microsoft.com/office/drawing/2014/main" id="{39A9CF7E-5064-FF4B-BB55-2150B058020A}"/>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4" name="Freeform 159">
                  <a:extLst>
                    <a:ext uri="{FF2B5EF4-FFF2-40B4-BE49-F238E27FC236}">
                      <a16:creationId xmlns:a16="http://schemas.microsoft.com/office/drawing/2014/main" id="{45115024-F603-214D-8C58-8F287F059590}"/>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5" name="Freeform 160">
                  <a:extLst>
                    <a:ext uri="{FF2B5EF4-FFF2-40B4-BE49-F238E27FC236}">
                      <a16:creationId xmlns:a16="http://schemas.microsoft.com/office/drawing/2014/main" id="{C7F0112F-3B77-7E4A-BAA7-F8A4ACA0473B}"/>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6" name="Freeform 162">
                  <a:extLst>
                    <a:ext uri="{FF2B5EF4-FFF2-40B4-BE49-F238E27FC236}">
                      <a16:creationId xmlns:a16="http://schemas.microsoft.com/office/drawing/2014/main" id="{99A5D9BF-7FD7-014D-8241-901E59010F30}"/>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7" name="Freeform 163">
                  <a:extLst>
                    <a:ext uri="{FF2B5EF4-FFF2-40B4-BE49-F238E27FC236}">
                      <a16:creationId xmlns:a16="http://schemas.microsoft.com/office/drawing/2014/main" id="{1AAB28D9-428E-2747-9407-FE7294C371D6}"/>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8" name="Freeform 164">
                  <a:extLst>
                    <a:ext uri="{FF2B5EF4-FFF2-40B4-BE49-F238E27FC236}">
                      <a16:creationId xmlns:a16="http://schemas.microsoft.com/office/drawing/2014/main" id="{294C2CE4-43C6-3649-B2BF-3B00781CFE33}"/>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9" name="Freeform 165">
                  <a:extLst>
                    <a:ext uri="{FF2B5EF4-FFF2-40B4-BE49-F238E27FC236}">
                      <a16:creationId xmlns:a16="http://schemas.microsoft.com/office/drawing/2014/main" id="{45FFF4A1-3166-0C43-A0C3-E4DED2FC72E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0" name="Freeform 166">
                  <a:extLst>
                    <a:ext uri="{FF2B5EF4-FFF2-40B4-BE49-F238E27FC236}">
                      <a16:creationId xmlns:a16="http://schemas.microsoft.com/office/drawing/2014/main" id="{7ABAFAD5-FF45-3A4B-B587-6E62D4867F04}"/>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1" name="Freeform 162">
                  <a:extLst>
                    <a:ext uri="{FF2B5EF4-FFF2-40B4-BE49-F238E27FC236}">
                      <a16:creationId xmlns:a16="http://schemas.microsoft.com/office/drawing/2014/main" id="{0AEC8663-DCE2-6B48-99C5-BCEFE298DB2E}"/>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764" name="Rectangle 763">
              <a:extLst>
                <a:ext uri="{FF2B5EF4-FFF2-40B4-BE49-F238E27FC236}">
                  <a16:creationId xmlns:a16="http://schemas.microsoft.com/office/drawing/2014/main" id="{1FB71432-6961-3C4D-AE45-E43532FE787C}"/>
                </a:ext>
              </a:extLst>
            </p:cNvPr>
            <p:cNvSpPr/>
            <p:nvPr/>
          </p:nvSpPr>
          <p:spPr bwMode="auto">
            <a:xfrm>
              <a:off x="406400" y="4461489"/>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841" name="Group 840">
            <a:extLst>
              <a:ext uri="{FF2B5EF4-FFF2-40B4-BE49-F238E27FC236}">
                <a16:creationId xmlns:a16="http://schemas.microsoft.com/office/drawing/2014/main" id="{9A8AEC82-C30C-F748-8577-1548EE6DAD6E}"/>
              </a:ext>
            </a:extLst>
          </p:cNvPr>
          <p:cNvGrpSpPr/>
          <p:nvPr/>
        </p:nvGrpSpPr>
        <p:grpSpPr>
          <a:xfrm>
            <a:off x="473521" y="4602228"/>
            <a:ext cx="2735407" cy="594066"/>
            <a:chOff x="406400" y="5414827"/>
            <a:chExt cx="3282488" cy="712879"/>
          </a:xfrm>
        </p:grpSpPr>
        <p:grpSp>
          <p:nvGrpSpPr>
            <p:cNvPr id="842" name="Group 841">
              <a:extLst>
                <a:ext uri="{FF2B5EF4-FFF2-40B4-BE49-F238E27FC236}">
                  <a16:creationId xmlns:a16="http://schemas.microsoft.com/office/drawing/2014/main" id="{817A0FEB-52E8-4445-8AE5-78B650815364}"/>
                </a:ext>
              </a:extLst>
            </p:cNvPr>
            <p:cNvGrpSpPr/>
            <p:nvPr/>
          </p:nvGrpSpPr>
          <p:grpSpPr>
            <a:xfrm>
              <a:off x="596318" y="5525843"/>
              <a:ext cx="653765" cy="525663"/>
              <a:chOff x="596318" y="1276101"/>
              <a:chExt cx="653765" cy="525663"/>
            </a:xfrm>
          </p:grpSpPr>
          <p:grpSp>
            <p:nvGrpSpPr>
              <p:cNvPr id="904" name="Group 903">
                <a:extLst>
                  <a:ext uri="{FF2B5EF4-FFF2-40B4-BE49-F238E27FC236}">
                    <a16:creationId xmlns:a16="http://schemas.microsoft.com/office/drawing/2014/main" id="{F148C3EE-B67E-BE45-BA02-25A43CD8176D}"/>
                  </a:ext>
                </a:extLst>
              </p:cNvPr>
              <p:cNvGrpSpPr/>
              <p:nvPr/>
            </p:nvGrpSpPr>
            <p:grpSpPr>
              <a:xfrm>
                <a:off x="596318" y="1276101"/>
                <a:ext cx="653765" cy="525663"/>
                <a:chOff x="512403" y="2005281"/>
                <a:chExt cx="2342558" cy="1883543"/>
              </a:xfrm>
              <a:solidFill>
                <a:srgbClr val="FFFFFF"/>
              </a:solidFill>
            </p:grpSpPr>
            <p:sp>
              <p:nvSpPr>
                <p:cNvPr id="921" name="Freeform 5">
                  <a:extLst>
                    <a:ext uri="{FF2B5EF4-FFF2-40B4-BE49-F238E27FC236}">
                      <a16:creationId xmlns:a16="http://schemas.microsoft.com/office/drawing/2014/main" id="{5C2FB8A8-E0F7-674B-AEE3-CCFCED6EAC86}"/>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22" name="Freeform 6">
                  <a:extLst>
                    <a:ext uri="{FF2B5EF4-FFF2-40B4-BE49-F238E27FC236}">
                      <a16:creationId xmlns:a16="http://schemas.microsoft.com/office/drawing/2014/main" id="{D4488F72-67E3-3745-AAED-25670EE120A9}"/>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05" name="Group 904">
                <a:extLst>
                  <a:ext uri="{FF2B5EF4-FFF2-40B4-BE49-F238E27FC236}">
                    <a16:creationId xmlns:a16="http://schemas.microsoft.com/office/drawing/2014/main" id="{D6E1E236-1790-CD41-9299-D9F2B4829C0F}"/>
                  </a:ext>
                </a:extLst>
              </p:cNvPr>
              <p:cNvGrpSpPr/>
              <p:nvPr/>
            </p:nvGrpSpPr>
            <p:grpSpPr>
              <a:xfrm>
                <a:off x="718517" y="1349429"/>
                <a:ext cx="409367" cy="259737"/>
                <a:chOff x="7308949" y="409018"/>
                <a:chExt cx="540832" cy="343149"/>
              </a:xfrm>
            </p:grpSpPr>
            <p:sp>
              <p:nvSpPr>
                <p:cNvPr id="906" name="Freeform 151">
                  <a:extLst>
                    <a:ext uri="{FF2B5EF4-FFF2-40B4-BE49-F238E27FC236}">
                      <a16:creationId xmlns:a16="http://schemas.microsoft.com/office/drawing/2014/main" id="{F403A2D8-892B-304C-9FEC-A904F496B7E7}"/>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7" name="Freeform 150">
                  <a:extLst>
                    <a:ext uri="{FF2B5EF4-FFF2-40B4-BE49-F238E27FC236}">
                      <a16:creationId xmlns:a16="http://schemas.microsoft.com/office/drawing/2014/main" id="{D44C76BB-0C93-CA40-8A56-04C7D3F89101}"/>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8" name="Freeform 152">
                  <a:extLst>
                    <a:ext uri="{FF2B5EF4-FFF2-40B4-BE49-F238E27FC236}">
                      <a16:creationId xmlns:a16="http://schemas.microsoft.com/office/drawing/2014/main" id="{EA6E8A58-9764-B249-80F9-49B32300611A}"/>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9" name="Freeform 153">
                  <a:extLst>
                    <a:ext uri="{FF2B5EF4-FFF2-40B4-BE49-F238E27FC236}">
                      <a16:creationId xmlns:a16="http://schemas.microsoft.com/office/drawing/2014/main" id="{83C3F38C-2643-9743-8EFC-0A6E1A055B5F}"/>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0" name="Freeform 154">
                  <a:extLst>
                    <a:ext uri="{FF2B5EF4-FFF2-40B4-BE49-F238E27FC236}">
                      <a16:creationId xmlns:a16="http://schemas.microsoft.com/office/drawing/2014/main" id="{7B716960-BD49-2F49-9A29-2B66A0F77FCF}"/>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1" name="Freeform 155">
                  <a:extLst>
                    <a:ext uri="{FF2B5EF4-FFF2-40B4-BE49-F238E27FC236}">
                      <a16:creationId xmlns:a16="http://schemas.microsoft.com/office/drawing/2014/main" id="{E68A9F4D-7A8B-4747-84C4-96F082590158}"/>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2" name="Freeform 156">
                  <a:extLst>
                    <a:ext uri="{FF2B5EF4-FFF2-40B4-BE49-F238E27FC236}">
                      <a16:creationId xmlns:a16="http://schemas.microsoft.com/office/drawing/2014/main" id="{E90C8900-7173-8045-B4C4-3C7F8B1D1E54}"/>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3" name="Freeform 159">
                  <a:extLst>
                    <a:ext uri="{FF2B5EF4-FFF2-40B4-BE49-F238E27FC236}">
                      <a16:creationId xmlns:a16="http://schemas.microsoft.com/office/drawing/2014/main" id="{863CB554-A303-A54C-809C-7D90E197F958}"/>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4" name="Freeform 160">
                  <a:extLst>
                    <a:ext uri="{FF2B5EF4-FFF2-40B4-BE49-F238E27FC236}">
                      <a16:creationId xmlns:a16="http://schemas.microsoft.com/office/drawing/2014/main" id="{F0C74FE7-6104-2B4B-8BDE-D5202BD0040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5" name="Freeform 162">
                  <a:extLst>
                    <a:ext uri="{FF2B5EF4-FFF2-40B4-BE49-F238E27FC236}">
                      <a16:creationId xmlns:a16="http://schemas.microsoft.com/office/drawing/2014/main" id="{CA7883B4-8B39-F44A-9A6E-8615CDBB3583}"/>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6" name="Freeform 163">
                  <a:extLst>
                    <a:ext uri="{FF2B5EF4-FFF2-40B4-BE49-F238E27FC236}">
                      <a16:creationId xmlns:a16="http://schemas.microsoft.com/office/drawing/2014/main" id="{3B83F1BB-494C-CF4E-8837-BA7B6492FDAF}"/>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7" name="Freeform 164">
                  <a:extLst>
                    <a:ext uri="{FF2B5EF4-FFF2-40B4-BE49-F238E27FC236}">
                      <a16:creationId xmlns:a16="http://schemas.microsoft.com/office/drawing/2014/main" id="{FE8B51A1-B02A-CE4D-82C9-44A9436BA59E}"/>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8" name="Freeform 165">
                  <a:extLst>
                    <a:ext uri="{FF2B5EF4-FFF2-40B4-BE49-F238E27FC236}">
                      <a16:creationId xmlns:a16="http://schemas.microsoft.com/office/drawing/2014/main" id="{C628449E-4580-FB41-9551-7A7541F145E5}"/>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9" name="Freeform 166">
                  <a:extLst>
                    <a:ext uri="{FF2B5EF4-FFF2-40B4-BE49-F238E27FC236}">
                      <a16:creationId xmlns:a16="http://schemas.microsoft.com/office/drawing/2014/main" id="{158F751E-D517-9E46-8FD7-C0FFA4AE045C}"/>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20" name="Freeform 162">
                  <a:extLst>
                    <a:ext uri="{FF2B5EF4-FFF2-40B4-BE49-F238E27FC236}">
                      <a16:creationId xmlns:a16="http://schemas.microsoft.com/office/drawing/2014/main" id="{A65AB816-E2D4-8A49-A399-1FA4FEE9323F}"/>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843" name="Group 842">
              <a:extLst>
                <a:ext uri="{FF2B5EF4-FFF2-40B4-BE49-F238E27FC236}">
                  <a16:creationId xmlns:a16="http://schemas.microsoft.com/office/drawing/2014/main" id="{7D8067DC-1418-2C4B-AEF9-FF8FD58491A9}"/>
                </a:ext>
              </a:extLst>
            </p:cNvPr>
            <p:cNvGrpSpPr/>
            <p:nvPr/>
          </p:nvGrpSpPr>
          <p:grpSpPr>
            <a:xfrm>
              <a:off x="1357340" y="5525843"/>
              <a:ext cx="653765" cy="525663"/>
              <a:chOff x="596318" y="1276101"/>
              <a:chExt cx="653765" cy="525663"/>
            </a:xfrm>
          </p:grpSpPr>
          <p:grpSp>
            <p:nvGrpSpPr>
              <p:cNvPr id="885" name="Group 884">
                <a:extLst>
                  <a:ext uri="{FF2B5EF4-FFF2-40B4-BE49-F238E27FC236}">
                    <a16:creationId xmlns:a16="http://schemas.microsoft.com/office/drawing/2014/main" id="{3E216FC6-64D3-814D-BAD0-C9DF1D03CCC1}"/>
                  </a:ext>
                </a:extLst>
              </p:cNvPr>
              <p:cNvGrpSpPr/>
              <p:nvPr/>
            </p:nvGrpSpPr>
            <p:grpSpPr>
              <a:xfrm>
                <a:off x="596318" y="1276101"/>
                <a:ext cx="653765" cy="525663"/>
                <a:chOff x="512403" y="2005281"/>
                <a:chExt cx="2342558" cy="1883543"/>
              </a:xfrm>
              <a:solidFill>
                <a:srgbClr val="FFFFFF"/>
              </a:solidFill>
            </p:grpSpPr>
            <p:sp>
              <p:nvSpPr>
                <p:cNvPr id="902" name="Freeform 5">
                  <a:extLst>
                    <a:ext uri="{FF2B5EF4-FFF2-40B4-BE49-F238E27FC236}">
                      <a16:creationId xmlns:a16="http://schemas.microsoft.com/office/drawing/2014/main" id="{193974B4-A129-5847-A8B2-6639F62E0265}"/>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03" name="Freeform 6">
                  <a:extLst>
                    <a:ext uri="{FF2B5EF4-FFF2-40B4-BE49-F238E27FC236}">
                      <a16:creationId xmlns:a16="http://schemas.microsoft.com/office/drawing/2014/main" id="{F9F3C87F-79F0-124A-8803-A5B376619B89}"/>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86" name="Group 885">
                <a:extLst>
                  <a:ext uri="{FF2B5EF4-FFF2-40B4-BE49-F238E27FC236}">
                    <a16:creationId xmlns:a16="http://schemas.microsoft.com/office/drawing/2014/main" id="{9B362E91-5069-524A-81B2-A8EB3D9F5E36}"/>
                  </a:ext>
                </a:extLst>
              </p:cNvPr>
              <p:cNvGrpSpPr/>
              <p:nvPr/>
            </p:nvGrpSpPr>
            <p:grpSpPr>
              <a:xfrm>
                <a:off x="718517" y="1349429"/>
                <a:ext cx="409367" cy="259737"/>
                <a:chOff x="7308949" y="409018"/>
                <a:chExt cx="540832" cy="343149"/>
              </a:xfrm>
            </p:grpSpPr>
            <p:sp>
              <p:nvSpPr>
                <p:cNvPr id="887" name="Freeform 151">
                  <a:extLst>
                    <a:ext uri="{FF2B5EF4-FFF2-40B4-BE49-F238E27FC236}">
                      <a16:creationId xmlns:a16="http://schemas.microsoft.com/office/drawing/2014/main" id="{E3D5BA2F-F799-4945-A03C-131C0CB57EE9}"/>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8" name="Freeform 150">
                  <a:extLst>
                    <a:ext uri="{FF2B5EF4-FFF2-40B4-BE49-F238E27FC236}">
                      <a16:creationId xmlns:a16="http://schemas.microsoft.com/office/drawing/2014/main" id="{10335A05-0D9D-4C44-AFAF-707F66926835}"/>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9" name="Freeform 152">
                  <a:extLst>
                    <a:ext uri="{FF2B5EF4-FFF2-40B4-BE49-F238E27FC236}">
                      <a16:creationId xmlns:a16="http://schemas.microsoft.com/office/drawing/2014/main" id="{3146FFAA-8D90-634B-94A8-58DBF40EF4E0}"/>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0" name="Freeform 153">
                  <a:extLst>
                    <a:ext uri="{FF2B5EF4-FFF2-40B4-BE49-F238E27FC236}">
                      <a16:creationId xmlns:a16="http://schemas.microsoft.com/office/drawing/2014/main" id="{A89F2FF4-63DD-EF48-9CE1-3EE674CD24A6}"/>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1" name="Freeform 154">
                  <a:extLst>
                    <a:ext uri="{FF2B5EF4-FFF2-40B4-BE49-F238E27FC236}">
                      <a16:creationId xmlns:a16="http://schemas.microsoft.com/office/drawing/2014/main" id="{266AA280-041C-0E41-B32D-042F5C89E616}"/>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2" name="Freeform 155">
                  <a:extLst>
                    <a:ext uri="{FF2B5EF4-FFF2-40B4-BE49-F238E27FC236}">
                      <a16:creationId xmlns:a16="http://schemas.microsoft.com/office/drawing/2014/main" id="{9A4CCBEE-174C-1B40-9E51-F289FC080B68}"/>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3" name="Freeform 156">
                  <a:extLst>
                    <a:ext uri="{FF2B5EF4-FFF2-40B4-BE49-F238E27FC236}">
                      <a16:creationId xmlns:a16="http://schemas.microsoft.com/office/drawing/2014/main" id="{C182DD67-B9EF-8A4B-A21B-0BBF306C992D}"/>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4" name="Freeform 159">
                  <a:extLst>
                    <a:ext uri="{FF2B5EF4-FFF2-40B4-BE49-F238E27FC236}">
                      <a16:creationId xmlns:a16="http://schemas.microsoft.com/office/drawing/2014/main" id="{EB244C63-3E26-8049-944A-2F9EA9770820}"/>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5" name="Freeform 160">
                  <a:extLst>
                    <a:ext uri="{FF2B5EF4-FFF2-40B4-BE49-F238E27FC236}">
                      <a16:creationId xmlns:a16="http://schemas.microsoft.com/office/drawing/2014/main" id="{D0296B28-46B9-AA4A-9B34-267731EC2B93}"/>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6" name="Freeform 162">
                  <a:extLst>
                    <a:ext uri="{FF2B5EF4-FFF2-40B4-BE49-F238E27FC236}">
                      <a16:creationId xmlns:a16="http://schemas.microsoft.com/office/drawing/2014/main" id="{9C42BCB6-20FF-DA46-B814-2C47786953F8}"/>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7" name="Freeform 163">
                  <a:extLst>
                    <a:ext uri="{FF2B5EF4-FFF2-40B4-BE49-F238E27FC236}">
                      <a16:creationId xmlns:a16="http://schemas.microsoft.com/office/drawing/2014/main" id="{67632EA5-8F6F-7243-8114-1AFBD3853342}"/>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8" name="Freeform 164">
                  <a:extLst>
                    <a:ext uri="{FF2B5EF4-FFF2-40B4-BE49-F238E27FC236}">
                      <a16:creationId xmlns:a16="http://schemas.microsoft.com/office/drawing/2014/main" id="{B73C993D-39E0-3B48-B7D0-FB38389C54D8}"/>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9" name="Freeform 165">
                  <a:extLst>
                    <a:ext uri="{FF2B5EF4-FFF2-40B4-BE49-F238E27FC236}">
                      <a16:creationId xmlns:a16="http://schemas.microsoft.com/office/drawing/2014/main" id="{E439FE96-5D8F-FF4F-B00A-E1BA726334DC}"/>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0" name="Freeform 166">
                  <a:extLst>
                    <a:ext uri="{FF2B5EF4-FFF2-40B4-BE49-F238E27FC236}">
                      <a16:creationId xmlns:a16="http://schemas.microsoft.com/office/drawing/2014/main" id="{37D896DE-A7C3-4F4F-978F-477C5CEA45D6}"/>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1" name="Freeform 162">
                  <a:extLst>
                    <a:ext uri="{FF2B5EF4-FFF2-40B4-BE49-F238E27FC236}">
                      <a16:creationId xmlns:a16="http://schemas.microsoft.com/office/drawing/2014/main" id="{58D9F07E-AF52-274F-A3FE-FE13BD89196B}"/>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844" name="Group 843">
              <a:extLst>
                <a:ext uri="{FF2B5EF4-FFF2-40B4-BE49-F238E27FC236}">
                  <a16:creationId xmlns:a16="http://schemas.microsoft.com/office/drawing/2014/main" id="{DE320810-4A72-BB44-B0E0-F7097EF6312C}"/>
                </a:ext>
              </a:extLst>
            </p:cNvPr>
            <p:cNvGrpSpPr/>
            <p:nvPr/>
          </p:nvGrpSpPr>
          <p:grpSpPr>
            <a:xfrm>
              <a:off x="2118362" y="5525843"/>
              <a:ext cx="653765" cy="525663"/>
              <a:chOff x="596318" y="1276101"/>
              <a:chExt cx="653765" cy="525663"/>
            </a:xfrm>
          </p:grpSpPr>
          <p:grpSp>
            <p:nvGrpSpPr>
              <p:cNvPr id="866" name="Group 865">
                <a:extLst>
                  <a:ext uri="{FF2B5EF4-FFF2-40B4-BE49-F238E27FC236}">
                    <a16:creationId xmlns:a16="http://schemas.microsoft.com/office/drawing/2014/main" id="{3D6C8F70-C8EC-0146-9BB7-A5D608650C4F}"/>
                  </a:ext>
                </a:extLst>
              </p:cNvPr>
              <p:cNvGrpSpPr/>
              <p:nvPr/>
            </p:nvGrpSpPr>
            <p:grpSpPr>
              <a:xfrm>
                <a:off x="596318" y="1276101"/>
                <a:ext cx="653765" cy="525663"/>
                <a:chOff x="512403" y="2005281"/>
                <a:chExt cx="2342558" cy="1883543"/>
              </a:xfrm>
              <a:solidFill>
                <a:srgbClr val="FFFFFF"/>
              </a:solidFill>
            </p:grpSpPr>
            <p:sp>
              <p:nvSpPr>
                <p:cNvPr id="883" name="Freeform 5">
                  <a:extLst>
                    <a:ext uri="{FF2B5EF4-FFF2-40B4-BE49-F238E27FC236}">
                      <a16:creationId xmlns:a16="http://schemas.microsoft.com/office/drawing/2014/main" id="{21442364-38AA-1745-BB2A-A1F276A24167}"/>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84" name="Freeform 6">
                  <a:extLst>
                    <a:ext uri="{FF2B5EF4-FFF2-40B4-BE49-F238E27FC236}">
                      <a16:creationId xmlns:a16="http://schemas.microsoft.com/office/drawing/2014/main" id="{9C00D7EB-04CE-CA42-932A-F4FB68F66D1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67" name="Group 866">
                <a:extLst>
                  <a:ext uri="{FF2B5EF4-FFF2-40B4-BE49-F238E27FC236}">
                    <a16:creationId xmlns:a16="http://schemas.microsoft.com/office/drawing/2014/main" id="{DF87EF1C-C031-084A-9601-B7CABEC497AC}"/>
                  </a:ext>
                </a:extLst>
              </p:cNvPr>
              <p:cNvGrpSpPr/>
              <p:nvPr/>
            </p:nvGrpSpPr>
            <p:grpSpPr>
              <a:xfrm>
                <a:off x="718517" y="1349429"/>
                <a:ext cx="409367" cy="259737"/>
                <a:chOff x="7308949" y="409018"/>
                <a:chExt cx="540832" cy="343149"/>
              </a:xfrm>
            </p:grpSpPr>
            <p:sp>
              <p:nvSpPr>
                <p:cNvPr id="868" name="Freeform 151">
                  <a:extLst>
                    <a:ext uri="{FF2B5EF4-FFF2-40B4-BE49-F238E27FC236}">
                      <a16:creationId xmlns:a16="http://schemas.microsoft.com/office/drawing/2014/main" id="{97A47B11-4BA6-D444-9D59-6ECB1F291534}"/>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9" name="Freeform 150">
                  <a:extLst>
                    <a:ext uri="{FF2B5EF4-FFF2-40B4-BE49-F238E27FC236}">
                      <a16:creationId xmlns:a16="http://schemas.microsoft.com/office/drawing/2014/main" id="{F23872D9-3AC8-7E44-8CB7-B2466991C9D8}"/>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0" name="Freeform 152">
                  <a:extLst>
                    <a:ext uri="{FF2B5EF4-FFF2-40B4-BE49-F238E27FC236}">
                      <a16:creationId xmlns:a16="http://schemas.microsoft.com/office/drawing/2014/main" id="{EA051369-C875-D341-BF1D-B25E73FCAFE6}"/>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1" name="Freeform 153">
                  <a:extLst>
                    <a:ext uri="{FF2B5EF4-FFF2-40B4-BE49-F238E27FC236}">
                      <a16:creationId xmlns:a16="http://schemas.microsoft.com/office/drawing/2014/main" id="{550532D0-10D4-BB40-A4E9-FBF3168B3166}"/>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2" name="Freeform 154">
                  <a:extLst>
                    <a:ext uri="{FF2B5EF4-FFF2-40B4-BE49-F238E27FC236}">
                      <a16:creationId xmlns:a16="http://schemas.microsoft.com/office/drawing/2014/main" id="{6DA05A87-BE34-054F-90A0-7D74715406F6}"/>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3" name="Freeform 155">
                  <a:extLst>
                    <a:ext uri="{FF2B5EF4-FFF2-40B4-BE49-F238E27FC236}">
                      <a16:creationId xmlns:a16="http://schemas.microsoft.com/office/drawing/2014/main" id="{0D9B7129-B9FD-CE49-9289-696A255A7847}"/>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4" name="Freeform 156">
                  <a:extLst>
                    <a:ext uri="{FF2B5EF4-FFF2-40B4-BE49-F238E27FC236}">
                      <a16:creationId xmlns:a16="http://schemas.microsoft.com/office/drawing/2014/main" id="{E733D9A2-6011-104E-B868-50E05B9EE442}"/>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5" name="Freeform 159">
                  <a:extLst>
                    <a:ext uri="{FF2B5EF4-FFF2-40B4-BE49-F238E27FC236}">
                      <a16:creationId xmlns:a16="http://schemas.microsoft.com/office/drawing/2014/main" id="{8730AD30-2FEA-F343-8240-7580ABCBEA7A}"/>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6" name="Freeform 160">
                  <a:extLst>
                    <a:ext uri="{FF2B5EF4-FFF2-40B4-BE49-F238E27FC236}">
                      <a16:creationId xmlns:a16="http://schemas.microsoft.com/office/drawing/2014/main" id="{D02A60E1-3C6D-1F43-AEBA-0A6B6730974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7" name="Freeform 162">
                  <a:extLst>
                    <a:ext uri="{FF2B5EF4-FFF2-40B4-BE49-F238E27FC236}">
                      <a16:creationId xmlns:a16="http://schemas.microsoft.com/office/drawing/2014/main" id="{A061A1F0-E403-6F42-92C3-57EAA767820D}"/>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8" name="Freeform 163">
                  <a:extLst>
                    <a:ext uri="{FF2B5EF4-FFF2-40B4-BE49-F238E27FC236}">
                      <a16:creationId xmlns:a16="http://schemas.microsoft.com/office/drawing/2014/main" id="{BC27DF97-290A-A446-9CE5-1B4676378E29}"/>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9" name="Freeform 164">
                  <a:extLst>
                    <a:ext uri="{FF2B5EF4-FFF2-40B4-BE49-F238E27FC236}">
                      <a16:creationId xmlns:a16="http://schemas.microsoft.com/office/drawing/2014/main" id="{04C2AFF9-EEF9-AF4E-B1F7-D69E090E96A9}"/>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0" name="Freeform 165">
                  <a:extLst>
                    <a:ext uri="{FF2B5EF4-FFF2-40B4-BE49-F238E27FC236}">
                      <a16:creationId xmlns:a16="http://schemas.microsoft.com/office/drawing/2014/main" id="{1097C480-63EF-5E4C-B397-F352F3E54331}"/>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1" name="Freeform 166">
                  <a:extLst>
                    <a:ext uri="{FF2B5EF4-FFF2-40B4-BE49-F238E27FC236}">
                      <a16:creationId xmlns:a16="http://schemas.microsoft.com/office/drawing/2014/main" id="{FE40F028-51A4-9C4B-86BA-9BAC199B2349}"/>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2" name="Freeform 162">
                  <a:extLst>
                    <a:ext uri="{FF2B5EF4-FFF2-40B4-BE49-F238E27FC236}">
                      <a16:creationId xmlns:a16="http://schemas.microsoft.com/office/drawing/2014/main" id="{CF5E59C1-E78B-1146-98BF-5D9C8DF7DC9F}"/>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845" name="Group 844">
              <a:extLst>
                <a:ext uri="{FF2B5EF4-FFF2-40B4-BE49-F238E27FC236}">
                  <a16:creationId xmlns:a16="http://schemas.microsoft.com/office/drawing/2014/main" id="{C2B3056E-80C2-BE4A-BDA4-61E554A4B36C}"/>
                </a:ext>
              </a:extLst>
            </p:cNvPr>
            <p:cNvGrpSpPr/>
            <p:nvPr/>
          </p:nvGrpSpPr>
          <p:grpSpPr>
            <a:xfrm>
              <a:off x="2879383" y="5525843"/>
              <a:ext cx="653765" cy="525663"/>
              <a:chOff x="596318" y="1276101"/>
              <a:chExt cx="653765" cy="525663"/>
            </a:xfrm>
          </p:grpSpPr>
          <p:grpSp>
            <p:nvGrpSpPr>
              <p:cNvPr id="847" name="Group 846">
                <a:extLst>
                  <a:ext uri="{FF2B5EF4-FFF2-40B4-BE49-F238E27FC236}">
                    <a16:creationId xmlns:a16="http://schemas.microsoft.com/office/drawing/2014/main" id="{DC9A97E8-41A7-E54F-8E0F-DBDBC2B52588}"/>
                  </a:ext>
                </a:extLst>
              </p:cNvPr>
              <p:cNvGrpSpPr/>
              <p:nvPr/>
            </p:nvGrpSpPr>
            <p:grpSpPr>
              <a:xfrm>
                <a:off x="596318" y="1276101"/>
                <a:ext cx="653765" cy="525663"/>
                <a:chOff x="512403" y="2005281"/>
                <a:chExt cx="2342558" cy="1883543"/>
              </a:xfrm>
              <a:solidFill>
                <a:srgbClr val="FFFFFF"/>
              </a:solidFill>
            </p:grpSpPr>
            <p:sp>
              <p:nvSpPr>
                <p:cNvPr id="864" name="Freeform 5">
                  <a:extLst>
                    <a:ext uri="{FF2B5EF4-FFF2-40B4-BE49-F238E27FC236}">
                      <a16:creationId xmlns:a16="http://schemas.microsoft.com/office/drawing/2014/main" id="{00B72E52-F0B4-044A-8EAC-93D41CE3CB65}"/>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65" name="Freeform 6">
                  <a:extLst>
                    <a:ext uri="{FF2B5EF4-FFF2-40B4-BE49-F238E27FC236}">
                      <a16:creationId xmlns:a16="http://schemas.microsoft.com/office/drawing/2014/main" id="{2A39EBCF-17A8-B846-97AA-2DA1AEB42104}"/>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48" name="Group 847">
                <a:extLst>
                  <a:ext uri="{FF2B5EF4-FFF2-40B4-BE49-F238E27FC236}">
                    <a16:creationId xmlns:a16="http://schemas.microsoft.com/office/drawing/2014/main" id="{FC5D16CE-B5DA-8840-951E-7754E8195372}"/>
                  </a:ext>
                </a:extLst>
              </p:cNvPr>
              <p:cNvGrpSpPr/>
              <p:nvPr/>
            </p:nvGrpSpPr>
            <p:grpSpPr>
              <a:xfrm>
                <a:off x="718517" y="1349429"/>
                <a:ext cx="409367" cy="259737"/>
                <a:chOff x="7308949" y="409018"/>
                <a:chExt cx="540832" cy="343149"/>
              </a:xfrm>
            </p:grpSpPr>
            <p:sp>
              <p:nvSpPr>
                <p:cNvPr id="849" name="Freeform 151">
                  <a:extLst>
                    <a:ext uri="{FF2B5EF4-FFF2-40B4-BE49-F238E27FC236}">
                      <a16:creationId xmlns:a16="http://schemas.microsoft.com/office/drawing/2014/main" id="{2FDE39C5-497B-BF40-835B-A3EE38306F5C}"/>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0" name="Freeform 150">
                  <a:extLst>
                    <a:ext uri="{FF2B5EF4-FFF2-40B4-BE49-F238E27FC236}">
                      <a16:creationId xmlns:a16="http://schemas.microsoft.com/office/drawing/2014/main" id="{2E895DB6-5A7F-DD40-9A0E-D81C29315772}"/>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1" name="Freeform 152">
                  <a:extLst>
                    <a:ext uri="{FF2B5EF4-FFF2-40B4-BE49-F238E27FC236}">
                      <a16:creationId xmlns:a16="http://schemas.microsoft.com/office/drawing/2014/main" id="{19CDF37E-D1B7-EC4E-86AF-74BFB4A25E65}"/>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2" name="Freeform 153">
                  <a:extLst>
                    <a:ext uri="{FF2B5EF4-FFF2-40B4-BE49-F238E27FC236}">
                      <a16:creationId xmlns:a16="http://schemas.microsoft.com/office/drawing/2014/main" id="{EB7ACD83-220B-0B4E-BE9F-D962AB50DC3F}"/>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3" name="Freeform 154">
                  <a:extLst>
                    <a:ext uri="{FF2B5EF4-FFF2-40B4-BE49-F238E27FC236}">
                      <a16:creationId xmlns:a16="http://schemas.microsoft.com/office/drawing/2014/main" id="{97979F9F-CFDE-1B48-8ED3-8CBB3E8E8498}"/>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4" name="Freeform 155">
                  <a:extLst>
                    <a:ext uri="{FF2B5EF4-FFF2-40B4-BE49-F238E27FC236}">
                      <a16:creationId xmlns:a16="http://schemas.microsoft.com/office/drawing/2014/main" id="{64182E3D-B5BB-F446-A25E-BF400D36D7F1}"/>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5" name="Freeform 156">
                  <a:extLst>
                    <a:ext uri="{FF2B5EF4-FFF2-40B4-BE49-F238E27FC236}">
                      <a16:creationId xmlns:a16="http://schemas.microsoft.com/office/drawing/2014/main" id="{F28B83B7-1A91-0F4C-A6CA-2C2102338E39}"/>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6" name="Freeform 159">
                  <a:extLst>
                    <a:ext uri="{FF2B5EF4-FFF2-40B4-BE49-F238E27FC236}">
                      <a16:creationId xmlns:a16="http://schemas.microsoft.com/office/drawing/2014/main" id="{56ACC1E2-FA1E-CF4D-8D05-B834135C8DD7}"/>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7" name="Freeform 160">
                  <a:extLst>
                    <a:ext uri="{FF2B5EF4-FFF2-40B4-BE49-F238E27FC236}">
                      <a16:creationId xmlns:a16="http://schemas.microsoft.com/office/drawing/2014/main" id="{B8EECD9B-2014-A242-A8A0-0BA33F238335}"/>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8" name="Freeform 162">
                  <a:extLst>
                    <a:ext uri="{FF2B5EF4-FFF2-40B4-BE49-F238E27FC236}">
                      <a16:creationId xmlns:a16="http://schemas.microsoft.com/office/drawing/2014/main" id="{A544B275-0498-3145-8701-BDEB13F75FD8}"/>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9" name="Freeform 163">
                  <a:extLst>
                    <a:ext uri="{FF2B5EF4-FFF2-40B4-BE49-F238E27FC236}">
                      <a16:creationId xmlns:a16="http://schemas.microsoft.com/office/drawing/2014/main" id="{94C9E684-1917-5A44-8E40-1318F6C16968}"/>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0" name="Freeform 164">
                  <a:extLst>
                    <a:ext uri="{FF2B5EF4-FFF2-40B4-BE49-F238E27FC236}">
                      <a16:creationId xmlns:a16="http://schemas.microsoft.com/office/drawing/2014/main" id="{882E0102-A935-BD45-A43A-DB3763EBE65B}"/>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1" name="Freeform 165">
                  <a:extLst>
                    <a:ext uri="{FF2B5EF4-FFF2-40B4-BE49-F238E27FC236}">
                      <a16:creationId xmlns:a16="http://schemas.microsoft.com/office/drawing/2014/main" id="{AD464F3C-35F6-C144-86BD-7D4CAC18CED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2" name="Freeform 166">
                  <a:extLst>
                    <a:ext uri="{FF2B5EF4-FFF2-40B4-BE49-F238E27FC236}">
                      <a16:creationId xmlns:a16="http://schemas.microsoft.com/office/drawing/2014/main" id="{03BC4F68-5935-4F44-9B69-D0FAE862A5F6}"/>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3" name="Freeform 162">
                  <a:extLst>
                    <a:ext uri="{FF2B5EF4-FFF2-40B4-BE49-F238E27FC236}">
                      <a16:creationId xmlns:a16="http://schemas.microsoft.com/office/drawing/2014/main" id="{0B7B9276-F4E5-3D4F-9662-BE804CD65BF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846" name="Rectangle 845">
              <a:extLst>
                <a:ext uri="{FF2B5EF4-FFF2-40B4-BE49-F238E27FC236}">
                  <a16:creationId xmlns:a16="http://schemas.microsoft.com/office/drawing/2014/main" id="{A134EDAE-5778-8041-88D6-2E83E1594C10}"/>
                </a:ext>
              </a:extLst>
            </p:cNvPr>
            <p:cNvSpPr/>
            <p:nvPr/>
          </p:nvSpPr>
          <p:spPr bwMode="auto">
            <a:xfrm>
              <a:off x="406400" y="5414827"/>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923" name="Group 922">
            <a:extLst>
              <a:ext uri="{FF2B5EF4-FFF2-40B4-BE49-F238E27FC236}">
                <a16:creationId xmlns:a16="http://schemas.microsoft.com/office/drawing/2014/main" id="{42461AD9-20F1-FB44-BEF2-89EB82CDCCA0}"/>
              </a:ext>
            </a:extLst>
          </p:cNvPr>
          <p:cNvGrpSpPr/>
          <p:nvPr/>
        </p:nvGrpSpPr>
        <p:grpSpPr>
          <a:xfrm>
            <a:off x="473521" y="5386093"/>
            <a:ext cx="2735407" cy="594066"/>
            <a:chOff x="406400" y="6368165"/>
            <a:chExt cx="3282488" cy="712879"/>
          </a:xfrm>
        </p:grpSpPr>
        <p:grpSp>
          <p:nvGrpSpPr>
            <p:cNvPr id="924" name="Group 923">
              <a:extLst>
                <a:ext uri="{FF2B5EF4-FFF2-40B4-BE49-F238E27FC236}">
                  <a16:creationId xmlns:a16="http://schemas.microsoft.com/office/drawing/2014/main" id="{0C010AB0-FD1C-9E4D-9336-41355BAC7DE5}"/>
                </a:ext>
              </a:extLst>
            </p:cNvPr>
            <p:cNvGrpSpPr/>
            <p:nvPr/>
          </p:nvGrpSpPr>
          <p:grpSpPr>
            <a:xfrm>
              <a:off x="596318" y="6479181"/>
              <a:ext cx="653765" cy="525663"/>
              <a:chOff x="596318" y="1276101"/>
              <a:chExt cx="653765" cy="525663"/>
            </a:xfrm>
          </p:grpSpPr>
          <p:grpSp>
            <p:nvGrpSpPr>
              <p:cNvPr id="986" name="Group 985">
                <a:extLst>
                  <a:ext uri="{FF2B5EF4-FFF2-40B4-BE49-F238E27FC236}">
                    <a16:creationId xmlns:a16="http://schemas.microsoft.com/office/drawing/2014/main" id="{3B8D2A38-5C6F-B44B-9CFB-8F85B4A39216}"/>
                  </a:ext>
                </a:extLst>
              </p:cNvPr>
              <p:cNvGrpSpPr/>
              <p:nvPr/>
            </p:nvGrpSpPr>
            <p:grpSpPr>
              <a:xfrm>
                <a:off x="596318" y="1276101"/>
                <a:ext cx="653765" cy="525663"/>
                <a:chOff x="512403" y="2005281"/>
                <a:chExt cx="2342558" cy="1883543"/>
              </a:xfrm>
              <a:solidFill>
                <a:srgbClr val="FFFFFF"/>
              </a:solidFill>
            </p:grpSpPr>
            <p:sp>
              <p:nvSpPr>
                <p:cNvPr id="1003" name="Freeform 5">
                  <a:extLst>
                    <a:ext uri="{FF2B5EF4-FFF2-40B4-BE49-F238E27FC236}">
                      <a16:creationId xmlns:a16="http://schemas.microsoft.com/office/drawing/2014/main" id="{33712920-5561-2845-8E8A-89A4D8A7DEB2}"/>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1004" name="Freeform 6">
                  <a:extLst>
                    <a:ext uri="{FF2B5EF4-FFF2-40B4-BE49-F238E27FC236}">
                      <a16:creationId xmlns:a16="http://schemas.microsoft.com/office/drawing/2014/main" id="{4914E766-14D5-304D-B6BA-07BC5BEC0F14}"/>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87" name="Group 986">
                <a:extLst>
                  <a:ext uri="{FF2B5EF4-FFF2-40B4-BE49-F238E27FC236}">
                    <a16:creationId xmlns:a16="http://schemas.microsoft.com/office/drawing/2014/main" id="{896AB15E-D682-824F-A0D4-05C79857DDA3}"/>
                  </a:ext>
                </a:extLst>
              </p:cNvPr>
              <p:cNvGrpSpPr/>
              <p:nvPr/>
            </p:nvGrpSpPr>
            <p:grpSpPr>
              <a:xfrm>
                <a:off x="718517" y="1349429"/>
                <a:ext cx="409367" cy="259737"/>
                <a:chOff x="7308949" y="409018"/>
                <a:chExt cx="540832" cy="343149"/>
              </a:xfrm>
            </p:grpSpPr>
            <p:sp>
              <p:nvSpPr>
                <p:cNvPr id="988" name="Freeform 151">
                  <a:extLst>
                    <a:ext uri="{FF2B5EF4-FFF2-40B4-BE49-F238E27FC236}">
                      <a16:creationId xmlns:a16="http://schemas.microsoft.com/office/drawing/2014/main" id="{20E4B06F-6564-F84E-A2AE-054BE4904578}"/>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9" name="Freeform 150">
                  <a:extLst>
                    <a:ext uri="{FF2B5EF4-FFF2-40B4-BE49-F238E27FC236}">
                      <a16:creationId xmlns:a16="http://schemas.microsoft.com/office/drawing/2014/main" id="{2A4AA467-A4D5-EE48-9B0C-76A1B8478C26}"/>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0" name="Freeform 152">
                  <a:extLst>
                    <a:ext uri="{FF2B5EF4-FFF2-40B4-BE49-F238E27FC236}">
                      <a16:creationId xmlns:a16="http://schemas.microsoft.com/office/drawing/2014/main" id="{A09A8B79-5412-3C4A-92D5-7496A7275F88}"/>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1" name="Freeform 153">
                  <a:extLst>
                    <a:ext uri="{FF2B5EF4-FFF2-40B4-BE49-F238E27FC236}">
                      <a16:creationId xmlns:a16="http://schemas.microsoft.com/office/drawing/2014/main" id="{70EBBED0-1779-5346-A05E-01F53F0E473C}"/>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2" name="Freeform 154">
                  <a:extLst>
                    <a:ext uri="{FF2B5EF4-FFF2-40B4-BE49-F238E27FC236}">
                      <a16:creationId xmlns:a16="http://schemas.microsoft.com/office/drawing/2014/main" id="{4B562BDB-0422-7E42-BF67-CB599E4AEAE4}"/>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3" name="Freeform 155">
                  <a:extLst>
                    <a:ext uri="{FF2B5EF4-FFF2-40B4-BE49-F238E27FC236}">
                      <a16:creationId xmlns:a16="http://schemas.microsoft.com/office/drawing/2014/main" id="{AE6FA5AA-037E-5A47-A8DD-BFBD62F5ED2D}"/>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4" name="Freeform 156">
                  <a:extLst>
                    <a:ext uri="{FF2B5EF4-FFF2-40B4-BE49-F238E27FC236}">
                      <a16:creationId xmlns:a16="http://schemas.microsoft.com/office/drawing/2014/main" id="{F8C0BB0D-109A-0E40-B682-8A9F21505D8F}"/>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5" name="Freeform 159">
                  <a:extLst>
                    <a:ext uri="{FF2B5EF4-FFF2-40B4-BE49-F238E27FC236}">
                      <a16:creationId xmlns:a16="http://schemas.microsoft.com/office/drawing/2014/main" id="{2F1AFC50-7C4B-D94B-AA4B-787927159704}"/>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6" name="Freeform 160">
                  <a:extLst>
                    <a:ext uri="{FF2B5EF4-FFF2-40B4-BE49-F238E27FC236}">
                      <a16:creationId xmlns:a16="http://schemas.microsoft.com/office/drawing/2014/main" id="{37F8FB9E-B3F1-0C47-89F4-6F5F403451BC}"/>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7" name="Freeform 162">
                  <a:extLst>
                    <a:ext uri="{FF2B5EF4-FFF2-40B4-BE49-F238E27FC236}">
                      <a16:creationId xmlns:a16="http://schemas.microsoft.com/office/drawing/2014/main" id="{CAE1C707-8E6E-B543-AF91-2BFE1EBBC934}"/>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8" name="Freeform 163">
                  <a:extLst>
                    <a:ext uri="{FF2B5EF4-FFF2-40B4-BE49-F238E27FC236}">
                      <a16:creationId xmlns:a16="http://schemas.microsoft.com/office/drawing/2014/main" id="{1158132C-FD73-9F42-A8F0-DE39C14A6C9F}"/>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9" name="Freeform 164">
                  <a:extLst>
                    <a:ext uri="{FF2B5EF4-FFF2-40B4-BE49-F238E27FC236}">
                      <a16:creationId xmlns:a16="http://schemas.microsoft.com/office/drawing/2014/main" id="{DA131AD2-F98E-214B-86A7-9BF0E5BB0740}"/>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0" name="Freeform 165">
                  <a:extLst>
                    <a:ext uri="{FF2B5EF4-FFF2-40B4-BE49-F238E27FC236}">
                      <a16:creationId xmlns:a16="http://schemas.microsoft.com/office/drawing/2014/main" id="{142D2EB7-B6F1-C548-A862-80596A13B6F8}"/>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1" name="Freeform 166">
                  <a:extLst>
                    <a:ext uri="{FF2B5EF4-FFF2-40B4-BE49-F238E27FC236}">
                      <a16:creationId xmlns:a16="http://schemas.microsoft.com/office/drawing/2014/main" id="{3EE591FE-1163-F74E-86A9-189A59F3317F}"/>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2" name="Freeform 162">
                  <a:extLst>
                    <a:ext uri="{FF2B5EF4-FFF2-40B4-BE49-F238E27FC236}">
                      <a16:creationId xmlns:a16="http://schemas.microsoft.com/office/drawing/2014/main" id="{DFA2CEFA-CE22-E243-825E-A0E0453CF088}"/>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925" name="Group 924">
              <a:extLst>
                <a:ext uri="{FF2B5EF4-FFF2-40B4-BE49-F238E27FC236}">
                  <a16:creationId xmlns:a16="http://schemas.microsoft.com/office/drawing/2014/main" id="{8DABC700-9C35-274A-BEB4-CBC5F6D2721B}"/>
                </a:ext>
              </a:extLst>
            </p:cNvPr>
            <p:cNvGrpSpPr/>
            <p:nvPr/>
          </p:nvGrpSpPr>
          <p:grpSpPr>
            <a:xfrm>
              <a:off x="1357340" y="6479181"/>
              <a:ext cx="653765" cy="525663"/>
              <a:chOff x="596318" y="1276101"/>
              <a:chExt cx="653765" cy="525663"/>
            </a:xfrm>
          </p:grpSpPr>
          <p:grpSp>
            <p:nvGrpSpPr>
              <p:cNvPr id="967" name="Group 966">
                <a:extLst>
                  <a:ext uri="{FF2B5EF4-FFF2-40B4-BE49-F238E27FC236}">
                    <a16:creationId xmlns:a16="http://schemas.microsoft.com/office/drawing/2014/main" id="{18738F57-1ACC-0146-9134-1BA8ECA4EDF6}"/>
                  </a:ext>
                </a:extLst>
              </p:cNvPr>
              <p:cNvGrpSpPr/>
              <p:nvPr/>
            </p:nvGrpSpPr>
            <p:grpSpPr>
              <a:xfrm>
                <a:off x="596318" y="1276101"/>
                <a:ext cx="653765" cy="525663"/>
                <a:chOff x="512403" y="2005281"/>
                <a:chExt cx="2342558" cy="1883543"/>
              </a:xfrm>
              <a:solidFill>
                <a:srgbClr val="FFFFFF"/>
              </a:solidFill>
            </p:grpSpPr>
            <p:sp>
              <p:nvSpPr>
                <p:cNvPr id="984" name="Freeform 5">
                  <a:extLst>
                    <a:ext uri="{FF2B5EF4-FFF2-40B4-BE49-F238E27FC236}">
                      <a16:creationId xmlns:a16="http://schemas.microsoft.com/office/drawing/2014/main" id="{6F145AE4-0A64-7A4F-A618-D3636105CE34}"/>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85" name="Freeform 6">
                  <a:extLst>
                    <a:ext uri="{FF2B5EF4-FFF2-40B4-BE49-F238E27FC236}">
                      <a16:creationId xmlns:a16="http://schemas.microsoft.com/office/drawing/2014/main" id="{E07C1D57-7E80-CD4F-BEA7-9882F669DF24}"/>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68" name="Group 967">
                <a:extLst>
                  <a:ext uri="{FF2B5EF4-FFF2-40B4-BE49-F238E27FC236}">
                    <a16:creationId xmlns:a16="http://schemas.microsoft.com/office/drawing/2014/main" id="{4C44335F-F1F0-FF4C-ABD3-2808FFC07663}"/>
                  </a:ext>
                </a:extLst>
              </p:cNvPr>
              <p:cNvGrpSpPr/>
              <p:nvPr/>
            </p:nvGrpSpPr>
            <p:grpSpPr>
              <a:xfrm>
                <a:off x="718517" y="1349429"/>
                <a:ext cx="409367" cy="259737"/>
                <a:chOff x="7308949" y="409018"/>
                <a:chExt cx="540832" cy="343149"/>
              </a:xfrm>
            </p:grpSpPr>
            <p:sp>
              <p:nvSpPr>
                <p:cNvPr id="969" name="Freeform 151">
                  <a:extLst>
                    <a:ext uri="{FF2B5EF4-FFF2-40B4-BE49-F238E27FC236}">
                      <a16:creationId xmlns:a16="http://schemas.microsoft.com/office/drawing/2014/main" id="{591BDFBC-382A-5A49-B837-260EC26E0839}"/>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0" name="Freeform 150">
                  <a:extLst>
                    <a:ext uri="{FF2B5EF4-FFF2-40B4-BE49-F238E27FC236}">
                      <a16:creationId xmlns:a16="http://schemas.microsoft.com/office/drawing/2014/main" id="{1CDA867D-DD5B-C344-921E-8EC58CFB3992}"/>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1" name="Freeform 152">
                  <a:extLst>
                    <a:ext uri="{FF2B5EF4-FFF2-40B4-BE49-F238E27FC236}">
                      <a16:creationId xmlns:a16="http://schemas.microsoft.com/office/drawing/2014/main" id="{500CD826-3A27-D140-8A6C-0B1B0BA54F94}"/>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2" name="Freeform 153">
                  <a:extLst>
                    <a:ext uri="{FF2B5EF4-FFF2-40B4-BE49-F238E27FC236}">
                      <a16:creationId xmlns:a16="http://schemas.microsoft.com/office/drawing/2014/main" id="{2ED7C725-B2A4-E84D-897D-2D2B75B89701}"/>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3" name="Freeform 154">
                  <a:extLst>
                    <a:ext uri="{FF2B5EF4-FFF2-40B4-BE49-F238E27FC236}">
                      <a16:creationId xmlns:a16="http://schemas.microsoft.com/office/drawing/2014/main" id="{3BF43DE5-BAA5-9D42-8EDD-ADB25162042D}"/>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4" name="Freeform 155">
                  <a:extLst>
                    <a:ext uri="{FF2B5EF4-FFF2-40B4-BE49-F238E27FC236}">
                      <a16:creationId xmlns:a16="http://schemas.microsoft.com/office/drawing/2014/main" id="{762C0F98-A590-C341-92C8-FF205D981C28}"/>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5" name="Freeform 156">
                  <a:extLst>
                    <a:ext uri="{FF2B5EF4-FFF2-40B4-BE49-F238E27FC236}">
                      <a16:creationId xmlns:a16="http://schemas.microsoft.com/office/drawing/2014/main" id="{A5D039CA-70BE-394D-8210-8BFF26ADC1E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6" name="Freeform 159">
                  <a:extLst>
                    <a:ext uri="{FF2B5EF4-FFF2-40B4-BE49-F238E27FC236}">
                      <a16:creationId xmlns:a16="http://schemas.microsoft.com/office/drawing/2014/main" id="{2DC5EB3D-8275-7C49-A275-A9D4845CEE41}"/>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7" name="Freeform 160">
                  <a:extLst>
                    <a:ext uri="{FF2B5EF4-FFF2-40B4-BE49-F238E27FC236}">
                      <a16:creationId xmlns:a16="http://schemas.microsoft.com/office/drawing/2014/main" id="{D41961C2-F9CB-7040-ABBC-89A3AA0E086F}"/>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8" name="Freeform 162">
                  <a:extLst>
                    <a:ext uri="{FF2B5EF4-FFF2-40B4-BE49-F238E27FC236}">
                      <a16:creationId xmlns:a16="http://schemas.microsoft.com/office/drawing/2014/main" id="{E5BF3ADC-6049-D345-AF13-8D9039469C3F}"/>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9" name="Freeform 163">
                  <a:extLst>
                    <a:ext uri="{FF2B5EF4-FFF2-40B4-BE49-F238E27FC236}">
                      <a16:creationId xmlns:a16="http://schemas.microsoft.com/office/drawing/2014/main" id="{FD445A36-BCCC-BB42-A289-3F76754D9FED}"/>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0" name="Freeform 164">
                  <a:extLst>
                    <a:ext uri="{FF2B5EF4-FFF2-40B4-BE49-F238E27FC236}">
                      <a16:creationId xmlns:a16="http://schemas.microsoft.com/office/drawing/2014/main" id="{CEF9CF3B-7480-6F42-92B8-A6635F6CD59C}"/>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1" name="Freeform 165">
                  <a:extLst>
                    <a:ext uri="{FF2B5EF4-FFF2-40B4-BE49-F238E27FC236}">
                      <a16:creationId xmlns:a16="http://schemas.microsoft.com/office/drawing/2014/main" id="{EE8AC52B-F358-E746-B497-4B5A261C2E51}"/>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2" name="Freeform 166">
                  <a:extLst>
                    <a:ext uri="{FF2B5EF4-FFF2-40B4-BE49-F238E27FC236}">
                      <a16:creationId xmlns:a16="http://schemas.microsoft.com/office/drawing/2014/main" id="{A7773ADC-1F91-A442-8402-AABA29829A46}"/>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3" name="Freeform 162">
                  <a:extLst>
                    <a:ext uri="{FF2B5EF4-FFF2-40B4-BE49-F238E27FC236}">
                      <a16:creationId xmlns:a16="http://schemas.microsoft.com/office/drawing/2014/main" id="{5EE35908-7C62-944B-8AE1-E85F15E6CA2D}"/>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926" name="Group 925">
              <a:extLst>
                <a:ext uri="{FF2B5EF4-FFF2-40B4-BE49-F238E27FC236}">
                  <a16:creationId xmlns:a16="http://schemas.microsoft.com/office/drawing/2014/main" id="{513C138B-3836-3545-99D3-5162BBFFBBEF}"/>
                </a:ext>
              </a:extLst>
            </p:cNvPr>
            <p:cNvGrpSpPr/>
            <p:nvPr/>
          </p:nvGrpSpPr>
          <p:grpSpPr>
            <a:xfrm>
              <a:off x="2118362" y="6479181"/>
              <a:ext cx="653765" cy="525663"/>
              <a:chOff x="596318" y="1276101"/>
              <a:chExt cx="653765" cy="525663"/>
            </a:xfrm>
          </p:grpSpPr>
          <p:grpSp>
            <p:nvGrpSpPr>
              <p:cNvPr id="948" name="Group 947">
                <a:extLst>
                  <a:ext uri="{FF2B5EF4-FFF2-40B4-BE49-F238E27FC236}">
                    <a16:creationId xmlns:a16="http://schemas.microsoft.com/office/drawing/2014/main" id="{F27B87A7-5277-2D4D-BEFD-9923470F2451}"/>
                  </a:ext>
                </a:extLst>
              </p:cNvPr>
              <p:cNvGrpSpPr/>
              <p:nvPr/>
            </p:nvGrpSpPr>
            <p:grpSpPr>
              <a:xfrm>
                <a:off x="596318" y="1276101"/>
                <a:ext cx="653765" cy="525663"/>
                <a:chOff x="512403" y="2005281"/>
                <a:chExt cx="2342558" cy="1883543"/>
              </a:xfrm>
              <a:solidFill>
                <a:srgbClr val="FFFFFF"/>
              </a:solidFill>
            </p:grpSpPr>
            <p:sp>
              <p:nvSpPr>
                <p:cNvPr id="965" name="Freeform 5">
                  <a:extLst>
                    <a:ext uri="{FF2B5EF4-FFF2-40B4-BE49-F238E27FC236}">
                      <a16:creationId xmlns:a16="http://schemas.microsoft.com/office/drawing/2014/main" id="{8DE96ED1-A5F5-AE42-8826-BC80BD96C63F}"/>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66" name="Freeform 6">
                  <a:extLst>
                    <a:ext uri="{FF2B5EF4-FFF2-40B4-BE49-F238E27FC236}">
                      <a16:creationId xmlns:a16="http://schemas.microsoft.com/office/drawing/2014/main" id="{B9F83CFF-EDE3-5A47-8B41-8F4EB8DD0479}"/>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49" name="Group 948">
                <a:extLst>
                  <a:ext uri="{FF2B5EF4-FFF2-40B4-BE49-F238E27FC236}">
                    <a16:creationId xmlns:a16="http://schemas.microsoft.com/office/drawing/2014/main" id="{ABC056E4-681A-C74D-B6E3-23B61BF259FD}"/>
                  </a:ext>
                </a:extLst>
              </p:cNvPr>
              <p:cNvGrpSpPr/>
              <p:nvPr/>
            </p:nvGrpSpPr>
            <p:grpSpPr>
              <a:xfrm>
                <a:off x="718517" y="1349429"/>
                <a:ext cx="409367" cy="259737"/>
                <a:chOff x="7308949" y="409018"/>
                <a:chExt cx="540832" cy="343149"/>
              </a:xfrm>
            </p:grpSpPr>
            <p:sp>
              <p:nvSpPr>
                <p:cNvPr id="950" name="Freeform 151">
                  <a:extLst>
                    <a:ext uri="{FF2B5EF4-FFF2-40B4-BE49-F238E27FC236}">
                      <a16:creationId xmlns:a16="http://schemas.microsoft.com/office/drawing/2014/main" id="{890038E0-D5E1-594D-9D48-90684F0D7CB1}"/>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1" name="Freeform 150">
                  <a:extLst>
                    <a:ext uri="{FF2B5EF4-FFF2-40B4-BE49-F238E27FC236}">
                      <a16:creationId xmlns:a16="http://schemas.microsoft.com/office/drawing/2014/main" id="{0AAD66B6-BAEF-1446-AC25-AF60A9D484DB}"/>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2" name="Freeform 152">
                  <a:extLst>
                    <a:ext uri="{FF2B5EF4-FFF2-40B4-BE49-F238E27FC236}">
                      <a16:creationId xmlns:a16="http://schemas.microsoft.com/office/drawing/2014/main" id="{1A71D845-4513-C342-9F54-8D69B65A8899}"/>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3" name="Freeform 153">
                  <a:extLst>
                    <a:ext uri="{FF2B5EF4-FFF2-40B4-BE49-F238E27FC236}">
                      <a16:creationId xmlns:a16="http://schemas.microsoft.com/office/drawing/2014/main" id="{4342ECC3-81EA-5D4A-8C98-5CC960F4907A}"/>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4" name="Freeform 154">
                  <a:extLst>
                    <a:ext uri="{FF2B5EF4-FFF2-40B4-BE49-F238E27FC236}">
                      <a16:creationId xmlns:a16="http://schemas.microsoft.com/office/drawing/2014/main" id="{2B3722A7-E0E2-BF46-A55C-972ECDDE78F3}"/>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5" name="Freeform 155">
                  <a:extLst>
                    <a:ext uri="{FF2B5EF4-FFF2-40B4-BE49-F238E27FC236}">
                      <a16:creationId xmlns:a16="http://schemas.microsoft.com/office/drawing/2014/main" id="{8700080B-3BFD-5848-A147-BC6575DEA57A}"/>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6" name="Freeform 156">
                  <a:extLst>
                    <a:ext uri="{FF2B5EF4-FFF2-40B4-BE49-F238E27FC236}">
                      <a16:creationId xmlns:a16="http://schemas.microsoft.com/office/drawing/2014/main" id="{DB1FC770-26C6-BD49-A053-522CD19DD5D5}"/>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7" name="Freeform 159">
                  <a:extLst>
                    <a:ext uri="{FF2B5EF4-FFF2-40B4-BE49-F238E27FC236}">
                      <a16:creationId xmlns:a16="http://schemas.microsoft.com/office/drawing/2014/main" id="{57DEA488-4BB7-C84A-B8F1-DB0B6E627B3E}"/>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8" name="Freeform 160">
                  <a:extLst>
                    <a:ext uri="{FF2B5EF4-FFF2-40B4-BE49-F238E27FC236}">
                      <a16:creationId xmlns:a16="http://schemas.microsoft.com/office/drawing/2014/main" id="{4E32B01F-66FD-5F4F-92FF-47FFC2B68659}"/>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9" name="Freeform 162">
                  <a:extLst>
                    <a:ext uri="{FF2B5EF4-FFF2-40B4-BE49-F238E27FC236}">
                      <a16:creationId xmlns:a16="http://schemas.microsoft.com/office/drawing/2014/main" id="{E020D9C6-2D68-194C-A1C1-0E905080EC7C}"/>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60" name="Freeform 163">
                  <a:extLst>
                    <a:ext uri="{FF2B5EF4-FFF2-40B4-BE49-F238E27FC236}">
                      <a16:creationId xmlns:a16="http://schemas.microsoft.com/office/drawing/2014/main" id="{C774862A-9276-2344-A6D4-2DD1076E252F}"/>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61" name="Freeform 164">
                  <a:extLst>
                    <a:ext uri="{FF2B5EF4-FFF2-40B4-BE49-F238E27FC236}">
                      <a16:creationId xmlns:a16="http://schemas.microsoft.com/office/drawing/2014/main" id="{775455F3-A1BE-0C46-B98D-3FCD0109DE12}"/>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62" name="Freeform 165">
                  <a:extLst>
                    <a:ext uri="{FF2B5EF4-FFF2-40B4-BE49-F238E27FC236}">
                      <a16:creationId xmlns:a16="http://schemas.microsoft.com/office/drawing/2014/main" id="{6325E78F-72F5-8A4B-9243-80348E2BD738}"/>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63" name="Freeform 166">
                  <a:extLst>
                    <a:ext uri="{FF2B5EF4-FFF2-40B4-BE49-F238E27FC236}">
                      <a16:creationId xmlns:a16="http://schemas.microsoft.com/office/drawing/2014/main" id="{391D5E30-B5C2-7147-B05F-6756A054E454}"/>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64" name="Freeform 162">
                  <a:extLst>
                    <a:ext uri="{FF2B5EF4-FFF2-40B4-BE49-F238E27FC236}">
                      <a16:creationId xmlns:a16="http://schemas.microsoft.com/office/drawing/2014/main" id="{4189FFC0-4766-D74B-BD7B-AB263BC998A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927" name="Group 926">
              <a:extLst>
                <a:ext uri="{FF2B5EF4-FFF2-40B4-BE49-F238E27FC236}">
                  <a16:creationId xmlns:a16="http://schemas.microsoft.com/office/drawing/2014/main" id="{DBF17BC0-6A5B-EE4E-B74C-0AC6650216D8}"/>
                </a:ext>
              </a:extLst>
            </p:cNvPr>
            <p:cNvGrpSpPr/>
            <p:nvPr/>
          </p:nvGrpSpPr>
          <p:grpSpPr>
            <a:xfrm>
              <a:off x="2879383" y="6479181"/>
              <a:ext cx="653765" cy="525663"/>
              <a:chOff x="596318" y="1276101"/>
              <a:chExt cx="653765" cy="525663"/>
            </a:xfrm>
          </p:grpSpPr>
          <p:grpSp>
            <p:nvGrpSpPr>
              <p:cNvPr id="929" name="Group 928">
                <a:extLst>
                  <a:ext uri="{FF2B5EF4-FFF2-40B4-BE49-F238E27FC236}">
                    <a16:creationId xmlns:a16="http://schemas.microsoft.com/office/drawing/2014/main" id="{6B711F82-05AC-9242-9E27-F06FD9B81D6D}"/>
                  </a:ext>
                </a:extLst>
              </p:cNvPr>
              <p:cNvGrpSpPr/>
              <p:nvPr/>
            </p:nvGrpSpPr>
            <p:grpSpPr>
              <a:xfrm>
                <a:off x="596318" y="1276101"/>
                <a:ext cx="653765" cy="525663"/>
                <a:chOff x="512403" y="2005281"/>
                <a:chExt cx="2342558" cy="1883543"/>
              </a:xfrm>
              <a:solidFill>
                <a:srgbClr val="FFFFFF"/>
              </a:solidFill>
            </p:grpSpPr>
            <p:sp>
              <p:nvSpPr>
                <p:cNvPr id="946" name="Freeform 5">
                  <a:extLst>
                    <a:ext uri="{FF2B5EF4-FFF2-40B4-BE49-F238E27FC236}">
                      <a16:creationId xmlns:a16="http://schemas.microsoft.com/office/drawing/2014/main" id="{814B51E5-5780-EC43-8BD3-E37AA5A720B3}"/>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47" name="Freeform 6">
                  <a:extLst>
                    <a:ext uri="{FF2B5EF4-FFF2-40B4-BE49-F238E27FC236}">
                      <a16:creationId xmlns:a16="http://schemas.microsoft.com/office/drawing/2014/main" id="{43DAC88A-1466-184A-97E5-37D6419751C8}"/>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30" name="Group 929">
                <a:extLst>
                  <a:ext uri="{FF2B5EF4-FFF2-40B4-BE49-F238E27FC236}">
                    <a16:creationId xmlns:a16="http://schemas.microsoft.com/office/drawing/2014/main" id="{ADCE2900-BE5E-4B44-93D7-248004123BA5}"/>
                  </a:ext>
                </a:extLst>
              </p:cNvPr>
              <p:cNvGrpSpPr/>
              <p:nvPr/>
            </p:nvGrpSpPr>
            <p:grpSpPr>
              <a:xfrm>
                <a:off x="718517" y="1349429"/>
                <a:ext cx="409367" cy="259737"/>
                <a:chOff x="7308949" y="409018"/>
                <a:chExt cx="540832" cy="343149"/>
              </a:xfrm>
            </p:grpSpPr>
            <p:sp>
              <p:nvSpPr>
                <p:cNvPr id="931" name="Freeform 151">
                  <a:extLst>
                    <a:ext uri="{FF2B5EF4-FFF2-40B4-BE49-F238E27FC236}">
                      <a16:creationId xmlns:a16="http://schemas.microsoft.com/office/drawing/2014/main" id="{24BCEC3F-C3D8-924C-9CDE-AA5C4F7B5B86}"/>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2" name="Freeform 150">
                  <a:extLst>
                    <a:ext uri="{FF2B5EF4-FFF2-40B4-BE49-F238E27FC236}">
                      <a16:creationId xmlns:a16="http://schemas.microsoft.com/office/drawing/2014/main" id="{39438657-8D59-3E4A-A304-83D207903F4C}"/>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3" name="Freeform 152">
                  <a:extLst>
                    <a:ext uri="{FF2B5EF4-FFF2-40B4-BE49-F238E27FC236}">
                      <a16:creationId xmlns:a16="http://schemas.microsoft.com/office/drawing/2014/main" id="{70D7A1F0-9FF8-304D-9FC1-CFC8F4FA410A}"/>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4" name="Freeform 153">
                  <a:extLst>
                    <a:ext uri="{FF2B5EF4-FFF2-40B4-BE49-F238E27FC236}">
                      <a16:creationId xmlns:a16="http://schemas.microsoft.com/office/drawing/2014/main" id="{21CF2216-22F4-284A-A246-A3592C5920F9}"/>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5" name="Freeform 154">
                  <a:extLst>
                    <a:ext uri="{FF2B5EF4-FFF2-40B4-BE49-F238E27FC236}">
                      <a16:creationId xmlns:a16="http://schemas.microsoft.com/office/drawing/2014/main" id="{9C9056A0-422B-BD4D-817C-6F2E782C14A5}"/>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6" name="Freeform 155">
                  <a:extLst>
                    <a:ext uri="{FF2B5EF4-FFF2-40B4-BE49-F238E27FC236}">
                      <a16:creationId xmlns:a16="http://schemas.microsoft.com/office/drawing/2014/main" id="{0962B775-2221-1340-95B4-04726C5AF4D1}"/>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7" name="Freeform 156">
                  <a:extLst>
                    <a:ext uri="{FF2B5EF4-FFF2-40B4-BE49-F238E27FC236}">
                      <a16:creationId xmlns:a16="http://schemas.microsoft.com/office/drawing/2014/main" id="{FCE33EE8-6A89-0A47-83A9-69F73F7CA1A4}"/>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8" name="Freeform 159">
                  <a:extLst>
                    <a:ext uri="{FF2B5EF4-FFF2-40B4-BE49-F238E27FC236}">
                      <a16:creationId xmlns:a16="http://schemas.microsoft.com/office/drawing/2014/main" id="{7D74E88C-AD3B-3B49-9032-40F9FB323925}"/>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9" name="Freeform 160">
                  <a:extLst>
                    <a:ext uri="{FF2B5EF4-FFF2-40B4-BE49-F238E27FC236}">
                      <a16:creationId xmlns:a16="http://schemas.microsoft.com/office/drawing/2014/main" id="{0BC44FCC-B33E-F14C-A826-B10FCE91BE11}"/>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0" name="Freeform 162">
                  <a:extLst>
                    <a:ext uri="{FF2B5EF4-FFF2-40B4-BE49-F238E27FC236}">
                      <a16:creationId xmlns:a16="http://schemas.microsoft.com/office/drawing/2014/main" id="{615A3ED5-2E8B-6B42-9A1E-63B44EB5C0D8}"/>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1" name="Freeform 163">
                  <a:extLst>
                    <a:ext uri="{FF2B5EF4-FFF2-40B4-BE49-F238E27FC236}">
                      <a16:creationId xmlns:a16="http://schemas.microsoft.com/office/drawing/2014/main" id="{96CCE2C8-CD1F-B941-A506-CB1A985980CE}"/>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2" name="Freeform 164">
                  <a:extLst>
                    <a:ext uri="{FF2B5EF4-FFF2-40B4-BE49-F238E27FC236}">
                      <a16:creationId xmlns:a16="http://schemas.microsoft.com/office/drawing/2014/main" id="{4F9612B8-D40C-BD4E-8268-60FBAED0C186}"/>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3" name="Freeform 165">
                  <a:extLst>
                    <a:ext uri="{FF2B5EF4-FFF2-40B4-BE49-F238E27FC236}">
                      <a16:creationId xmlns:a16="http://schemas.microsoft.com/office/drawing/2014/main" id="{464288D0-E005-7142-AA9F-9ADE17914D25}"/>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4" name="Freeform 166">
                  <a:extLst>
                    <a:ext uri="{FF2B5EF4-FFF2-40B4-BE49-F238E27FC236}">
                      <a16:creationId xmlns:a16="http://schemas.microsoft.com/office/drawing/2014/main" id="{3EE596C7-D232-C04F-90A4-36772A4AE1E9}"/>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5" name="Freeform 162">
                  <a:extLst>
                    <a:ext uri="{FF2B5EF4-FFF2-40B4-BE49-F238E27FC236}">
                      <a16:creationId xmlns:a16="http://schemas.microsoft.com/office/drawing/2014/main" id="{570F5706-8ED6-364A-A3B5-8DD45F333695}"/>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928" name="Rectangle 927">
              <a:extLst>
                <a:ext uri="{FF2B5EF4-FFF2-40B4-BE49-F238E27FC236}">
                  <a16:creationId xmlns:a16="http://schemas.microsoft.com/office/drawing/2014/main" id="{84D8E7F2-D94C-7246-9642-2DA94886E38F}"/>
                </a:ext>
              </a:extLst>
            </p:cNvPr>
            <p:cNvSpPr/>
            <p:nvPr/>
          </p:nvSpPr>
          <p:spPr bwMode="auto">
            <a:xfrm>
              <a:off x="406400" y="6368165"/>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sp>
        <p:nvSpPr>
          <p:cNvPr id="1005" name="Pentagon 67">
            <a:extLst>
              <a:ext uri="{FF2B5EF4-FFF2-40B4-BE49-F238E27FC236}">
                <a16:creationId xmlns:a16="http://schemas.microsoft.com/office/drawing/2014/main" id="{BD750398-AA16-764D-945E-E1E6D35C1AB9}"/>
              </a:ext>
            </a:extLst>
          </p:cNvPr>
          <p:cNvSpPr/>
          <p:nvPr/>
        </p:nvSpPr>
        <p:spPr>
          <a:xfrm>
            <a:off x="10104963" y="3215019"/>
            <a:ext cx="1772711" cy="1086764"/>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monitor</a:t>
            </a:r>
            <a:endParaRPr kumimoji="0" lang="en-US" sz="1667" b="0" i="0" u="none" strike="noStrike" kern="0" cap="none" spc="0" normalizeH="0" baseline="0" noProof="0" dirty="0">
              <a:ln>
                <a:noFill/>
              </a:ln>
              <a:solidFill>
                <a:srgbClr val="FFFFFF"/>
              </a:solidFill>
              <a:effectLst/>
              <a:uLnTx/>
              <a:uFillTx/>
            </a:endParaRPr>
          </a:p>
        </p:txBody>
      </p:sp>
      <p:sp>
        <p:nvSpPr>
          <p:cNvPr id="1006" name="Pentagon 7">
            <a:extLst>
              <a:ext uri="{FF2B5EF4-FFF2-40B4-BE49-F238E27FC236}">
                <a16:creationId xmlns:a16="http://schemas.microsoft.com/office/drawing/2014/main" id="{918E20FF-C9BC-C149-8051-8ECCE75464EA}"/>
              </a:ext>
            </a:extLst>
          </p:cNvPr>
          <p:cNvSpPr/>
          <p:nvPr/>
        </p:nvSpPr>
        <p:spPr>
          <a:xfrm>
            <a:off x="8616199" y="3215019"/>
            <a:ext cx="1772711" cy="1086764"/>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release</a:t>
            </a:r>
            <a:endParaRPr kumimoji="0" lang="en-US" sz="1667" b="0" i="0" u="none" strike="noStrike" kern="0" cap="none" spc="0" normalizeH="0" baseline="0" noProof="0" dirty="0">
              <a:ln>
                <a:noFill/>
              </a:ln>
              <a:solidFill>
                <a:srgbClr val="FFFFFF"/>
              </a:solidFill>
              <a:effectLst/>
              <a:uLnTx/>
              <a:uFillTx/>
            </a:endParaRPr>
          </a:p>
        </p:txBody>
      </p:sp>
      <p:sp>
        <p:nvSpPr>
          <p:cNvPr id="1007" name="Pentagon 8">
            <a:extLst>
              <a:ext uri="{FF2B5EF4-FFF2-40B4-BE49-F238E27FC236}">
                <a16:creationId xmlns:a16="http://schemas.microsoft.com/office/drawing/2014/main" id="{C3C624D8-0AB5-4D42-9CBA-026100769D08}"/>
              </a:ext>
            </a:extLst>
          </p:cNvPr>
          <p:cNvSpPr/>
          <p:nvPr/>
        </p:nvSpPr>
        <p:spPr>
          <a:xfrm>
            <a:off x="7280423" y="3215019"/>
            <a:ext cx="1619722" cy="1086764"/>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test</a:t>
            </a:r>
            <a:endParaRPr kumimoji="0" lang="en-US" sz="1667" b="0" i="0" u="none" strike="noStrike" kern="0" cap="none" spc="0" normalizeH="0" baseline="0" noProof="0" dirty="0">
              <a:ln>
                <a:noFill/>
              </a:ln>
              <a:solidFill>
                <a:srgbClr val="FFFFFF"/>
              </a:solidFill>
              <a:effectLst/>
              <a:uLnTx/>
              <a:uFillTx/>
            </a:endParaRPr>
          </a:p>
        </p:txBody>
      </p:sp>
      <p:sp>
        <p:nvSpPr>
          <p:cNvPr id="1008" name="Pentagon 9">
            <a:extLst>
              <a:ext uri="{FF2B5EF4-FFF2-40B4-BE49-F238E27FC236}">
                <a16:creationId xmlns:a16="http://schemas.microsoft.com/office/drawing/2014/main" id="{6F3D99D1-8DF6-E045-BC25-7D6F9667245C}"/>
              </a:ext>
            </a:extLst>
          </p:cNvPr>
          <p:cNvSpPr/>
          <p:nvPr/>
        </p:nvSpPr>
        <p:spPr>
          <a:xfrm>
            <a:off x="5944648" y="3215019"/>
            <a:ext cx="1619722" cy="1086764"/>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build</a:t>
            </a:r>
            <a:endParaRPr kumimoji="0" lang="en-US" sz="1667"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9419122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32</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314326" y="389637"/>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AnyCompany Questions</a:t>
            </a:r>
          </a:p>
        </p:txBody>
      </p:sp>
      <p:sp>
        <p:nvSpPr>
          <p:cNvPr id="24" name="Text Placeholder 5">
            <a:extLst>
              <a:ext uri="{FF2B5EF4-FFF2-40B4-BE49-F238E27FC236}">
                <a16:creationId xmlns:a16="http://schemas.microsoft.com/office/drawing/2014/main" id="{AD006DFB-ABC1-5745-9061-CCAC740C52A8}"/>
              </a:ext>
            </a:extLst>
          </p:cNvPr>
          <p:cNvSpPr txBox="1">
            <a:spLocks/>
          </p:cNvSpPr>
          <p:nvPr/>
        </p:nvSpPr>
        <p:spPr>
          <a:xfrm>
            <a:off x="2308818" y="1525656"/>
            <a:ext cx="8247541" cy="3938380"/>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solidFill>
                  <a:schemeClr val="accent2"/>
                </a:solidFill>
                <a:latin typeface="+mj-lt"/>
                <a:ea typeface="Amazon Ember Light" panose="020B0403020204020204" pitchFamily="34" charset="0"/>
                <a:cs typeface="Amazon Ember Light" panose="020B0403020204020204" pitchFamily="34" charset="0"/>
              </a:rPr>
              <a:t>How </a:t>
            </a:r>
            <a:r>
              <a:rPr lang="en-US" sz="3200" dirty="0">
                <a:solidFill>
                  <a:schemeClr val="tx2"/>
                </a:solidFill>
                <a:latin typeface="+mj-lt"/>
                <a:ea typeface="Amazon Ember Light" panose="020B0403020204020204" pitchFamily="34" charset="0"/>
                <a:cs typeface="Amazon Ember Light" panose="020B0403020204020204" pitchFamily="34" charset="0"/>
              </a:rPr>
              <a:t>do we define what makes up a service</a:t>
            </a:r>
            <a:r>
              <a:rPr lang="en-US" sz="3200" dirty="0">
                <a:latin typeface="+mj-lt"/>
                <a:ea typeface="Amazon Ember Light" panose="020B0403020204020204" pitchFamily="34" charset="0"/>
                <a:cs typeface="Amazon Ember Light" panose="020B0403020204020204" pitchFamily="34" charset="0"/>
              </a:rPr>
              <a:t>?</a:t>
            </a:r>
          </a:p>
          <a:p>
            <a:pPr marL="457200" indent="-457200">
              <a:buFont typeface="Arial" panose="020B0604020202020204" pitchFamily="34" charset="0"/>
              <a:buChar char="•"/>
            </a:pPr>
            <a:r>
              <a:rPr lang="en-US" sz="3200" dirty="0">
                <a:solidFill>
                  <a:schemeClr val="accent2"/>
                </a:solidFill>
                <a:latin typeface="+mj-lt"/>
                <a:ea typeface="Amazon Ember Light" panose="020B0403020204020204" pitchFamily="34" charset="0"/>
                <a:cs typeface="Amazon Ember Light" panose="020B0403020204020204" pitchFamily="34" charset="0"/>
              </a:rPr>
              <a:t>How </a:t>
            </a:r>
            <a:r>
              <a:rPr lang="en-US" sz="3200" dirty="0">
                <a:latin typeface="+mj-lt"/>
                <a:ea typeface="Amazon Ember Light" panose="020B0403020204020204" pitchFamily="34" charset="0"/>
                <a:cs typeface="Amazon Ember Light" panose="020B0403020204020204" pitchFamily="34" charset="0"/>
              </a:rPr>
              <a:t>do we manage data across service boundaries?</a:t>
            </a:r>
          </a:p>
          <a:p>
            <a:pPr marL="457200" indent="-457200">
              <a:buFont typeface="Arial" panose="020B0604020202020204" pitchFamily="34" charset="0"/>
              <a:buChar char="•"/>
            </a:pPr>
            <a:r>
              <a:rPr lang="en-US" sz="3200" dirty="0">
                <a:solidFill>
                  <a:schemeClr val="accent2"/>
                </a:solidFill>
                <a:latin typeface="+mj-lt"/>
                <a:ea typeface="Amazon Ember Light" panose="020B0403020204020204" pitchFamily="34" charset="0"/>
                <a:cs typeface="Amazon Ember Light" panose="020B0403020204020204" pitchFamily="34" charset="0"/>
              </a:rPr>
              <a:t>What</a:t>
            </a:r>
            <a:r>
              <a:rPr lang="en-US" sz="3200" dirty="0">
                <a:latin typeface="+mj-lt"/>
                <a:ea typeface="Amazon Ember Light" panose="020B0403020204020204" pitchFamily="34" charset="0"/>
                <a:cs typeface="Amazon Ember Light" panose="020B0403020204020204" pitchFamily="34" charset="0"/>
              </a:rPr>
              <a:t> AWS services should we use for each service?</a:t>
            </a:r>
          </a:p>
          <a:p>
            <a:pPr marL="457200" indent="-457200">
              <a:buFont typeface="Arial" panose="020B0604020202020204" pitchFamily="34" charset="0"/>
              <a:buChar char="•"/>
            </a:pPr>
            <a:r>
              <a:rPr lang="en-US" sz="3200" dirty="0">
                <a:solidFill>
                  <a:schemeClr val="accent2"/>
                </a:solidFill>
                <a:latin typeface="+mj-lt"/>
                <a:ea typeface="Amazon Ember Light" panose="020B0403020204020204" pitchFamily="34" charset="0"/>
                <a:cs typeface="Amazon Ember Light" panose="020B0403020204020204" pitchFamily="34" charset="0"/>
              </a:rPr>
              <a:t>How </a:t>
            </a:r>
            <a:r>
              <a:rPr lang="en-US" sz="3200" dirty="0">
                <a:latin typeface="+mj-lt"/>
                <a:ea typeface="Amazon Ember Light" panose="020B0403020204020204" pitchFamily="34" charset="0"/>
                <a:cs typeface="Amazon Ember Light" panose="020B0403020204020204" pitchFamily="34" charset="0"/>
              </a:rPr>
              <a:t>do we make deployments that are more frequent to each service?</a:t>
            </a:r>
          </a:p>
        </p:txBody>
      </p:sp>
      <p:pic>
        <p:nvPicPr>
          <p:cNvPr id="3" name="Graphic 2" descr="Checkmark">
            <a:extLst>
              <a:ext uri="{FF2B5EF4-FFF2-40B4-BE49-F238E27FC236}">
                <a16:creationId xmlns:a16="http://schemas.microsoft.com/office/drawing/2014/main" id="{D4089228-62E6-B243-B332-DCECE8871D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2731" y="1878366"/>
            <a:ext cx="529590" cy="529590"/>
          </a:xfrm>
          <a:prstGeom prst="rect">
            <a:avLst/>
          </a:prstGeom>
        </p:spPr>
      </p:pic>
      <p:pic>
        <p:nvPicPr>
          <p:cNvPr id="9" name="Graphic 8" descr="Checkmark">
            <a:extLst>
              <a:ext uri="{FF2B5EF4-FFF2-40B4-BE49-F238E27FC236}">
                <a16:creationId xmlns:a16="http://schemas.microsoft.com/office/drawing/2014/main" id="{0BDA8619-BCEA-B24F-B201-5AC2393EB9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0176" y="2899410"/>
            <a:ext cx="529590" cy="529590"/>
          </a:xfrm>
          <a:prstGeom prst="rect">
            <a:avLst/>
          </a:prstGeom>
        </p:spPr>
      </p:pic>
      <p:pic>
        <p:nvPicPr>
          <p:cNvPr id="12" name="Graphic 11" descr="Checkmark">
            <a:extLst>
              <a:ext uri="{FF2B5EF4-FFF2-40B4-BE49-F238E27FC236}">
                <a16:creationId xmlns:a16="http://schemas.microsoft.com/office/drawing/2014/main" id="{DCCF7F69-1117-384E-943E-60C8044E0E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2731" y="3844376"/>
            <a:ext cx="529590" cy="529590"/>
          </a:xfrm>
          <a:prstGeom prst="rect">
            <a:avLst/>
          </a:prstGeom>
        </p:spPr>
      </p:pic>
      <p:pic>
        <p:nvPicPr>
          <p:cNvPr id="10" name="Graphic 9" descr="Checkmark">
            <a:extLst>
              <a:ext uri="{FF2B5EF4-FFF2-40B4-BE49-F238E27FC236}">
                <a16:creationId xmlns:a16="http://schemas.microsoft.com/office/drawing/2014/main" id="{614B805E-AF94-D640-81B2-F51E1FD097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23534" y="4802754"/>
            <a:ext cx="529590" cy="529590"/>
          </a:xfrm>
          <a:prstGeom prst="rect">
            <a:avLst/>
          </a:prstGeom>
        </p:spPr>
      </p:pic>
    </p:spTree>
    <p:extLst>
      <p:ext uri="{BB962C8B-B14F-4D97-AF65-F5344CB8AC3E}">
        <p14:creationId xmlns:p14="http://schemas.microsoft.com/office/powerpoint/2010/main" val="4146339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33</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280988" y="2782669"/>
            <a:ext cx="11630024" cy="1292662"/>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72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ONE QUESTION STILL LEFT?</a:t>
            </a:r>
          </a:p>
        </p:txBody>
      </p:sp>
    </p:spTree>
    <p:extLst>
      <p:ext uri="{BB962C8B-B14F-4D97-AF65-F5344CB8AC3E}">
        <p14:creationId xmlns:p14="http://schemas.microsoft.com/office/powerpoint/2010/main" val="18412371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34</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280988" y="2782669"/>
            <a:ext cx="11630024" cy="1292662"/>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72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ONE QUESTION STILL LEFT?</a:t>
            </a:r>
          </a:p>
        </p:txBody>
      </p:sp>
      <p:sp>
        <p:nvSpPr>
          <p:cNvPr id="6" name="Title 5">
            <a:extLst>
              <a:ext uri="{FF2B5EF4-FFF2-40B4-BE49-F238E27FC236}">
                <a16:creationId xmlns:a16="http://schemas.microsoft.com/office/drawing/2014/main" id="{FEC59072-DCFE-064E-BC9D-FC21CCBCA9BF}"/>
              </a:ext>
            </a:extLst>
          </p:cNvPr>
          <p:cNvSpPr txBox="1">
            <a:spLocks/>
          </p:cNvSpPr>
          <p:nvPr/>
        </p:nvSpPr>
        <p:spPr bwMode="white">
          <a:xfrm>
            <a:off x="280988" y="1858683"/>
            <a:ext cx="11630024" cy="3605602"/>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23900" b="1" dirty="0">
                <a:latin typeface="Amazon Ember Light" panose="020B0403020204020204" pitchFamily="34" charset="0"/>
                <a:ea typeface="Amazon Ember Light" panose="020B0403020204020204" pitchFamily="34" charset="0"/>
                <a:cs typeface="Amazon Ember Light" panose="020B0403020204020204" pitchFamily="34" charset="0"/>
              </a:rPr>
              <a:t>COST</a:t>
            </a:r>
          </a:p>
        </p:txBody>
      </p:sp>
    </p:spTree>
    <p:extLst>
      <p:ext uri="{BB962C8B-B14F-4D97-AF65-F5344CB8AC3E}">
        <p14:creationId xmlns:p14="http://schemas.microsoft.com/office/powerpoint/2010/main" val="22525448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35</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314326" y="389637"/>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Next Steps</a:t>
            </a:r>
          </a:p>
        </p:txBody>
      </p:sp>
      <p:sp>
        <p:nvSpPr>
          <p:cNvPr id="24" name="Text Placeholder 5">
            <a:extLst>
              <a:ext uri="{FF2B5EF4-FFF2-40B4-BE49-F238E27FC236}">
                <a16:creationId xmlns:a16="http://schemas.microsoft.com/office/drawing/2014/main" id="{AD006DFB-ABC1-5745-9061-CCAC740C52A8}"/>
              </a:ext>
            </a:extLst>
          </p:cNvPr>
          <p:cNvSpPr txBox="1">
            <a:spLocks/>
          </p:cNvSpPr>
          <p:nvPr/>
        </p:nvSpPr>
        <p:spPr>
          <a:xfrm>
            <a:off x="1972229" y="1643733"/>
            <a:ext cx="8247541" cy="3570534"/>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Arial" panose="020B0604020202020204" pitchFamily="34" charset="0"/>
              <a:buChar char="•"/>
            </a:pP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 Placeholder 5">
            <a:extLst>
              <a:ext uri="{FF2B5EF4-FFF2-40B4-BE49-F238E27FC236}">
                <a16:creationId xmlns:a16="http://schemas.microsoft.com/office/drawing/2014/main" id="{96E8A39B-A42C-304D-BD2F-D53989C0A6F5}"/>
              </a:ext>
            </a:extLst>
          </p:cNvPr>
          <p:cNvSpPr txBox="1">
            <a:spLocks/>
          </p:cNvSpPr>
          <p:nvPr/>
        </p:nvSpPr>
        <p:spPr>
          <a:xfrm>
            <a:off x="1972228" y="1349899"/>
            <a:ext cx="8247541" cy="4615471"/>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lnSpc>
                <a:spcPct val="100000"/>
              </a:lnSpc>
              <a:buFont typeface="Arial" panose="020B0604020202020204" pitchFamily="34" charset="0"/>
              <a:buChar char="•"/>
            </a:pP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Any specific questions?</a:t>
            </a:r>
          </a:p>
          <a:p>
            <a:pPr marL="457200" indent="-457200">
              <a:lnSpc>
                <a:spcPct val="100000"/>
              </a:lnSpc>
              <a:buFont typeface="Arial" panose="020B0604020202020204" pitchFamily="34" charset="0"/>
              <a:buChar char="•"/>
            </a:pP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What we can offer</a:t>
            </a:r>
          </a:p>
          <a:p>
            <a:pPr marL="793343" lvl="1" indent="-457200">
              <a:lnSpc>
                <a:spcPct val="100000"/>
              </a:lnSpc>
              <a:buFont typeface="Arial" panose="020B0604020202020204" pitchFamily="34" charset="0"/>
              <a:buChar char="•"/>
            </a:pPr>
            <a:r>
              <a:rPr lang="en-US" sz="2333" b="1" dirty="0">
                <a:latin typeface="Amazon Ember Light" panose="020B0403020204020204" pitchFamily="34" charset="0"/>
                <a:ea typeface="Amazon Ember Light" panose="020B0403020204020204" pitchFamily="34" charset="0"/>
                <a:cs typeface="Amazon Ember Light" panose="020B0403020204020204" pitchFamily="34" charset="0"/>
              </a:rPr>
              <a:t>Expert Session</a:t>
            </a:r>
          </a:p>
          <a:p>
            <a:pPr marL="793343" lvl="1" indent="-457200">
              <a:lnSpc>
                <a:spcPct val="100000"/>
              </a:lnSpc>
              <a:buFont typeface="Arial" panose="020B0604020202020204" pitchFamily="34" charset="0"/>
              <a:buChar char="•"/>
            </a:pPr>
            <a:r>
              <a:rPr lang="en-US" sz="2333" b="1" dirty="0">
                <a:latin typeface="Amazon Ember Light" panose="020B0403020204020204" pitchFamily="34" charset="0"/>
                <a:ea typeface="Amazon Ember Light" panose="020B0403020204020204" pitchFamily="34" charset="0"/>
                <a:cs typeface="Amazon Ember Light" panose="020B0403020204020204" pitchFamily="34" charset="0"/>
              </a:rPr>
              <a:t>Immersion days</a:t>
            </a:r>
          </a:p>
          <a:p>
            <a:pPr marL="457200" indent="-457200">
              <a:lnSpc>
                <a:spcPct val="100000"/>
              </a:lnSpc>
              <a:buFont typeface="Arial" panose="020B0604020202020204" pitchFamily="34" charset="0"/>
              <a:buChar char="•"/>
            </a:pP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Follow Up Email</a:t>
            </a:r>
          </a:p>
          <a:p>
            <a:pPr marL="793343" lvl="1" indent="-457200">
              <a:lnSpc>
                <a:spcPct val="100000"/>
              </a:lnSpc>
              <a:buFont typeface="Arial" panose="020B0604020202020204" pitchFamily="34" charset="0"/>
              <a:buChar char="•"/>
            </a:pPr>
            <a:r>
              <a:rPr lang="en-US" sz="2333" b="1" dirty="0">
                <a:latin typeface="Amazon Ember Light" panose="020B0403020204020204" pitchFamily="34" charset="0"/>
                <a:ea typeface="Amazon Ember Light" panose="020B0403020204020204" pitchFamily="34" charset="0"/>
                <a:cs typeface="Amazon Ember Light" panose="020B0403020204020204" pitchFamily="34" charset="0"/>
              </a:rPr>
              <a:t>Summary</a:t>
            </a:r>
          </a:p>
          <a:p>
            <a:pPr marL="793343" lvl="1" indent="-457200">
              <a:lnSpc>
                <a:spcPct val="100000"/>
              </a:lnSpc>
              <a:buFont typeface="Arial" panose="020B0604020202020204" pitchFamily="34" charset="0"/>
              <a:buChar char="•"/>
            </a:pPr>
            <a:r>
              <a:rPr lang="en-US" sz="2333" b="1" dirty="0">
                <a:latin typeface="Amazon Ember Light" panose="020B0403020204020204" pitchFamily="34" charset="0"/>
                <a:ea typeface="Amazon Ember Light" panose="020B0403020204020204" pitchFamily="34" charset="0"/>
                <a:cs typeface="Amazon Ember Light" panose="020B0403020204020204" pitchFamily="34" charset="0"/>
              </a:rPr>
              <a:t>Suggested Links</a:t>
            </a:r>
          </a:p>
          <a:p>
            <a:pPr marL="457200" indent="-457200">
              <a:lnSpc>
                <a:spcPct val="100000"/>
              </a:lnSpc>
              <a:buFont typeface="Arial" panose="020B0604020202020204" pitchFamily="34" charset="0"/>
              <a:buChar char="•"/>
            </a:pPr>
            <a:r>
              <a:rPr lang="en-US" sz="3000" b="1" dirty="0">
                <a:latin typeface="Amazon Ember Light" panose="020B0403020204020204" pitchFamily="34" charset="0"/>
                <a:ea typeface="Amazon Ember Light" panose="020B0403020204020204" pitchFamily="34" charset="0"/>
                <a:cs typeface="Amazon Ember Light" panose="020B0403020204020204" pitchFamily="34" charset="0"/>
              </a:rPr>
              <a:t>Reach out to us</a:t>
            </a:r>
            <a:r>
              <a:rPr lang="en-US" sz="3000"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FC40C38-D737-754D-968A-04E677A3960F}"/>
                  </a:ext>
                </a:extLst>
              </p14:cNvPr>
              <p14:cNvContentPartPr/>
              <p14:nvPr/>
            </p14:nvContentPartPr>
            <p14:xfrm>
              <a:off x="3304497" y="2202184"/>
              <a:ext cx="360" cy="360"/>
            </p14:xfrm>
          </p:contentPart>
        </mc:Choice>
        <mc:Fallback xmlns="">
          <p:pic>
            <p:nvPicPr>
              <p:cNvPr id="2" name="Ink 1">
                <a:extLst>
                  <a:ext uri="{FF2B5EF4-FFF2-40B4-BE49-F238E27FC236}">
                    <a16:creationId xmlns:a16="http://schemas.microsoft.com/office/drawing/2014/main" id="{BFC40C38-D737-754D-968A-04E677A3960F}"/>
                  </a:ext>
                </a:extLst>
              </p:cNvPr>
              <p:cNvPicPr/>
              <p:nvPr/>
            </p:nvPicPr>
            <p:blipFill>
              <a:blip r:embed="rId4"/>
              <a:stretch>
                <a:fillRect/>
              </a:stretch>
            </p:blipFill>
            <p:spPr>
              <a:xfrm>
                <a:off x="3295497" y="2193184"/>
                <a:ext cx="18000" cy="18000"/>
              </a:xfrm>
              <a:prstGeom prst="rect">
                <a:avLst/>
              </a:prstGeom>
            </p:spPr>
          </p:pic>
        </mc:Fallback>
      </mc:AlternateContent>
    </p:spTree>
    <p:extLst>
      <p:ext uri="{BB962C8B-B14F-4D97-AF65-F5344CB8AC3E}">
        <p14:creationId xmlns:p14="http://schemas.microsoft.com/office/powerpoint/2010/main" val="35263739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C4FA48-C21C-7BBA-57F8-0CC2026CDD5D}"/>
              </a:ext>
            </a:extLst>
          </p:cNvPr>
          <p:cNvSpPr txBox="1"/>
          <p:nvPr/>
        </p:nvSpPr>
        <p:spPr>
          <a:xfrm>
            <a:off x="499872" y="1085709"/>
            <a:ext cx="11192256" cy="1721946"/>
          </a:xfrm>
          <a:prstGeom prst="rect">
            <a:avLst/>
          </a:prstGeom>
          <a:noFill/>
        </p:spPr>
        <p:txBody>
          <a:bodyPr wrap="square">
            <a:spAutoFit/>
          </a:bodyPr>
          <a:lstStyle/>
          <a:p>
            <a:r>
              <a:rPr lang="en-US" b="0" i="0" dirty="0">
                <a:effectLst/>
              </a:rPr>
              <a:t>Breaking up an existing monolithic core application involves decomposing the application into smaller, more manageable components or services. This process, known as application decomposition, aims to extract distinct functionalities from the monolith and create separate services or modules that can be developed, deployed, and scaled independently. By breaking up the monolith, you can achieve benefits such as increased agility, scalability, and maintainability</a:t>
            </a:r>
            <a:endParaRPr lang="en-US" dirty="0"/>
          </a:p>
        </p:txBody>
      </p:sp>
      <p:sp>
        <p:nvSpPr>
          <p:cNvPr id="6" name="TextBox 5">
            <a:extLst>
              <a:ext uri="{FF2B5EF4-FFF2-40B4-BE49-F238E27FC236}">
                <a16:creationId xmlns:a16="http://schemas.microsoft.com/office/drawing/2014/main" id="{8FB40C1D-F3B0-561C-18E0-485472D746FB}"/>
              </a:ext>
            </a:extLst>
          </p:cNvPr>
          <p:cNvSpPr txBox="1"/>
          <p:nvPr/>
        </p:nvSpPr>
        <p:spPr>
          <a:xfrm>
            <a:off x="2572512" y="424780"/>
            <a:ext cx="7046976" cy="461665"/>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4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Break-up</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existing monolithic core application</a:t>
            </a:r>
          </a:p>
        </p:txBody>
      </p:sp>
    </p:spTree>
    <p:extLst>
      <p:ext uri="{BB962C8B-B14F-4D97-AF65-F5344CB8AC3E}">
        <p14:creationId xmlns:p14="http://schemas.microsoft.com/office/powerpoint/2010/main" val="8942790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1084F7-54E3-4AEF-09D1-94614C6E5D9D}"/>
              </a:ext>
            </a:extLst>
          </p:cNvPr>
          <p:cNvSpPr txBox="1"/>
          <p:nvPr/>
        </p:nvSpPr>
        <p:spPr>
          <a:xfrm>
            <a:off x="4364736" y="233280"/>
            <a:ext cx="3304032" cy="461665"/>
          </a:xfrm>
          <a:prstGeom prst="rect">
            <a:avLst/>
          </a:prstGeom>
          <a:noFill/>
        </p:spPr>
        <p:txBody>
          <a:bodyPr wrap="square">
            <a:spAutoFit/>
          </a:bodyPr>
          <a:lstStyle/>
          <a:p>
            <a:r>
              <a:rPr lang="en-US" sz="2400" b="1" dirty="0">
                <a:solidFill>
                  <a:srgbClr val="FFC000"/>
                </a:solidFill>
                <a:ea typeface="Amazon Ember Light" panose="020B0403020204020204" pitchFamily="34" charset="0"/>
                <a:cs typeface="Amazon Ember Light" panose="020B0403020204020204" pitchFamily="34" charset="0"/>
              </a:rPr>
              <a:t>Monolithic </a:t>
            </a:r>
            <a:r>
              <a:rPr lang="en-US" sz="2400" b="1" dirty="0">
                <a:solidFill>
                  <a:srgbClr val="FFC000"/>
                </a:solidFill>
                <a:effectLst/>
                <a:ea typeface="Calibri" panose="020F0502020204030204" pitchFamily="34" charset="0"/>
                <a:cs typeface="Times New Roman" panose="02020603050405020304" pitchFamily="18" charset="0"/>
              </a:rPr>
              <a:t>Architecture</a:t>
            </a:r>
            <a:endParaRPr lang="en-US" sz="2400" dirty="0">
              <a:solidFill>
                <a:srgbClr val="FFC000"/>
              </a:solidFill>
            </a:endParaRPr>
          </a:p>
        </p:txBody>
      </p:sp>
      <p:sp>
        <p:nvSpPr>
          <p:cNvPr id="6" name="TextBox 5">
            <a:extLst>
              <a:ext uri="{FF2B5EF4-FFF2-40B4-BE49-F238E27FC236}">
                <a16:creationId xmlns:a16="http://schemas.microsoft.com/office/drawing/2014/main" id="{6307BF69-0870-3F6E-32EE-D045E444DD1F}"/>
              </a:ext>
            </a:extLst>
          </p:cNvPr>
          <p:cNvSpPr txBox="1"/>
          <p:nvPr/>
        </p:nvSpPr>
        <p:spPr>
          <a:xfrm>
            <a:off x="402336" y="902209"/>
            <a:ext cx="11582400" cy="5227265"/>
          </a:xfrm>
          <a:prstGeom prst="rect">
            <a:avLst/>
          </a:prstGeom>
          <a:noFill/>
        </p:spPr>
        <p:txBody>
          <a:bodyPr wrap="square">
            <a:spAutoFit/>
          </a:bodyPr>
          <a:lstStyle/>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A monolithic architecture refers to a traditional software architecture where an entire application is built as a single, self-contained unit. In a monolithic application, all the components, modules, and functionalities are tightly coupled and run as a single process. The monolithic architecture is characterized by:</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Complexity: Monolithic applications tend to be complex and difficult to understand, as all the logic and components are tightly integrated.</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Scalability Challenges: Scaling a monolithic application can be challenging, as the entire application needs to be replicated and deployed.</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Deployment and Maintenance: Deploying and maintaining monolithic applications can be time-consuming and risky, as any change or update affects the entire application.</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Limited Technology Flexibility: In a monolithic architecture, it's challenging to adopt new technologies or frameworks, as any change requires modifying the entire application.</a:t>
            </a:r>
          </a:p>
        </p:txBody>
      </p:sp>
    </p:spTree>
    <p:extLst>
      <p:ext uri="{BB962C8B-B14F-4D97-AF65-F5344CB8AC3E}">
        <p14:creationId xmlns:p14="http://schemas.microsoft.com/office/powerpoint/2010/main" val="7105549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6</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314326" y="466203"/>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Monolithic 3-tier Application</a:t>
            </a:r>
          </a:p>
        </p:txBody>
      </p:sp>
      <p:cxnSp>
        <p:nvCxnSpPr>
          <p:cNvPr id="131" name="Straight Connector 130">
            <a:extLst>
              <a:ext uri="{FF2B5EF4-FFF2-40B4-BE49-F238E27FC236}">
                <a16:creationId xmlns:a16="http://schemas.microsoft.com/office/drawing/2014/main" id="{02FE1DE0-5A11-6641-9636-48B801B01806}"/>
              </a:ext>
            </a:extLst>
          </p:cNvPr>
          <p:cNvCxnSpPr>
            <a:cxnSpLocks/>
          </p:cNvCxnSpPr>
          <p:nvPr/>
        </p:nvCxnSpPr>
        <p:spPr>
          <a:xfrm>
            <a:off x="4433169" y="2894527"/>
            <a:ext cx="6350852" cy="0"/>
          </a:xfrm>
          <a:prstGeom prst="line">
            <a:avLst/>
          </a:prstGeom>
          <a:noFill/>
          <a:ln w="12700" cap="flat" cmpd="sng" algn="ctr">
            <a:solidFill>
              <a:srgbClr val="FF9900"/>
            </a:solidFill>
            <a:prstDash val="solid"/>
          </a:ln>
          <a:effectLst>
            <a:outerShdw blurRad="40000" dist="20000" dir="5400000" rotWithShape="0">
              <a:srgbClr val="000000">
                <a:alpha val="38000"/>
              </a:srgbClr>
            </a:outerShdw>
          </a:effectLst>
        </p:spPr>
      </p:cxnSp>
      <p:cxnSp>
        <p:nvCxnSpPr>
          <p:cNvPr id="132" name="Straight Connector 131">
            <a:extLst>
              <a:ext uri="{FF2B5EF4-FFF2-40B4-BE49-F238E27FC236}">
                <a16:creationId xmlns:a16="http://schemas.microsoft.com/office/drawing/2014/main" id="{85E7753A-0594-E44E-951C-809FC04F356D}"/>
              </a:ext>
            </a:extLst>
          </p:cNvPr>
          <p:cNvCxnSpPr>
            <a:cxnSpLocks/>
          </p:cNvCxnSpPr>
          <p:nvPr/>
        </p:nvCxnSpPr>
        <p:spPr>
          <a:xfrm>
            <a:off x="4433169" y="4286447"/>
            <a:ext cx="6339053" cy="0"/>
          </a:xfrm>
          <a:prstGeom prst="line">
            <a:avLst/>
          </a:prstGeom>
          <a:noFill/>
          <a:ln w="12700" cap="flat" cmpd="sng" algn="ctr">
            <a:solidFill>
              <a:srgbClr val="FF9900"/>
            </a:solidFill>
            <a:prstDash val="solid"/>
          </a:ln>
          <a:effectLst>
            <a:outerShdw blurRad="40000" dist="20000" dir="5400000" rotWithShape="0">
              <a:srgbClr val="000000">
                <a:alpha val="38000"/>
              </a:srgbClr>
            </a:outerShdw>
          </a:effectLst>
        </p:spPr>
      </p:cxnSp>
      <p:sp>
        <p:nvSpPr>
          <p:cNvPr id="133" name="TextBox 132">
            <a:extLst>
              <a:ext uri="{FF2B5EF4-FFF2-40B4-BE49-F238E27FC236}">
                <a16:creationId xmlns:a16="http://schemas.microsoft.com/office/drawing/2014/main" id="{F64465C5-E4EC-6645-9E21-4820E444C0E0}"/>
              </a:ext>
            </a:extLst>
          </p:cNvPr>
          <p:cNvSpPr txBox="1"/>
          <p:nvPr/>
        </p:nvSpPr>
        <p:spPr>
          <a:xfrm>
            <a:off x="7644770" y="1694710"/>
            <a:ext cx="3114709" cy="916854"/>
          </a:xfrm>
          <a:prstGeom prst="rect">
            <a:avLst/>
          </a:prstGeom>
          <a:noFill/>
        </p:spPr>
        <p:txBody>
          <a:bodyPr wrap="square" rtlCol="0" anchor="ctr" anchorCtr="0">
            <a:spAutoFit/>
          </a:bodyPr>
          <a:lstStyle/>
          <a:p>
            <a:pPr defTabSz="609561"/>
            <a:r>
              <a:rPr lang="en-US" sz="2824" dirty="0">
                <a:solidFill>
                  <a:srgbClr val="FF9900"/>
                </a:solidFill>
                <a:ea typeface="Amazon Ember" panose="020B0603020204020204" pitchFamily="34" charset="0"/>
                <a:cs typeface="Amazon Ember" panose="020B0603020204020204" pitchFamily="34" charset="0"/>
              </a:rPr>
              <a:t>Web servers</a:t>
            </a:r>
          </a:p>
          <a:p>
            <a:pPr defTabSz="609561">
              <a:spcBef>
                <a:spcPts val="800"/>
              </a:spcBef>
            </a:pPr>
            <a:r>
              <a:rPr lang="en-US" sz="1867" dirty="0">
                <a:solidFill>
                  <a:srgbClr val="FFFFFF"/>
                </a:solidFill>
                <a:ea typeface="Amazon Ember" panose="020B0603020204020204" pitchFamily="34" charset="0"/>
                <a:cs typeface="Amazon Ember" panose="020B0603020204020204" pitchFamily="34" charset="0"/>
              </a:rPr>
              <a:t>Presentation layers</a:t>
            </a:r>
            <a:endParaRPr lang="en-CA" sz="1867" dirty="0">
              <a:solidFill>
                <a:srgbClr val="FFFFFF"/>
              </a:solidFill>
              <a:ea typeface="Amazon Ember" panose="020B0603020204020204" pitchFamily="34" charset="0"/>
              <a:cs typeface="Amazon Ember" panose="020B0603020204020204" pitchFamily="34" charset="0"/>
            </a:endParaRPr>
          </a:p>
        </p:txBody>
      </p:sp>
      <p:sp>
        <p:nvSpPr>
          <p:cNvPr id="134" name="TextBox 133">
            <a:extLst>
              <a:ext uri="{FF2B5EF4-FFF2-40B4-BE49-F238E27FC236}">
                <a16:creationId xmlns:a16="http://schemas.microsoft.com/office/drawing/2014/main" id="{8283C819-738A-424C-B012-2308DFC15F14}"/>
              </a:ext>
            </a:extLst>
          </p:cNvPr>
          <p:cNvSpPr txBox="1"/>
          <p:nvPr/>
        </p:nvSpPr>
        <p:spPr>
          <a:xfrm>
            <a:off x="7644770" y="2887312"/>
            <a:ext cx="3114709" cy="1351460"/>
          </a:xfrm>
          <a:prstGeom prst="rect">
            <a:avLst/>
          </a:prstGeom>
          <a:noFill/>
        </p:spPr>
        <p:txBody>
          <a:bodyPr wrap="square" rtlCol="0" anchor="ctr" anchorCtr="0">
            <a:spAutoFit/>
          </a:bodyPr>
          <a:lstStyle/>
          <a:p>
            <a:pPr defTabSz="609561"/>
            <a:r>
              <a:rPr lang="en-US" sz="2824" dirty="0">
                <a:solidFill>
                  <a:srgbClr val="FF9900"/>
                </a:solidFill>
                <a:ea typeface="Amazon Ember" panose="020B0603020204020204" pitchFamily="34" charset="0"/>
                <a:cs typeface="Amazon Ember" panose="020B0603020204020204" pitchFamily="34" charset="0"/>
              </a:rPr>
              <a:t>Application servers</a:t>
            </a:r>
          </a:p>
          <a:p>
            <a:pPr defTabSz="609561">
              <a:spcBef>
                <a:spcPts val="800"/>
              </a:spcBef>
            </a:pPr>
            <a:r>
              <a:rPr lang="en-US" sz="1867" dirty="0">
                <a:solidFill>
                  <a:srgbClr val="FFFFFF"/>
                </a:solidFill>
                <a:ea typeface="Amazon Ember" panose="020B0603020204020204" pitchFamily="34" charset="0"/>
                <a:cs typeface="Amazon Ember" panose="020B0603020204020204" pitchFamily="34" charset="0"/>
              </a:rPr>
              <a:t>Business logic</a:t>
            </a:r>
          </a:p>
        </p:txBody>
      </p:sp>
      <p:sp>
        <p:nvSpPr>
          <p:cNvPr id="135" name="TextBox 134">
            <a:extLst>
              <a:ext uri="{FF2B5EF4-FFF2-40B4-BE49-F238E27FC236}">
                <a16:creationId xmlns:a16="http://schemas.microsoft.com/office/drawing/2014/main" id="{7D76F0B9-C51F-C84C-B8F2-07E5D50DAA74}"/>
              </a:ext>
            </a:extLst>
          </p:cNvPr>
          <p:cNvSpPr txBox="1"/>
          <p:nvPr/>
        </p:nvSpPr>
        <p:spPr>
          <a:xfrm>
            <a:off x="7644770" y="4514521"/>
            <a:ext cx="3114709" cy="916854"/>
          </a:xfrm>
          <a:prstGeom prst="rect">
            <a:avLst/>
          </a:prstGeom>
          <a:noFill/>
        </p:spPr>
        <p:txBody>
          <a:bodyPr wrap="square" rtlCol="0" anchor="ctr" anchorCtr="0">
            <a:spAutoFit/>
          </a:bodyPr>
          <a:lstStyle/>
          <a:p>
            <a:pPr defTabSz="609561"/>
            <a:r>
              <a:rPr lang="en-US" sz="2824" dirty="0">
                <a:solidFill>
                  <a:srgbClr val="FF9900"/>
                </a:solidFill>
                <a:ea typeface="Amazon Ember" panose="020B0603020204020204" pitchFamily="34" charset="0"/>
                <a:cs typeface="Amazon Ember" panose="020B0603020204020204" pitchFamily="34" charset="0"/>
              </a:rPr>
              <a:t>Database servers</a:t>
            </a:r>
          </a:p>
          <a:p>
            <a:pPr defTabSz="609561">
              <a:spcBef>
                <a:spcPts val="800"/>
              </a:spcBef>
            </a:pPr>
            <a:r>
              <a:rPr lang="en-US" sz="1867" dirty="0">
                <a:solidFill>
                  <a:srgbClr val="FFFFFF"/>
                </a:solidFill>
                <a:ea typeface="Amazon Ember" panose="020B0603020204020204" pitchFamily="34" charset="0"/>
                <a:cs typeface="Amazon Ember" panose="020B0603020204020204" pitchFamily="34" charset="0"/>
              </a:rPr>
              <a:t>Data layer</a:t>
            </a:r>
          </a:p>
        </p:txBody>
      </p:sp>
      <p:grpSp>
        <p:nvGrpSpPr>
          <p:cNvPr id="136" name="Graphic 112">
            <a:extLst>
              <a:ext uri="{FF2B5EF4-FFF2-40B4-BE49-F238E27FC236}">
                <a16:creationId xmlns:a16="http://schemas.microsoft.com/office/drawing/2014/main" id="{18AE480F-BD0A-1E47-B089-66795BE88134}"/>
              </a:ext>
            </a:extLst>
          </p:cNvPr>
          <p:cNvGrpSpPr/>
          <p:nvPr/>
        </p:nvGrpSpPr>
        <p:grpSpPr>
          <a:xfrm>
            <a:off x="6572097" y="3398443"/>
            <a:ext cx="529405" cy="568958"/>
            <a:chOff x="2454341" y="1782746"/>
            <a:chExt cx="280005" cy="300924"/>
          </a:xfrm>
        </p:grpSpPr>
        <p:sp>
          <p:nvSpPr>
            <p:cNvPr id="137" name="Freeform: Shape 189">
              <a:extLst>
                <a:ext uri="{FF2B5EF4-FFF2-40B4-BE49-F238E27FC236}">
                  <a16:creationId xmlns:a16="http://schemas.microsoft.com/office/drawing/2014/main" id="{A8780A54-E092-7742-8AAD-1B83C153E26B}"/>
                </a:ext>
              </a:extLst>
            </p:cNvPr>
            <p:cNvSpPr/>
            <p:nvPr/>
          </p:nvSpPr>
          <p:spPr>
            <a:xfrm>
              <a:off x="2454341" y="1782746"/>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38" name="Freeform: Shape 190">
              <a:extLst>
                <a:ext uri="{FF2B5EF4-FFF2-40B4-BE49-F238E27FC236}">
                  <a16:creationId xmlns:a16="http://schemas.microsoft.com/office/drawing/2014/main" id="{EA2A5C40-1172-EB48-993A-FBDBE0A1372A}"/>
                </a:ext>
              </a:extLst>
            </p:cNvPr>
            <p:cNvSpPr/>
            <p:nvPr/>
          </p:nvSpPr>
          <p:spPr>
            <a:xfrm>
              <a:off x="2454341" y="1881231"/>
              <a:ext cx="280005" cy="80461"/>
            </a:xfrm>
            <a:custGeom>
              <a:avLst/>
              <a:gdLst>
                <a:gd name="connsiteX0" fmla="*/ 270349 w 280004"/>
                <a:gd name="connsiteY0" fmla="*/ 76921 h 80461"/>
                <a:gd name="connsiteX1" fmla="*/ 10943 w 280004"/>
                <a:gd name="connsiteY1" fmla="*/ 76921 h 80461"/>
                <a:gd name="connsiteX2" fmla="*/ 4828 w 280004"/>
                <a:gd name="connsiteY2" fmla="*/ 70806 h 80461"/>
                <a:gd name="connsiteX3" fmla="*/ 4828 w 280004"/>
                <a:gd name="connsiteY3" fmla="*/ 10943 h 80461"/>
                <a:gd name="connsiteX4" fmla="*/ 10943 w 280004"/>
                <a:gd name="connsiteY4" fmla="*/ 4828 h 80461"/>
                <a:gd name="connsiteX5" fmla="*/ 270349 w 280004"/>
                <a:gd name="connsiteY5" fmla="*/ 4828 h 80461"/>
                <a:gd name="connsiteX6" fmla="*/ 276464 w 280004"/>
                <a:gd name="connsiteY6" fmla="*/ 10943 h 80461"/>
                <a:gd name="connsiteX7" fmla="*/ 276464 w 280004"/>
                <a:gd name="connsiteY7" fmla="*/ 70806 h 80461"/>
                <a:gd name="connsiteX8" fmla="*/ 270349 w 280004"/>
                <a:gd name="connsiteY8" fmla="*/ 76921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349" y="76921"/>
                  </a:moveTo>
                  <a:lnTo>
                    <a:pt x="10943" y="76921"/>
                  </a:lnTo>
                  <a:cubicBezTo>
                    <a:pt x="7402" y="76921"/>
                    <a:pt x="4828" y="74024"/>
                    <a:pt x="4828" y="70806"/>
                  </a:cubicBezTo>
                  <a:lnTo>
                    <a:pt x="4828" y="10943"/>
                  </a:lnTo>
                  <a:cubicBezTo>
                    <a:pt x="4828" y="7402"/>
                    <a:pt x="7724" y="4828"/>
                    <a:pt x="10943" y="4828"/>
                  </a:cubicBezTo>
                  <a:lnTo>
                    <a:pt x="270349" y="4828"/>
                  </a:lnTo>
                  <a:cubicBezTo>
                    <a:pt x="273890" y="4828"/>
                    <a:pt x="276464" y="7724"/>
                    <a:pt x="276464" y="10943"/>
                  </a:cubicBezTo>
                  <a:lnTo>
                    <a:pt x="276464" y="70806"/>
                  </a:lnTo>
                  <a:cubicBezTo>
                    <a:pt x="276464" y="74346"/>
                    <a:pt x="273890" y="76921"/>
                    <a:pt x="270349" y="76921"/>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39" name="Freeform: Shape 191">
              <a:extLst>
                <a:ext uri="{FF2B5EF4-FFF2-40B4-BE49-F238E27FC236}">
                  <a16:creationId xmlns:a16="http://schemas.microsoft.com/office/drawing/2014/main" id="{D4368FDB-822E-FC4A-BD26-C336015A771A}"/>
                </a:ext>
              </a:extLst>
            </p:cNvPr>
            <p:cNvSpPr/>
            <p:nvPr/>
          </p:nvSpPr>
          <p:spPr>
            <a:xfrm>
              <a:off x="2490388" y="185516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0" name="Freeform: Shape 192">
              <a:extLst>
                <a:ext uri="{FF2B5EF4-FFF2-40B4-BE49-F238E27FC236}">
                  <a16:creationId xmlns:a16="http://schemas.microsoft.com/office/drawing/2014/main" id="{91056EE4-F711-4842-915F-93C2CC045D4D}"/>
                </a:ext>
              </a:extLst>
            </p:cNvPr>
            <p:cNvSpPr/>
            <p:nvPr/>
          </p:nvSpPr>
          <p:spPr>
            <a:xfrm>
              <a:off x="2454341" y="1979071"/>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1" name="Freeform: Shape 193">
              <a:extLst>
                <a:ext uri="{FF2B5EF4-FFF2-40B4-BE49-F238E27FC236}">
                  <a16:creationId xmlns:a16="http://schemas.microsoft.com/office/drawing/2014/main" id="{D5BD9282-2B7D-FF4F-8E31-5E21D6CD2A52}"/>
                </a:ext>
              </a:extLst>
            </p:cNvPr>
            <p:cNvSpPr/>
            <p:nvPr/>
          </p:nvSpPr>
          <p:spPr>
            <a:xfrm>
              <a:off x="2495537"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2" name="Freeform: Shape 194">
              <a:extLst>
                <a:ext uri="{FF2B5EF4-FFF2-40B4-BE49-F238E27FC236}">
                  <a16:creationId xmlns:a16="http://schemas.microsoft.com/office/drawing/2014/main" id="{11695C54-F0AE-404E-BFF3-D5DBD20D9157}"/>
                </a:ext>
              </a:extLst>
            </p:cNvPr>
            <p:cNvSpPr/>
            <p:nvPr/>
          </p:nvSpPr>
          <p:spPr>
            <a:xfrm>
              <a:off x="2555722"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3" name="Freeform: Shape 195">
              <a:extLst>
                <a:ext uri="{FF2B5EF4-FFF2-40B4-BE49-F238E27FC236}">
                  <a16:creationId xmlns:a16="http://schemas.microsoft.com/office/drawing/2014/main" id="{86E66A18-9E05-314E-8CB4-EE797641D4B9}"/>
                </a:ext>
              </a:extLst>
            </p:cNvPr>
            <p:cNvSpPr/>
            <p:nvPr/>
          </p:nvSpPr>
          <p:spPr>
            <a:xfrm>
              <a:off x="2490388" y="195461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4" name="Freeform: Shape 196">
              <a:extLst>
                <a:ext uri="{FF2B5EF4-FFF2-40B4-BE49-F238E27FC236}">
                  <a16:creationId xmlns:a16="http://schemas.microsoft.com/office/drawing/2014/main" id="{5F385E84-BFB6-2E4B-B652-1A8AEBDFBC67}"/>
                </a:ext>
              </a:extLst>
            </p:cNvPr>
            <p:cNvSpPr/>
            <p:nvPr/>
          </p:nvSpPr>
          <p:spPr>
            <a:xfrm>
              <a:off x="2607539"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5" name="Freeform: Shape 197">
              <a:extLst>
                <a:ext uri="{FF2B5EF4-FFF2-40B4-BE49-F238E27FC236}">
                  <a16:creationId xmlns:a16="http://schemas.microsoft.com/office/drawing/2014/main" id="{291A4905-F74E-3A48-9A06-637F4F2B667F}"/>
                </a:ext>
              </a:extLst>
            </p:cNvPr>
            <p:cNvSpPr/>
            <p:nvPr/>
          </p:nvSpPr>
          <p:spPr>
            <a:xfrm>
              <a:off x="2668046"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6" name="Freeform: Shape 198">
              <a:extLst>
                <a:ext uri="{FF2B5EF4-FFF2-40B4-BE49-F238E27FC236}">
                  <a16:creationId xmlns:a16="http://schemas.microsoft.com/office/drawing/2014/main" id="{D07FF9C4-079B-9D48-897C-ED347F2CAEDA}"/>
                </a:ext>
              </a:extLst>
            </p:cNvPr>
            <p:cNvSpPr/>
            <p:nvPr/>
          </p:nvSpPr>
          <p:spPr>
            <a:xfrm>
              <a:off x="2495537"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7" name="Freeform: Shape 199">
              <a:extLst>
                <a:ext uri="{FF2B5EF4-FFF2-40B4-BE49-F238E27FC236}">
                  <a16:creationId xmlns:a16="http://schemas.microsoft.com/office/drawing/2014/main" id="{F851C06C-F797-F14A-9A94-03E60B949C3D}"/>
                </a:ext>
              </a:extLst>
            </p:cNvPr>
            <p:cNvSpPr/>
            <p:nvPr/>
          </p:nvSpPr>
          <p:spPr>
            <a:xfrm>
              <a:off x="2555722"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8" name="Freeform: Shape 200">
              <a:extLst>
                <a:ext uri="{FF2B5EF4-FFF2-40B4-BE49-F238E27FC236}">
                  <a16:creationId xmlns:a16="http://schemas.microsoft.com/office/drawing/2014/main" id="{35AAD839-02E1-A44A-AC70-C4AE18F05EA8}"/>
                </a:ext>
              </a:extLst>
            </p:cNvPr>
            <p:cNvSpPr/>
            <p:nvPr/>
          </p:nvSpPr>
          <p:spPr>
            <a:xfrm>
              <a:off x="2481698"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49" name="Freeform: Shape 201">
              <a:extLst>
                <a:ext uri="{FF2B5EF4-FFF2-40B4-BE49-F238E27FC236}">
                  <a16:creationId xmlns:a16="http://schemas.microsoft.com/office/drawing/2014/main" id="{F549608F-C320-6444-84EA-ED93CD8593B7}"/>
                </a:ext>
              </a:extLst>
            </p:cNvPr>
            <p:cNvSpPr/>
            <p:nvPr/>
          </p:nvSpPr>
          <p:spPr>
            <a:xfrm>
              <a:off x="2633930"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grpSp>
      <p:grpSp>
        <p:nvGrpSpPr>
          <p:cNvPr id="156" name="Group 155">
            <a:extLst>
              <a:ext uri="{FF2B5EF4-FFF2-40B4-BE49-F238E27FC236}">
                <a16:creationId xmlns:a16="http://schemas.microsoft.com/office/drawing/2014/main" id="{5F30BF1B-2B29-7F46-906C-D410FBC6E88A}"/>
              </a:ext>
            </a:extLst>
          </p:cNvPr>
          <p:cNvGrpSpPr/>
          <p:nvPr/>
        </p:nvGrpSpPr>
        <p:grpSpPr>
          <a:xfrm>
            <a:off x="6298203" y="1691471"/>
            <a:ext cx="1029455" cy="1029455"/>
            <a:chOff x="3364735" y="1071288"/>
            <a:chExt cx="772091" cy="772091"/>
          </a:xfrm>
        </p:grpSpPr>
        <p:sp>
          <p:nvSpPr>
            <p:cNvPr id="157" name="Rectangle 156">
              <a:extLst>
                <a:ext uri="{FF2B5EF4-FFF2-40B4-BE49-F238E27FC236}">
                  <a16:creationId xmlns:a16="http://schemas.microsoft.com/office/drawing/2014/main" id="{0F14C4C4-2DB3-B048-A58F-B8D0CE46184C}"/>
                </a:ext>
              </a:extLst>
            </p:cNvPr>
            <p:cNvSpPr/>
            <p:nvPr/>
          </p:nvSpPr>
          <p:spPr>
            <a:xfrm>
              <a:off x="3578638" y="1155833"/>
              <a:ext cx="365107" cy="610623"/>
            </a:xfrm>
            <a:prstGeom prst="rect">
              <a:avLst/>
            </a:prstGeom>
            <a:solidFill>
              <a:srgbClr val="232F3E"/>
            </a:solidFill>
            <a:ln w="9525" cap="flat" cmpd="sng" algn="ctr">
              <a:noFill/>
              <a:prstDash val="solid"/>
            </a:ln>
            <a:effectLst/>
          </p:spPr>
          <p:txBody>
            <a:bodyPr rtlCol="0" anchor="ctr"/>
            <a:lstStyle/>
            <a:p>
              <a:pPr marL="0" marR="0" lvl="0" indent="0" algn="ctr"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dirty="0">
                <a:ln>
                  <a:noFill/>
                </a:ln>
                <a:solidFill>
                  <a:srgbClr val="FFFFFF"/>
                </a:solidFill>
                <a:effectLst/>
                <a:uLnTx/>
                <a:uFillTx/>
                <a:latin typeface="Amazon Ember"/>
                <a:ea typeface="+mn-ea"/>
                <a:cs typeface="+mn-cs"/>
              </a:endParaRPr>
            </a:p>
          </p:txBody>
        </p:sp>
        <p:grpSp>
          <p:nvGrpSpPr>
            <p:cNvPr id="158" name="Graphic 438">
              <a:extLst>
                <a:ext uri="{FF2B5EF4-FFF2-40B4-BE49-F238E27FC236}">
                  <a16:creationId xmlns:a16="http://schemas.microsoft.com/office/drawing/2014/main" id="{98407B9C-013C-D44E-8170-25CA4F1337C7}"/>
                </a:ext>
              </a:extLst>
            </p:cNvPr>
            <p:cNvGrpSpPr/>
            <p:nvPr/>
          </p:nvGrpSpPr>
          <p:grpSpPr>
            <a:xfrm>
              <a:off x="3364735" y="1071288"/>
              <a:ext cx="772091" cy="772091"/>
              <a:chOff x="11240229" y="6818634"/>
              <a:chExt cx="643689" cy="643689"/>
            </a:xfrm>
          </p:grpSpPr>
          <p:sp>
            <p:nvSpPr>
              <p:cNvPr id="159" name="Freeform: Shape 241">
                <a:extLst>
                  <a:ext uri="{FF2B5EF4-FFF2-40B4-BE49-F238E27FC236}">
                    <a16:creationId xmlns:a16="http://schemas.microsoft.com/office/drawing/2014/main" id="{043E78BB-24AD-EB46-9B19-3668F5327D07}"/>
                  </a:ext>
                </a:extLst>
              </p:cNvPr>
              <p:cNvSpPr/>
              <p:nvPr/>
            </p:nvSpPr>
            <p:spPr>
              <a:xfrm>
                <a:off x="11502846" y="7052285"/>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0" name="Freeform: Shape 242">
                <a:extLst>
                  <a:ext uri="{FF2B5EF4-FFF2-40B4-BE49-F238E27FC236}">
                    <a16:creationId xmlns:a16="http://schemas.microsoft.com/office/drawing/2014/main" id="{829824C7-0F56-2A40-9760-A86172419DC1}"/>
                  </a:ext>
                </a:extLst>
              </p:cNvPr>
              <p:cNvSpPr/>
              <p:nvPr/>
            </p:nvSpPr>
            <p:spPr>
              <a:xfrm>
                <a:off x="11502846" y="7102493"/>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1" name="Freeform: Shape 243">
                <a:extLst>
                  <a:ext uri="{FF2B5EF4-FFF2-40B4-BE49-F238E27FC236}">
                    <a16:creationId xmlns:a16="http://schemas.microsoft.com/office/drawing/2014/main" id="{3768FC31-2656-5C41-BF96-891BC07B1CE8}"/>
                  </a:ext>
                </a:extLst>
              </p:cNvPr>
              <p:cNvSpPr/>
              <p:nvPr/>
            </p:nvSpPr>
            <p:spPr>
              <a:xfrm>
                <a:off x="11502846" y="7002077"/>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2" name="Freeform: Shape 244">
                <a:extLst>
                  <a:ext uri="{FF2B5EF4-FFF2-40B4-BE49-F238E27FC236}">
                    <a16:creationId xmlns:a16="http://schemas.microsoft.com/office/drawing/2014/main" id="{528D0A9F-D29E-7244-A62C-F605257D8C79}"/>
                  </a:ext>
                </a:extLst>
              </p:cNvPr>
              <p:cNvSpPr/>
              <p:nvPr/>
            </p:nvSpPr>
            <p:spPr>
              <a:xfrm>
                <a:off x="11606323" y="6996771"/>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3" name="Freeform: Shape 245">
                <a:extLst>
                  <a:ext uri="{FF2B5EF4-FFF2-40B4-BE49-F238E27FC236}">
                    <a16:creationId xmlns:a16="http://schemas.microsoft.com/office/drawing/2014/main" id="{23AF8F0F-1832-1349-973E-47AC4AB92B03}"/>
                  </a:ext>
                </a:extLst>
              </p:cNvPr>
              <p:cNvSpPr/>
              <p:nvPr/>
            </p:nvSpPr>
            <p:spPr>
              <a:xfrm>
                <a:off x="11606323" y="7046979"/>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4" name="Freeform: Shape 246">
                <a:extLst>
                  <a:ext uri="{FF2B5EF4-FFF2-40B4-BE49-F238E27FC236}">
                    <a16:creationId xmlns:a16="http://schemas.microsoft.com/office/drawing/2014/main" id="{8AD9BBE5-A652-9B40-AB10-ABCBC61ED84C}"/>
                  </a:ext>
                </a:extLst>
              </p:cNvPr>
              <p:cNvSpPr/>
              <p:nvPr/>
            </p:nvSpPr>
            <p:spPr>
              <a:xfrm>
                <a:off x="11606323" y="7097186"/>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5" name="Freeform: Shape 247">
                <a:extLst>
                  <a:ext uri="{FF2B5EF4-FFF2-40B4-BE49-F238E27FC236}">
                    <a16:creationId xmlns:a16="http://schemas.microsoft.com/office/drawing/2014/main" id="{E1022B84-B1BD-C14D-9230-E1AA80FDBC6F}"/>
                  </a:ext>
                </a:extLst>
              </p:cNvPr>
              <p:cNvSpPr/>
              <p:nvPr/>
            </p:nvSpPr>
            <p:spPr>
              <a:xfrm>
                <a:off x="11478708" y="6976973"/>
                <a:ext cx="160922" cy="51495"/>
              </a:xfrm>
              <a:custGeom>
                <a:avLst/>
                <a:gdLst>
                  <a:gd name="connsiteX0" fmla="*/ 161252 w 160922"/>
                  <a:gd name="connsiteY0" fmla="*/ 51503 h 51495"/>
                  <a:gd name="connsiteX1" fmla="*/ 1617 w 160922"/>
                  <a:gd name="connsiteY1" fmla="*/ 51503 h 51495"/>
                  <a:gd name="connsiteX2" fmla="*/ 1617 w 160922"/>
                  <a:gd name="connsiteY2" fmla="*/ 8054 h 51495"/>
                  <a:gd name="connsiteX3" fmla="*/ 8054 w 160922"/>
                  <a:gd name="connsiteY3" fmla="*/ 1617 h 51495"/>
                  <a:gd name="connsiteX4" fmla="*/ 154493 w 160922"/>
                  <a:gd name="connsiteY4" fmla="*/ 1617 h 51495"/>
                  <a:gd name="connsiteX5" fmla="*/ 160930 w 160922"/>
                  <a:gd name="connsiteY5" fmla="*/ 8054 h 51495"/>
                  <a:gd name="connsiteX6" fmla="*/ 160930 w 160922"/>
                  <a:gd name="connsiteY6" fmla="*/ 51503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2" h="51495">
                    <a:moveTo>
                      <a:pt x="161252" y="51503"/>
                    </a:moveTo>
                    <a:lnTo>
                      <a:pt x="1617" y="51503"/>
                    </a:lnTo>
                    <a:lnTo>
                      <a:pt x="1617" y="8054"/>
                    </a:lnTo>
                    <a:cubicBezTo>
                      <a:pt x="1617" y="4514"/>
                      <a:pt x="4514" y="1617"/>
                      <a:pt x="8054" y="1617"/>
                    </a:cubicBezTo>
                    <a:lnTo>
                      <a:pt x="154493" y="1617"/>
                    </a:lnTo>
                    <a:cubicBezTo>
                      <a:pt x="158034" y="1617"/>
                      <a:pt x="160930" y="4514"/>
                      <a:pt x="160930" y="8054"/>
                    </a:cubicBezTo>
                    <a:lnTo>
                      <a:pt x="160930" y="5150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6" name="Freeform: Shape 248">
                <a:extLst>
                  <a:ext uri="{FF2B5EF4-FFF2-40B4-BE49-F238E27FC236}">
                    <a16:creationId xmlns:a16="http://schemas.microsoft.com/office/drawing/2014/main" id="{2076E446-24DA-E54C-B28D-4251E738C794}"/>
                  </a:ext>
                </a:extLst>
              </p:cNvPr>
              <p:cNvSpPr/>
              <p:nvPr/>
            </p:nvSpPr>
            <p:spPr>
              <a:xfrm>
                <a:off x="11478708" y="7027181"/>
                <a:ext cx="160922" cy="51495"/>
              </a:xfrm>
              <a:custGeom>
                <a:avLst/>
                <a:gdLst>
                  <a:gd name="connsiteX0" fmla="*/ 1617 w 160922"/>
                  <a:gd name="connsiteY0" fmla="*/ 1617 h 51495"/>
                  <a:gd name="connsiteX1" fmla="*/ 160930 w 160922"/>
                  <a:gd name="connsiteY1" fmla="*/ 1617 h 51495"/>
                  <a:gd name="connsiteX2" fmla="*/ 160930 w 160922"/>
                  <a:gd name="connsiteY2" fmla="*/ 51825 h 51495"/>
                  <a:gd name="connsiteX3" fmla="*/ 1617 w 160922"/>
                  <a:gd name="connsiteY3" fmla="*/ 51825 h 51495"/>
                </a:gdLst>
                <a:ahLst/>
                <a:cxnLst>
                  <a:cxn ang="0">
                    <a:pos x="connsiteX0" y="connsiteY0"/>
                  </a:cxn>
                  <a:cxn ang="0">
                    <a:pos x="connsiteX1" y="connsiteY1"/>
                  </a:cxn>
                  <a:cxn ang="0">
                    <a:pos x="connsiteX2" y="connsiteY2"/>
                  </a:cxn>
                  <a:cxn ang="0">
                    <a:pos x="connsiteX3" y="connsiteY3"/>
                  </a:cxn>
                </a:cxnLst>
                <a:rect l="l" t="t" r="r" b="b"/>
                <a:pathLst>
                  <a:path w="160922" h="51495">
                    <a:moveTo>
                      <a:pt x="1617" y="1617"/>
                    </a:moveTo>
                    <a:lnTo>
                      <a:pt x="160930" y="1617"/>
                    </a:lnTo>
                    <a:lnTo>
                      <a:pt x="160930" y="51825"/>
                    </a:lnTo>
                    <a:lnTo>
                      <a:pt x="1617" y="51825"/>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7" name="Freeform: Shape 249">
                <a:extLst>
                  <a:ext uri="{FF2B5EF4-FFF2-40B4-BE49-F238E27FC236}">
                    <a16:creationId xmlns:a16="http://schemas.microsoft.com/office/drawing/2014/main" id="{B48B8215-A627-614E-9D64-493D576CB5D2}"/>
                  </a:ext>
                </a:extLst>
              </p:cNvPr>
              <p:cNvSpPr/>
              <p:nvPr/>
            </p:nvSpPr>
            <p:spPr>
              <a:xfrm>
                <a:off x="11478708" y="7077389"/>
                <a:ext cx="160922" cy="51495"/>
              </a:xfrm>
              <a:custGeom>
                <a:avLst/>
                <a:gdLst>
                  <a:gd name="connsiteX0" fmla="*/ 154815 w 160922"/>
                  <a:gd name="connsiteY0" fmla="*/ 51825 h 51495"/>
                  <a:gd name="connsiteX1" fmla="*/ 8054 w 160922"/>
                  <a:gd name="connsiteY1" fmla="*/ 51825 h 51495"/>
                  <a:gd name="connsiteX2" fmla="*/ 1617 w 160922"/>
                  <a:gd name="connsiteY2" fmla="*/ 45388 h 51495"/>
                  <a:gd name="connsiteX3" fmla="*/ 1617 w 160922"/>
                  <a:gd name="connsiteY3" fmla="*/ 1617 h 51495"/>
                  <a:gd name="connsiteX4" fmla="*/ 160930 w 160922"/>
                  <a:gd name="connsiteY4" fmla="*/ 1617 h 51495"/>
                  <a:gd name="connsiteX5" fmla="*/ 160930 w 160922"/>
                  <a:gd name="connsiteY5" fmla="*/ 45388 h 51495"/>
                  <a:gd name="connsiteX6" fmla="*/ 154815 w 160922"/>
                  <a:gd name="connsiteY6" fmla="*/ 51825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2" h="51495">
                    <a:moveTo>
                      <a:pt x="154815" y="51825"/>
                    </a:moveTo>
                    <a:lnTo>
                      <a:pt x="8054" y="51825"/>
                    </a:lnTo>
                    <a:cubicBezTo>
                      <a:pt x="4514" y="51825"/>
                      <a:pt x="1617" y="48928"/>
                      <a:pt x="1617" y="45388"/>
                    </a:cubicBezTo>
                    <a:lnTo>
                      <a:pt x="1617" y="1617"/>
                    </a:lnTo>
                    <a:lnTo>
                      <a:pt x="160930" y="1617"/>
                    </a:lnTo>
                    <a:lnTo>
                      <a:pt x="160930" y="45388"/>
                    </a:lnTo>
                    <a:cubicBezTo>
                      <a:pt x="161252" y="48928"/>
                      <a:pt x="158356" y="51825"/>
                      <a:pt x="154815" y="51825"/>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8" name="Freeform: Shape 250">
                <a:extLst>
                  <a:ext uri="{FF2B5EF4-FFF2-40B4-BE49-F238E27FC236}">
                    <a16:creationId xmlns:a16="http://schemas.microsoft.com/office/drawing/2014/main" id="{AF8E777E-798F-324C-8DA1-D00A3977E5C7}"/>
                  </a:ext>
                </a:extLst>
              </p:cNvPr>
              <p:cNvSpPr/>
              <p:nvPr/>
            </p:nvSpPr>
            <p:spPr>
              <a:xfrm>
                <a:off x="11446201" y="6916789"/>
                <a:ext cx="231728" cy="424835"/>
              </a:xfrm>
              <a:custGeom>
                <a:avLst/>
                <a:gdLst>
                  <a:gd name="connsiteX0" fmla="*/ 223690 w 231728"/>
                  <a:gd name="connsiteY0" fmla="*/ 425808 h 424834"/>
                  <a:gd name="connsiteX1" fmla="*/ 8054 w 231728"/>
                  <a:gd name="connsiteY1" fmla="*/ 425808 h 424834"/>
                  <a:gd name="connsiteX2" fmla="*/ 1617 w 231728"/>
                  <a:gd name="connsiteY2" fmla="*/ 419371 h 424834"/>
                  <a:gd name="connsiteX3" fmla="*/ 1617 w 231728"/>
                  <a:gd name="connsiteY3" fmla="*/ 8054 h 424834"/>
                  <a:gd name="connsiteX4" fmla="*/ 8054 w 231728"/>
                  <a:gd name="connsiteY4" fmla="*/ 1617 h 424834"/>
                  <a:gd name="connsiteX5" fmla="*/ 223690 w 231728"/>
                  <a:gd name="connsiteY5" fmla="*/ 1617 h 424834"/>
                  <a:gd name="connsiteX6" fmla="*/ 230127 w 231728"/>
                  <a:gd name="connsiteY6" fmla="*/ 8054 h 424834"/>
                  <a:gd name="connsiteX7" fmla="*/ 230127 w 231728"/>
                  <a:gd name="connsiteY7" fmla="*/ 419371 h 424834"/>
                  <a:gd name="connsiteX8" fmla="*/ 223690 w 231728"/>
                  <a:gd name="connsiteY8" fmla="*/ 425808 h 42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728" h="424834">
                    <a:moveTo>
                      <a:pt x="223690" y="425808"/>
                    </a:moveTo>
                    <a:lnTo>
                      <a:pt x="8054" y="425808"/>
                    </a:lnTo>
                    <a:cubicBezTo>
                      <a:pt x="4514" y="425808"/>
                      <a:pt x="1617" y="422912"/>
                      <a:pt x="1617" y="419371"/>
                    </a:cubicBezTo>
                    <a:lnTo>
                      <a:pt x="1617" y="8054"/>
                    </a:lnTo>
                    <a:cubicBezTo>
                      <a:pt x="1617" y="4514"/>
                      <a:pt x="4514" y="1617"/>
                      <a:pt x="8054" y="1617"/>
                    </a:cubicBezTo>
                    <a:lnTo>
                      <a:pt x="223690" y="1617"/>
                    </a:lnTo>
                    <a:cubicBezTo>
                      <a:pt x="227230" y="1617"/>
                      <a:pt x="230127" y="4514"/>
                      <a:pt x="230127" y="8054"/>
                    </a:cubicBezTo>
                    <a:lnTo>
                      <a:pt x="230127" y="419371"/>
                    </a:lnTo>
                    <a:cubicBezTo>
                      <a:pt x="230127" y="422912"/>
                      <a:pt x="227230" y="425808"/>
                      <a:pt x="223690" y="425808"/>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69" name="Freeform: Shape 251">
                <a:extLst>
                  <a:ext uri="{FF2B5EF4-FFF2-40B4-BE49-F238E27FC236}">
                    <a16:creationId xmlns:a16="http://schemas.microsoft.com/office/drawing/2014/main" id="{607C87C0-2342-B241-A76D-7CD19C73ED88}"/>
                  </a:ext>
                </a:extLst>
              </p:cNvPr>
              <p:cNvSpPr/>
              <p:nvPr/>
            </p:nvSpPr>
            <p:spPr>
              <a:xfrm>
                <a:off x="11565606" y="7165574"/>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0" name="Freeform: Shape 252">
                <a:extLst>
                  <a:ext uri="{FF2B5EF4-FFF2-40B4-BE49-F238E27FC236}">
                    <a16:creationId xmlns:a16="http://schemas.microsoft.com/office/drawing/2014/main" id="{58CE3AB4-A1B0-4C40-8A88-7D151A5D1790}"/>
                  </a:ext>
                </a:extLst>
              </p:cNvPr>
              <p:cNvSpPr/>
              <p:nvPr/>
            </p:nvSpPr>
            <p:spPr>
              <a:xfrm>
                <a:off x="11615492" y="7165574"/>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1" name="Freeform: Shape 253">
                <a:extLst>
                  <a:ext uri="{FF2B5EF4-FFF2-40B4-BE49-F238E27FC236}">
                    <a16:creationId xmlns:a16="http://schemas.microsoft.com/office/drawing/2014/main" id="{D4DD0892-C582-7A43-8A1A-658674CC3F46}"/>
                  </a:ext>
                </a:extLst>
              </p:cNvPr>
              <p:cNvSpPr/>
              <p:nvPr/>
            </p:nvSpPr>
            <p:spPr>
              <a:xfrm>
                <a:off x="11565606" y="7220288"/>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2" name="Freeform: Shape 254">
                <a:extLst>
                  <a:ext uri="{FF2B5EF4-FFF2-40B4-BE49-F238E27FC236}">
                    <a16:creationId xmlns:a16="http://schemas.microsoft.com/office/drawing/2014/main" id="{EBC83221-1871-7741-A6C9-A019D83E5729}"/>
                  </a:ext>
                </a:extLst>
              </p:cNvPr>
              <p:cNvSpPr/>
              <p:nvPr/>
            </p:nvSpPr>
            <p:spPr>
              <a:xfrm>
                <a:off x="11615492" y="7220288"/>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3" name="Freeform: Shape 255">
                <a:extLst>
                  <a:ext uri="{FF2B5EF4-FFF2-40B4-BE49-F238E27FC236}">
                    <a16:creationId xmlns:a16="http://schemas.microsoft.com/office/drawing/2014/main" id="{FCAF80E1-D435-3C44-A446-E8EF1D36DA07}"/>
                  </a:ext>
                </a:extLst>
              </p:cNvPr>
              <p:cNvSpPr/>
              <p:nvPr/>
            </p:nvSpPr>
            <p:spPr>
              <a:xfrm>
                <a:off x="11473236" y="7340980"/>
                <a:ext cx="54714" cy="22529"/>
              </a:xfrm>
              <a:custGeom>
                <a:avLst/>
                <a:gdLst>
                  <a:gd name="connsiteX0" fmla="*/ 1617 w 54713"/>
                  <a:gd name="connsiteY0" fmla="*/ 1617 h 22529"/>
                  <a:gd name="connsiteX1" fmla="*/ 56009 w 54713"/>
                  <a:gd name="connsiteY1" fmla="*/ 1617 h 22529"/>
                  <a:gd name="connsiteX2" fmla="*/ 56009 w 54713"/>
                  <a:gd name="connsiteY2" fmla="*/ 21893 h 22529"/>
                  <a:gd name="connsiteX3" fmla="*/ 1617 w 54713"/>
                  <a:gd name="connsiteY3" fmla="*/ 21893 h 22529"/>
                </a:gdLst>
                <a:ahLst/>
                <a:cxnLst>
                  <a:cxn ang="0">
                    <a:pos x="connsiteX0" y="connsiteY0"/>
                  </a:cxn>
                  <a:cxn ang="0">
                    <a:pos x="connsiteX1" y="connsiteY1"/>
                  </a:cxn>
                  <a:cxn ang="0">
                    <a:pos x="connsiteX2" y="connsiteY2"/>
                  </a:cxn>
                  <a:cxn ang="0">
                    <a:pos x="connsiteX3" y="connsiteY3"/>
                  </a:cxn>
                </a:cxnLst>
                <a:rect l="l" t="t" r="r" b="b"/>
                <a:pathLst>
                  <a:path w="54713" h="22529">
                    <a:moveTo>
                      <a:pt x="1617" y="1617"/>
                    </a:moveTo>
                    <a:lnTo>
                      <a:pt x="56009" y="1617"/>
                    </a:lnTo>
                    <a:lnTo>
                      <a:pt x="56009" y="21893"/>
                    </a:lnTo>
                    <a:lnTo>
                      <a:pt x="1617" y="2189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4" name="Freeform: Shape 256">
                <a:extLst>
                  <a:ext uri="{FF2B5EF4-FFF2-40B4-BE49-F238E27FC236}">
                    <a16:creationId xmlns:a16="http://schemas.microsoft.com/office/drawing/2014/main" id="{47F9BC82-C57F-BF4F-9683-68BA6BBD6F04}"/>
                  </a:ext>
                </a:extLst>
              </p:cNvPr>
              <p:cNvSpPr/>
              <p:nvPr/>
            </p:nvSpPr>
            <p:spPr>
              <a:xfrm>
                <a:off x="11598756" y="7340980"/>
                <a:ext cx="54714" cy="22529"/>
              </a:xfrm>
              <a:custGeom>
                <a:avLst/>
                <a:gdLst>
                  <a:gd name="connsiteX0" fmla="*/ 1617 w 54713"/>
                  <a:gd name="connsiteY0" fmla="*/ 1617 h 22529"/>
                  <a:gd name="connsiteX1" fmla="*/ 56009 w 54713"/>
                  <a:gd name="connsiteY1" fmla="*/ 1617 h 22529"/>
                  <a:gd name="connsiteX2" fmla="*/ 56009 w 54713"/>
                  <a:gd name="connsiteY2" fmla="*/ 21893 h 22529"/>
                  <a:gd name="connsiteX3" fmla="*/ 1617 w 54713"/>
                  <a:gd name="connsiteY3" fmla="*/ 21893 h 22529"/>
                </a:gdLst>
                <a:ahLst/>
                <a:cxnLst>
                  <a:cxn ang="0">
                    <a:pos x="connsiteX0" y="connsiteY0"/>
                  </a:cxn>
                  <a:cxn ang="0">
                    <a:pos x="connsiteX1" y="connsiteY1"/>
                  </a:cxn>
                  <a:cxn ang="0">
                    <a:pos x="connsiteX2" y="connsiteY2"/>
                  </a:cxn>
                  <a:cxn ang="0">
                    <a:pos x="connsiteX3" y="connsiteY3"/>
                  </a:cxn>
                </a:cxnLst>
                <a:rect l="l" t="t" r="r" b="b"/>
                <a:pathLst>
                  <a:path w="54713" h="22529">
                    <a:moveTo>
                      <a:pt x="1617" y="1617"/>
                    </a:moveTo>
                    <a:lnTo>
                      <a:pt x="56009" y="1617"/>
                    </a:lnTo>
                    <a:lnTo>
                      <a:pt x="56009" y="21893"/>
                    </a:lnTo>
                    <a:lnTo>
                      <a:pt x="1617" y="2189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grpSp>
      </p:grpSp>
      <p:grpSp>
        <p:nvGrpSpPr>
          <p:cNvPr id="175" name="Graphic 112">
            <a:extLst>
              <a:ext uri="{FF2B5EF4-FFF2-40B4-BE49-F238E27FC236}">
                <a16:creationId xmlns:a16="http://schemas.microsoft.com/office/drawing/2014/main" id="{37E9B6A3-E0A6-5247-983A-7E1992674BB0}"/>
              </a:ext>
            </a:extLst>
          </p:cNvPr>
          <p:cNvGrpSpPr/>
          <p:nvPr/>
        </p:nvGrpSpPr>
        <p:grpSpPr>
          <a:xfrm>
            <a:off x="5654488" y="3404832"/>
            <a:ext cx="529405" cy="568958"/>
            <a:chOff x="2454341" y="1782746"/>
            <a:chExt cx="280005" cy="300924"/>
          </a:xfrm>
        </p:grpSpPr>
        <p:sp>
          <p:nvSpPr>
            <p:cNvPr id="176" name="Freeform: Shape 189">
              <a:extLst>
                <a:ext uri="{FF2B5EF4-FFF2-40B4-BE49-F238E27FC236}">
                  <a16:creationId xmlns:a16="http://schemas.microsoft.com/office/drawing/2014/main" id="{2CEDF839-745A-DB40-B945-C782A800870B}"/>
                </a:ext>
              </a:extLst>
            </p:cNvPr>
            <p:cNvSpPr/>
            <p:nvPr/>
          </p:nvSpPr>
          <p:spPr>
            <a:xfrm>
              <a:off x="2454341" y="1782746"/>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7" name="Freeform: Shape 190">
              <a:extLst>
                <a:ext uri="{FF2B5EF4-FFF2-40B4-BE49-F238E27FC236}">
                  <a16:creationId xmlns:a16="http://schemas.microsoft.com/office/drawing/2014/main" id="{B11B92B0-7FA0-5B4E-A6A1-FB41D55F85B4}"/>
                </a:ext>
              </a:extLst>
            </p:cNvPr>
            <p:cNvSpPr/>
            <p:nvPr/>
          </p:nvSpPr>
          <p:spPr>
            <a:xfrm>
              <a:off x="2454341" y="1881231"/>
              <a:ext cx="280005" cy="80461"/>
            </a:xfrm>
            <a:custGeom>
              <a:avLst/>
              <a:gdLst>
                <a:gd name="connsiteX0" fmla="*/ 270349 w 280004"/>
                <a:gd name="connsiteY0" fmla="*/ 76921 h 80461"/>
                <a:gd name="connsiteX1" fmla="*/ 10943 w 280004"/>
                <a:gd name="connsiteY1" fmla="*/ 76921 h 80461"/>
                <a:gd name="connsiteX2" fmla="*/ 4828 w 280004"/>
                <a:gd name="connsiteY2" fmla="*/ 70806 h 80461"/>
                <a:gd name="connsiteX3" fmla="*/ 4828 w 280004"/>
                <a:gd name="connsiteY3" fmla="*/ 10943 h 80461"/>
                <a:gd name="connsiteX4" fmla="*/ 10943 w 280004"/>
                <a:gd name="connsiteY4" fmla="*/ 4828 h 80461"/>
                <a:gd name="connsiteX5" fmla="*/ 270349 w 280004"/>
                <a:gd name="connsiteY5" fmla="*/ 4828 h 80461"/>
                <a:gd name="connsiteX6" fmla="*/ 276464 w 280004"/>
                <a:gd name="connsiteY6" fmla="*/ 10943 h 80461"/>
                <a:gd name="connsiteX7" fmla="*/ 276464 w 280004"/>
                <a:gd name="connsiteY7" fmla="*/ 70806 h 80461"/>
                <a:gd name="connsiteX8" fmla="*/ 270349 w 280004"/>
                <a:gd name="connsiteY8" fmla="*/ 76921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349" y="76921"/>
                  </a:moveTo>
                  <a:lnTo>
                    <a:pt x="10943" y="76921"/>
                  </a:lnTo>
                  <a:cubicBezTo>
                    <a:pt x="7402" y="76921"/>
                    <a:pt x="4828" y="74024"/>
                    <a:pt x="4828" y="70806"/>
                  </a:cubicBezTo>
                  <a:lnTo>
                    <a:pt x="4828" y="10943"/>
                  </a:lnTo>
                  <a:cubicBezTo>
                    <a:pt x="4828" y="7402"/>
                    <a:pt x="7724" y="4828"/>
                    <a:pt x="10943" y="4828"/>
                  </a:cubicBezTo>
                  <a:lnTo>
                    <a:pt x="270349" y="4828"/>
                  </a:lnTo>
                  <a:cubicBezTo>
                    <a:pt x="273890" y="4828"/>
                    <a:pt x="276464" y="7724"/>
                    <a:pt x="276464" y="10943"/>
                  </a:cubicBezTo>
                  <a:lnTo>
                    <a:pt x="276464" y="70806"/>
                  </a:lnTo>
                  <a:cubicBezTo>
                    <a:pt x="276464" y="74346"/>
                    <a:pt x="273890" y="76921"/>
                    <a:pt x="270349" y="76921"/>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8" name="Freeform: Shape 191">
              <a:extLst>
                <a:ext uri="{FF2B5EF4-FFF2-40B4-BE49-F238E27FC236}">
                  <a16:creationId xmlns:a16="http://schemas.microsoft.com/office/drawing/2014/main" id="{F7E2C064-0125-FE46-B5CE-671EF0999730}"/>
                </a:ext>
              </a:extLst>
            </p:cNvPr>
            <p:cNvSpPr/>
            <p:nvPr/>
          </p:nvSpPr>
          <p:spPr>
            <a:xfrm>
              <a:off x="2490388" y="185516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79" name="Freeform: Shape 192">
              <a:extLst>
                <a:ext uri="{FF2B5EF4-FFF2-40B4-BE49-F238E27FC236}">
                  <a16:creationId xmlns:a16="http://schemas.microsoft.com/office/drawing/2014/main" id="{F3D86BA4-D452-2942-BE21-656AB170BCE7}"/>
                </a:ext>
              </a:extLst>
            </p:cNvPr>
            <p:cNvSpPr/>
            <p:nvPr/>
          </p:nvSpPr>
          <p:spPr>
            <a:xfrm>
              <a:off x="2454341" y="1979071"/>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0" name="Freeform: Shape 193">
              <a:extLst>
                <a:ext uri="{FF2B5EF4-FFF2-40B4-BE49-F238E27FC236}">
                  <a16:creationId xmlns:a16="http://schemas.microsoft.com/office/drawing/2014/main" id="{9D3AD8B9-B81C-B545-8E33-D3EFF2F8C99D}"/>
                </a:ext>
              </a:extLst>
            </p:cNvPr>
            <p:cNvSpPr/>
            <p:nvPr/>
          </p:nvSpPr>
          <p:spPr>
            <a:xfrm>
              <a:off x="2495537"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1" name="Freeform: Shape 194">
              <a:extLst>
                <a:ext uri="{FF2B5EF4-FFF2-40B4-BE49-F238E27FC236}">
                  <a16:creationId xmlns:a16="http://schemas.microsoft.com/office/drawing/2014/main" id="{CC7F8D06-0E3F-804A-A271-45119A21A61C}"/>
                </a:ext>
              </a:extLst>
            </p:cNvPr>
            <p:cNvSpPr/>
            <p:nvPr/>
          </p:nvSpPr>
          <p:spPr>
            <a:xfrm>
              <a:off x="2555722"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2" name="Freeform: Shape 195">
              <a:extLst>
                <a:ext uri="{FF2B5EF4-FFF2-40B4-BE49-F238E27FC236}">
                  <a16:creationId xmlns:a16="http://schemas.microsoft.com/office/drawing/2014/main" id="{54D662C1-25D9-4046-9D0B-C7EA40A36664}"/>
                </a:ext>
              </a:extLst>
            </p:cNvPr>
            <p:cNvSpPr/>
            <p:nvPr/>
          </p:nvSpPr>
          <p:spPr>
            <a:xfrm>
              <a:off x="2490388" y="195461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3" name="Freeform: Shape 196">
              <a:extLst>
                <a:ext uri="{FF2B5EF4-FFF2-40B4-BE49-F238E27FC236}">
                  <a16:creationId xmlns:a16="http://schemas.microsoft.com/office/drawing/2014/main" id="{776612BE-07DE-5D49-AEA0-AC3B2966A0FB}"/>
                </a:ext>
              </a:extLst>
            </p:cNvPr>
            <p:cNvSpPr/>
            <p:nvPr/>
          </p:nvSpPr>
          <p:spPr>
            <a:xfrm>
              <a:off x="2607539"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4" name="Freeform: Shape 197">
              <a:extLst>
                <a:ext uri="{FF2B5EF4-FFF2-40B4-BE49-F238E27FC236}">
                  <a16:creationId xmlns:a16="http://schemas.microsoft.com/office/drawing/2014/main" id="{08514D99-81A8-9A43-BEF9-66005F2A2753}"/>
                </a:ext>
              </a:extLst>
            </p:cNvPr>
            <p:cNvSpPr/>
            <p:nvPr/>
          </p:nvSpPr>
          <p:spPr>
            <a:xfrm>
              <a:off x="2668046"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5" name="Freeform: Shape 198">
              <a:extLst>
                <a:ext uri="{FF2B5EF4-FFF2-40B4-BE49-F238E27FC236}">
                  <a16:creationId xmlns:a16="http://schemas.microsoft.com/office/drawing/2014/main" id="{903149C9-A9DB-C24C-9F10-35AF75CE0B5A}"/>
                </a:ext>
              </a:extLst>
            </p:cNvPr>
            <p:cNvSpPr/>
            <p:nvPr/>
          </p:nvSpPr>
          <p:spPr>
            <a:xfrm>
              <a:off x="2495537"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6" name="Freeform: Shape 199">
              <a:extLst>
                <a:ext uri="{FF2B5EF4-FFF2-40B4-BE49-F238E27FC236}">
                  <a16:creationId xmlns:a16="http://schemas.microsoft.com/office/drawing/2014/main" id="{AA03FB50-9DD0-EA4C-A828-C2C93CC5DEE3}"/>
                </a:ext>
              </a:extLst>
            </p:cNvPr>
            <p:cNvSpPr/>
            <p:nvPr/>
          </p:nvSpPr>
          <p:spPr>
            <a:xfrm>
              <a:off x="2555722"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7" name="Freeform: Shape 200">
              <a:extLst>
                <a:ext uri="{FF2B5EF4-FFF2-40B4-BE49-F238E27FC236}">
                  <a16:creationId xmlns:a16="http://schemas.microsoft.com/office/drawing/2014/main" id="{572B131B-5AF7-0145-97BC-EAB577707E79}"/>
                </a:ext>
              </a:extLst>
            </p:cNvPr>
            <p:cNvSpPr/>
            <p:nvPr/>
          </p:nvSpPr>
          <p:spPr>
            <a:xfrm>
              <a:off x="2481698"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88" name="Freeform: Shape 201">
              <a:extLst>
                <a:ext uri="{FF2B5EF4-FFF2-40B4-BE49-F238E27FC236}">
                  <a16:creationId xmlns:a16="http://schemas.microsoft.com/office/drawing/2014/main" id="{9CF6CABF-AA7D-9749-99D1-64E452044863}"/>
                </a:ext>
              </a:extLst>
            </p:cNvPr>
            <p:cNvSpPr/>
            <p:nvPr/>
          </p:nvSpPr>
          <p:spPr>
            <a:xfrm>
              <a:off x="2633930"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grpSp>
      <p:grpSp>
        <p:nvGrpSpPr>
          <p:cNvPr id="189" name="Graphic 122">
            <a:extLst>
              <a:ext uri="{FF2B5EF4-FFF2-40B4-BE49-F238E27FC236}">
                <a16:creationId xmlns:a16="http://schemas.microsoft.com/office/drawing/2014/main" id="{CAE720B0-6919-E64B-A94B-DAA05220077E}"/>
              </a:ext>
            </a:extLst>
          </p:cNvPr>
          <p:cNvGrpSpPr/>
          <p:nvPr/>
        </p:nvGrpSpPr>
        <p:grpSpPr>
          <a:xfrm>
            <a:off x="5349688" y="4368199"/>
            <a:ext cx="1217023" cy="1217023"/>
            <a:chOff x="5401662" y="1547156"/>
            <a:chExt cx="643689" cy="643689"/>
          </a:xfrm>
        </p:grpSpPr>
        <p:sp>
          <p:nvSpPr>
            <p:cNvPr id="190" name="Freeform: Shape 209">
              <a:extLst>
                <a:ext uri="{FF2B5EF4-FFF2-40B4-BE49-F238E27FC236}">
                  <a16:creationId xmlns:a16="http://schemas.microsoft.com/office/drawing/2014/main" id="{DE08DFE5-30C7-D149-94B2-47B34E909297}"/>
                </a:ext>
              </a:extLst>
            </p:cNvPr>
            <p:cNvSpPr/>
            <p:nvPr/>
          </p:nvSpPr>
          <p:spPr>
            <a:xfrm>
              <a:off x="5551642" y="1656583"/>
              <a:ext cx="341155" cy="421616"/>
            </a:xfrm>
            <a:custGeom>
              <a:avLst/>
              <a:gdLst>
                <a:gd name="connsiteX0" fmla="*/ 171865 w 341155"/>
                <a:gd name="connsiteY0" fmla="*/ 4828 h 421616"/>
                <a:gd name="connsiteX1" fmla="*/ 4828 w 341155"/>
                <a:gd name="connsiteY1" fmla="*/ 65656 h 421616"/>
                <a:gd name="connsiteX2" fmla="*/ 4828 w 341155"/>
                <a:gd name="connsiteY2" fmla="*/ 190532 h 421616"/>
                <a:gd name="connsiteX3" fmla="*/ 4828 w 341155"/>
                <a:gd name="connsiteY3" fmla="*/ 303821 h 421616"/>
                <a:gd name="connsiteX4" fmla="*/ 4828 w 341155"/>
                <a:gd name="connsiteY4" fmla="*/ 358857 h 421616"/>
                <a:gd name="connsiteX5" fmla="*/ 95910 w 341155"/>
                <a:gd name="connsiteY5" fmla="*/ 413570 h 421616"/>
                <a:gd name="connsiteX6" fmla="*/ 136462 w 341155"/>
                <a:gd name="connsiteY6" fmla="*/ 418398 h 421616"/>
                <a:gd name="connsiteX7" fmla="*/ 153842 w 341155"/>
                <a:gd name="connsiteY7" fmla="*/ 419363 h 421616"/>
                <a:gd name="connsiteX8" fmla="*/ 171865 w 341155"/>
                <a:gd name="connsiteY8" fmla="*/ 419685 h 421616"/>
                <a:gd name="connsiteX9" fmla="*/ 171865 w 341155"/>
                <a:gd name="connsiteY9" fmla="*/ 419685 h 421616"/>
                <a:gd name="connsiteX10" fmla="*/ 171865 w 341155"/>
                <a:gd name="connsiteY10" fmla="*/ 419685 h 421616"/>
                <a:gd name="connsiteX11" fmla="*/ 189888 w 341155"/>
                <a:gd name="connsiteY11" fmla="*/ 419363 h 421616"/>
                <a:gd name="connsiteX12" fmla="*/ 207268 w 341155"/>
                <a:gd name="connsiteY12" fmla="*/ 418398 h 421616"/>
                <a:gd name="connsiteX13" fmla="*/ 247820 w 341155"/>
                <a:gd name="connsiteY13" fmla="*/ 413570 h 421616"/>
                <a:gd name="connsiteX14" fmla="*/ 338902 w 341155"/>
                <a:gd name="connsiteY14" fmla="*/ 358857 h 421616"/>
                <a:gd name="connsiteX15" fmla="*/ 338902 w 341155"/>
                <a:gd name="connsiteY15" fmla="*/ 302212 h 421616"/>
                <a:gd name="connsiteX16" fmla="*/ 338902 w 341155"/>
                <a:gd name="connsiteY16" fmla="*/ 188923 h 421616"/>
                <a:gd name="connsiteX17" fmla="*/ 338902 w 341155"/>
                <a:gd name="connsiteY17" fmla="*/ 159635 h 421616"/>
                <a:gd name="connsiteX18" fmla="*/ 338902 w 341155"/>
                <a:gd name="connsiteY18" fmla="*/ 65656 h 421616"/>
                <a:gd name="connsiteX19" fmla="*/ 171865 w 341155"/>
                <a:gd name="connsiteY19" fmla="*/ 4828 h 4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155" h="421616">
                  <a:moveTo>
                    <a:pt x="171865" y="4828"/>
                  </a:moveTo>
                  <a:cubicBezTo>
                    <a:pt x="75312" y="4828"/>
                    <a:pt x="4828" y="32184"/>
                    <a:pt x="4828" y="65656"/>
                  </a:cubicBezTo>
                  <a:lnTo>
                    <a:pt x="4828" y="190532"/>
                  </a:lnTo>
                  <a:lnTo>
                    <a:pt x="4828" y="303821"/>
                  </a:lnTo>
                  <a:lnTo>
                    <a:pt x="4828" y="358857"/>
                  </a:lnTo>
                  <a:cubicBezTo>
                    <a:pt x="4828" y="382995"/>
                    <a:pt x="37334" y="403915"/>
                    <a:pt x="95910" y="413570"/>
                  </a:cubicBezTo>
                  <a:cubicBezTo>
                    <a:pt x="108783" y="415823"/>
                    <a:pt x="122301" y="417432"/>
                    <a:pt x="136462" y="418398"/>
                  </a:cubicBezTo>
                  <a:cubicBezTo>
                    <a:pt x="142255" y="418720"/>
                    <a:pt x="148048" y="419042"/>
                    <a:pt x="153842" y="419363"/>
                  </a:cubicBezTo>
                  <a:cubicBezTo>
                    <a:pt x="159635" y="419685"/>
                    <a:pt x="165750" y="419685"/>
                    <a:pt x="171865" y="419685"/>
                  </a:cubicBezTo>
                  <a:lnTo>
                    <a:pt x="171865" y="419685"/>
                  </a:lnTo>
                  <a:lnTo>
                    <a:pt x="171865" y="419685"/>
                  </a:lnTo>
                  <a:cubicBezTo>
                    <a:pt x="177980" y="419685"/>
                    <a:pt x="183773" y="419685"/>
                    <a:pt x="189888" y="419363"/>
                  </a:cubicBezTo>
                  <a:cubicBezTo>
                    <a:pt x="195681" y="419042"/>
                    <a:pt x="201475" y="418720"/>
                    <a:pt x="207268" y="418398"/>
                  </a:cubicBezTo>
                  <a:cubicBezTo>
                    <a:pt x="221429" y="417432"/>
                    <a:pt x="234946" y="415823"/>
                    <a:pt x="247820" y="413570"/>
                  </a:cubicBezTo>
                  <a:cubicBezTo>
                    <a:pt x="306396" y="403593"/>
                    <a:pt x="338902" y="382995"/>
                    <a:pt x="338902" y="358857"/>
                  </a:cubicBezTo>
                  <a:lnTo>
                    <a:pt x="338902" y="302212"/>
                  </a:lnTo>
                  <a:lnTo>
                    <a:pt x="338902" y="188923"/>
                  </a:lnTo>
                  <a:lnTo>
                    <a:pt x="338902" y="159635"/>
                  </a:lnTo>
                  <a:lnTo>
                    <a:pt x="338902" y="65656"/>
                  </a:lnTo>
                  <a:cubicBezTo>
                    <a:pt x="338902" y="32184"/>
                    <a:pt x="268418" y="4828"/>
                    <a:pt x="171865" y="4828"/>
                  </a:cubicBezTo>
                  <a:close/>
                </a:path>
              </a:pathLst>
            </a:custGeom>
            <a:noFill/>
            <a:ln w="12700" cap="flat">
              <a:solidFill>
                <a:srgbClr val="232F3E"/>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91" name="Freeform: Shape 210">
              <a:extLst>
                <a:ext uri="{FF2B5EF4-FFF2-40B4-BE49-F238E27FC236}">
                  <a16:creationId xmlns:a16="http://schemas.microsoft.com/office/drawing/2014/main" id="{580615C7-4753-5F43-8B40-178C27EC07F1}"/>
                </a:ext>
              </a:extLst>
            </p:cNvPr>
            <p:cNvSpPr/>
            <p:nvPr/>
          </p:nvSpPr>
          <p:spPr>
            <a:xfrm>
              <a:off x="5551642" y="1656583"/>
              <a:ext cx="341155" cy="119082"/>
            </a:xfrm>
            <a:custGeom>
              <a:avLst/>
              <a:gdLst>
                <a:gd name="connsiteX0" fmla="*/ 338902 w 341155"/>
                <a:gd name="connsiteY0" fmla="*/ 63403 h 119082"/>
                <a:gd name="connsiteX1" fmla="*/ 171865 w 341155"/>
                <a:gd name="connsiteY1" fmla="*/ 115542 h 119082"/>
                <a:gd name="connsiteX2" fmla="*/ 4828 w 341155"/>
                <a:gd name="connsiteY2" fmla="*/ 63403 h 119082"/>
                <a:gd name="connsiteX3" fmla="*/ 171865 w 341155"/>
                <a:gd name="connsiteY3" fmla="*/ 4828 h 119082"/>
                <a:gd name="connsiteX4" fmla="*/ 338902 w 341155"/>
                <a:gd name="connsiteY4" fmla="*/ 63403 h 119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55" h="119082">
                  <a:moveTo>
                    <a:pt x="338902" y="63403"/>
                  </a:moveTo>
                  <a:cubicBezTo>
                    <a:pt x="338902" y="92048"/>
                    <a:pt x="268740" y="115542"/>
                    <a:pt x="171865" y="115542"/>
                  </a:cubicBezTo>
                  <a:cubicBezTo>
                    <a:pt x="74990" y="115542"/>
                    <a:pt x="4828" y="92369"/>
                    <a:pt x="4828" y="63403"/>
                  </a:cubicBezTo>
                  <a:cubicBezTo>
                    <a:pt x="4828" y="34437"/>
                    <a:pt x="75312" y="4828"/>
                    <a:pt x="171865" y="4828"/>
                  </a:cubicBezTo>
                  <a:cubicBezTo>
                    <a:pt x="268418" y="4828"/>
                    <a:pt x="338902" y="34437"/>
                    <a:pt x="338902" y="63403"/>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dirty="0">
                <a:ln>
                  <a:noFill/>
                </a:ln>
                <a:solidFill>
                  <a:srgbClr val="002D43"/>
                </a:solidFill>
                <a:effectLst/>
                <a:uLnTx/>
                <a:uFillTx/>
              </a:endParaRPr>
            </a:p>
          </p:txBody>
        </p:sp>
        <p:sp>
          <p:nvSpPr>
            <p:cNvPr id="192" name="Freeform: Shape 211">
              <a:extLst>
                <a:ext uri="{FF2B5EF4-FFF2-40B4-BE49-F238E27FC236}">
                  <a16:creationId xmlns:a16="http://schemas.microsoft.com/office/drawing/2014/main" id="{8CD51490-257B-224C-83E2-3415620F5E8A}"/>
                </a:ext>
              </a:extLst>
            </p:cNvPr>
            <p:cNvSpPr/>
            <p:nvPr/>
          </p:nvSpPr>
          <p:spPr>
            <a:xfrm>
              <a:off x="5551642" y="1818471"/>
              <a:ext cx="341155" cy="61150"/>
            </a:xfrm>
            <a:custGeom>
              <a:avLst/>
              <a:gdLst>
                <a:gd name="connsiteX0" fmla="*/ 338902 w 341155"/>
                <a:gd name="connsiteY0" fmla="*/ 4828 h 61150"/>
                <a:gd name="connsiteX1" fmla="*/ 171865 w 341155"/>
                <a:gd name="connsiteY1" fmla="*/ 56966 h 61150"/>
                <a:gd name="connsiteX2" fmla="*/ 4828 w 341155"/>
                <a:gd name="connsiteY2" fmla="*/ 4828 h 61150"/>
              </a:gdLst>
              <a:ahLst/>
              <a:cxnLst>
                <a:cxn ang="0">
                  <a:pos x="connsiteX0" y="connsiteY0"/>
                </a:cxn>
                <a:cxn ang="0">
                  <a:pos x="connsiteX1" y="connsiteY1"/>
                </a:cxn>
                <a:cxn ang="0">
                  <a:pos x="connsiteX2" y="connsiteY2"/>
                </a:cxn>
              </a:cxnLst>
              <a:rect l="l" t="t" r="r" b="b"/>
              <a:pathLst>
                <a:path w="341155" h="61150">
                  <a:moveTo>
                    <a:pt x="338902" y="4828"/>
                  </a:moveTo>
                  <a:cubicBezTo>
                    <a:pt x="338902" y="33472"/>
                    <a:pt x="268740" y="56966"/>
                    <a:pt x="171865" y="56966"/>
                  </a:cubicBezTo>
                  <a:cubicBezTo>
                    <a:pt x="74990" y="56966"/>
                    <a:pt x="4828" y="33794"/>
                    <a:pt x="4828" y="4828"/>
                  </a:cubicBezTo>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93" name="Freeform: Shape 212">
              <a:extLst>
                <a:ext uri="{FF2B5EF4-FFF2-40B4-BE49-F238E27FC236}">
                  <a16:creationId xmlns:a16="http://schemas.microsoft.com/office/drawing/2014/main" id="{0DE196FA-8B6B-6447-B4BF-609FBE70F709}"/>
                </a:ext>
              </a:extLst>
            </p:cNvPr>
            <p:cNvSpPr/>
            <p:nvPr/>
          </p:nvSpPr>
          <p:spPr>
            <a:xfrm>
              <a:off x="5551642" y="1920817"/>
              <a:ext cx="341155" cy="61150"/>
            </a:xfrm>
            <a:custGeom>
              <a:avLst/>
              <a:gdLst>
                <a:gd name="connsiteX0" fmla="*/ 338902 w 341155"/>
                <a:gd name="connsiteY0" fmla="*/ 4828 h 61150"/>
                <a:gd name="connsiteX1" fmla="*/ 171865 w 341155"/>
                <a:gd name="connsiteY1" fmla="*/ 56966 h 61150"/>
                <a:gd name="connsiteX2" fmla="*/ 4828 w 341155"/>
                <a:gd name="connsiteY2" fmla="*/ 4828 h 61150"/>
              </a:gdLst>
              <a:ahLst/>
              <a:cxnLst>
                <a:cxn ang="0">
                  <a:pos x="connsiteX0" y="connsiteY0"/>
                </a:cxn>
                <a:cxn ang="0">
                  <a:pos x="connsiteX1" y="connsiteY1"/>
                </a:cxn>
                <a:cxn ang="0">
                  <a:pos x="connsiteX2" y="connsiteY2"/>
                </a:cxn>
              </a:cxnLst>
              <a:rect l="l" t="t" r="r" b="b"/>
              <a:pathLst>
                <a:path w="341155" h="61150">
                  <a:moveTo>
                    <a:pt x="338902" y="4828"/>
                  </a:moveTo>
                  <a:cubicBezTo>
                    <a:pt x="338902" y="33472"/>
                    <a:pt x="268740" y="56966"/>
                    <a:pt x="171865" y="56966"/>
                  </a:cubicBezTo>
                  <a:cubicBezTo>
                    <a:pt x="74990" y="56966"/>
                    <a:pt x="4828" y="33794"/>
                    <a:pt x="4828" y="4828"/>
                  </a:cubicBezTo>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94" name="Freeform: Shape 213">
              <a:extLst>
                <a:ext uri="{FF2B5EF4-FFF2-40B4-BE49-F238E27FC236}">
                  <a16:creationId xmlns:a16="http://schemas.microsoft.com/office/drawing/2014/main" id="{806E2865-DD9C-E444-93C9-1E111CDD6B3D}"/>
                </a:ext>
              </a:extLst>
            </p:cNvPr>
            <p:cNvSpPr/>
            <p:nvPr/>
          </p:nvSpPr>
          <p:spPr>
            <a:xfrm>
              <a:off x="5551642" y="1656583"/>
              <a:ext cx="341155" cy="421616"/>
            </a:xfrm>
            <a:custGeom>
              <a:avLst/>
              <a:gdLst>
                <a:gd name="connsiteX0" fmla="*/ 171865 w 341155"/>
                <a:gd name="connsiteY0" fmla="*/ 4828 h 421616"/>
                <a:gd name="connsiteX1" fmla="*/ 4828 w 341155"/>
                <a:gd name="connsiteY1" fmla="*/ 65656 h 421616"/>
                <a:gd name="connsiteX2" fmla="*/ 4828 w 341155"/>
                <a:gd name="connsiteY2" fmla="*/ 190532 h 421616"/>
                <a:gd name="connsiteX3" fmla="*/ 4828 w 341155"/>
                <a:gd name="connsiteY3" fmla="*/ 303821 h 421616"/>
                <a:gd name="connsiteX4" fmla="*/ 4828 w 341155"/>
                <a:gd name="connsiteY4" fmla="*/ 358857 h 421616"/>
                <a:gd name="connsiteX5" fmla="*/ 95910 w 341155"/>
                <a:gd name="connsiteY5" fmla="*/ 413570 h 421616"/>
                <a:gd name="connsiteX6" fmla="*/ 136462 w 341155"/>
                <a:gd name="connsiteY6" fmla="*/ 418398 h 421616"/>
                <a:gd name="connsiteX7" fmla="*/ 153842 w 341155"/>
                <a:gd name="connsiteY7" fmla="*/ 419363 h 421616"/>
                <a:gd name="connsiteX8" fmla="*/ 171865 w 341155"/>
                <a:gd name="connsiteY8" fmla="*/ 419685 h 421616"/>
                <a:gd name="connsiteX9" fmla="*/ 171865 w 341155"/>
                <a:gd name="connsiteY9" fmla="*/ 419685 h 421616"/>
                <a:gd name="connsiteX10" fmla="*/ 171865 w 341155"/>
                <a:gd name="connsiteY10" fmla="*/ 419685 h 421616"/>
                <a:gd name="connsiteX11" fmla="*/ 189888 w 341155"/>
                <a:gd name="connsiteY11" fmla="*/ 419363 h 421616"/>
                <a:gd name="connsiteX12" fmla="*/ 207268 w 341155"/>
                <a:gd name="connsiteY12" fmla="*/ 418398 h 421616"/>
                <a:gd name="connsiteX13" fmla="*/ 247820 w 341155"/>
                <a:gd name="connsiteY13" fmla="*/ 413570 h 421616"/>
                <a:gd name="connsiteX14" fmla="*/ 338902 w 341155"/>
                <a:gd name="connsiteY14" fmla="*/ 358857 h 421616"/>
                <a:gd name="connsiteX15" fmla="*/ 338902 w 341155"/>
                <a:gd name="connsiteY15" fmla="*/ 302212 h 421616"/>
                <a:gd name="connsiteX16" fmla="*/ 338902 w 341155"/>
                <a:gd name="connsiteY16" fmla="*/ 188923 h 421616"/>
                <a:gd name="connsiteX17" fmla="*/ 338902 w 341155"/>
                <a:gd name="connsiteY17" fmla="*/ 159635 h 421616"/>
                <a:gd name="connsiteX18" fmla="*/ 338902 w 341155"/>
                <a:gd name="connsiteY18" fmla="*/ 65656 h 421616"/>
                <a:gd name="connsiteX19" fmla="*/ 171865 w 341155"/>
                <a:gd name="connsiteY19" fmla="*/ 4828 h 4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155" h="421616">
                  <a:moveTo>
                    <a:pt x="171865" y="4828"/>
                  </a:moveTo>
                  <a:cubicBezTo>
                    <a:pt x="75312" y="4828"/>
                    <a:pt x="4828" y="32184"/>
                    <a:pt x="4828" y="65656"/>
                  </a:cubicBezTo>
                  <a:lnTo>
                    <a:pt x="4828" y="190532"/>
                  </a:lnTo>
                  <a:lnTo>
                    <a:pt x="4828" y="303821"/>
                  </a:lnTo>
                  <a:lnTo>
                    <a:pt x="4828" y="358857"/>
                  </a:lnTo>
                  <a:cubicBezTo>
                    <a:pt x="4828" y="382995"/>
                    <a:pt x="37334" y="403915"/>
                    <a:pt x="95910" y="413570"/>
                  </a:cubicBezTo>
                  <a:cubicBezTo>
                    <a:pt x="108783" y="415823"/>
                    <a:pt x="122301" y="417432"/>
                    <a:pt x="136462" y="418398"/>
                  </a:cubicBezTo>
                  <a:cubicBezTo>
                    <a:pt x="142255" y="418720"/>
                    <a:pt x="148048" y="419042"/>
                    <a:pt x="153842" y="419363"/>
                  </a:cubicBezTo>
                  <a:cubicBezTo>
                    <a:pt x="159635" y="419685"/>
                    <a:pt x="165750" y="419685"/>
                    <a:pt x="171865" y="419685"/>
                  </a:cubicBezTo>
                  <a:lnTo>
                    <a:pt x="171865" y="419685"/>
                  </a:lnTo>
                  <a:lnTo>
                    <a:pt x="171865" y="419685"/>
                  </a:lnTo>
                  <a:cubicBezTo>
                    <a:pt x="177980" y="419685"/>
                    <a:pt x="183773" y="419685"/>
                    <a:pt x="189888" y="419363"/>
                  </a:cubicBezTo>
                  <a:cubicBezTo>
                    <a:pt x="195681" y="419042"/>
                    <a:pt x="201475" y="418720"/>
                    <a:pt x="207268" y="418398"/>
                  </a:cubicBezTo>
                  <a:cubicBezTo>
                    <a:pt x="221429" y="417432"/>
                    <a:pt x="234946" y="415823"/>
                    <a:pt x="247820" y="413570"/>
                  </a:cubicBezTo>
                  <a:cubicBezTo>
                    <a:pt x="306396" y="403593"/>
                    <a:pt x="338902" y="382995"/>
                    <a:pt x="338902" y="358857"/>
                  </a:cubicBezTo>
                  <a:lnTo>
                    <a:pt x="338902" y="302212"/>
                  </a:lnTo>
                  <a:lnTo>
                    <a:pt x="338902" y="188923"/>
                  </a:lnTo>
                  <a:lnTo>
                    <a:pt x="338902" y="159635"/>
                  </a:lnTo>
                  <a:lnTo>
                    <a:pt x="338902" y="65656"/>
                  </a:lnTo>
                  <a:cubicBezTo>
                    <a:pt x="338902" y="32184"/>
                    <a:pt x="268418" y="4828"/>
                    <a:pt x="171865" y="4828"/>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grpSp>
      <p:grpSp>
        <p:nvGrpSpPr>
          <p:cNvPr id="195" name="Group 194">
            <a:extLst>
              <a:ext uri="{FF2B5EF4-FFF2-40B4-BE49-F238E27FC236}">
                <a16:creationId xmlns:a16="http://schemas.microsoft.com/office/drawing/2014/main" id="{9E822850-DD73-4646-92C8-02DD9A6689D4}"/>
              </a:ext>
            </a:extLst>
          </p:cNvPr>
          <p:cNvGrpSpPr/>
          <p:nvPr/>
        </p:nvGrpSpPr>
        <p:grpSpPr>
          <a:xfrm>
            <a:off x="5380593" y="1697861"/>
            <a:ext cx="1029455" cy="1029455"/>
            <a:chOff x="3364735" y="1071288"/>
            <a:chExt cx="772091" cy="772091"/>
          </a:xfrm>
        </p:grpSpPr>
        <p:sp>
          <p:nvSpPr>
            <p:cNvPr id="196" name="Rectangle 195">
              <a:extLst>
                <a:ext uri="{FF2B5EF4-FFF2-40B4-BE49-F238E27FC236}">
                  <a16:creationId xmlns:a16="http://schemas.microsoft.com/office/drawing/2014/main" id="{9018A7E9-DAF5-324A-BFAC-9FF17E04F7B3}"/>
                </a:ext>
              </a:extLst>
            </p:cNvPr>
            <p:cNvSpPr/>
            <p:nvPr/>
          </p:nvSpPr>
          <p:spPr>
            <a:xfrm>
              <a:off x="3578638" y="1155833"/>
              <a:ext cx="365107" cy="610623"/>
            </a:xfrm>
            <a:prstGeom prst="rect">
              <a:avLst/>
            </a:prstGeom>
            <a:solidFill>
              <a:srgbClr val="232F3E"/>
            </a:solidFill>
            <a:ln w="9525" cap="flat" cmpd="sng" algn="ctr">
              <a:noFill/>
              <a:prstDash val="solid"/>
            </a:ln>
            <a:effectLst/>
          </p:spPr>
          <p:txBody>
            <a:bodyPr rtlCol="0" anchor="ctr"/>
            <a:lstStyle/>
            <a:p>
              <a:pPr marL="0" marR="0" lvl="0" indent="0" algn="ctr"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dirty="0">
                <a:ln>
                  <a:noFill/>
                </a:ln>
                <a:solidFill>
                  <a:srgbClr val="FFFFFF"/>
                </a:solidFill>
                <a:effectLst/>
                <a:uLnTx/>
                <a:uFillTx/>
                <a:latin typeface="Amazon Ember"/>
                <a:ea typeface="+mn-ea"/>
                <a:cs typeface="+mn-cs"/>
              </a:endParaRPr>
            </a:p>
          </p:txBody>
        </p:sp>
        <p:grpSp>
          <p:nvGrpSpPr>
            <p:cNvPr id="197" name="Graphic 438">
              <a:extLst>
                <a:ext uri="{FF2B5EF4-FFF2-40B4-BE49-F238E27FC236}">
                  <a16:creationId xmlns:a16="http://schemas.microsoft.com/office/drawing/2014/main" id="{AD086D5C-8B91-A04E-81CC-658EEC3D5484}"/>
                </a:ext>
              </a:extLst>
            </p:cNvPr>
            <p:cNvGrpSpPr/>
            <p:nvPr/>
          </p:nvGrpSpPr>
          <p:grpSpPr>
            <a:xfrm>
              <a:off x="3364735" y="1071288"/>
              <a:ext cx="772091" cy="772091"/>
              <a:chOff x="11240229" y="6818634"/>
              <a:chExt cx="643689" cy="643689"/>
            </a:xfrm>
          </p:grpSpPr>
          <p:sp>
            <p:nvSpPr>
              <p:cNvPr id="198" name="Freeform: Shape 241">
                <a:extLst>
                  <a:ext uri="{FF2B5EF4-FFF2-40B4-BE49-F238E27FC236}">
                    <a16:creationId xmlns:a16="http://schemas.microsoft.com/office/drawing/2014/main" id="{A78BE8FE-47DB-5246-BDEF-813855ECF8BD}"/>
                  </a:ext>
                </a:extLst>
              </p:cNvPr>
              <p:cNvSpPr/>
              <p:nvPr/>
            </p:nvSpPr>
            <p:spPr>
              <a:xfrm>
                <a:off x="11502846" y="7052285"/>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199" name="Freeform: Shape 242">
                <a:extLst>
                  <a:ext uri="{FF2B5EF4-FFF2-40B4-BE49-F238E27FC236}">
                    <a16:creationId xmlns:a16="http://schemas.microsoft.com/office/drawing/2014/main" id="{8C9CF5AE-C4DE-2546-B97A-4DF169B3EAAD}"/>
                  </a:ext>
                </a:extLst>
              </p:cNvPr>
              <p:cNvSpPr/>
              <p:nvPr/>
            </p:nvSpPr>
            <p:spPr>
              <a:xfrm>
                <a:off x="11502846" y="7102493"/>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0" name="Freeform: Shape 243">
                <a:extLst>
                  <a:ext uri="{FF2B5EF4-FFF2-40B4-BE49-F238E27FC236}">
                    <a16:creationId xmlns:a16="http://schemas.microsoft.com/office/drawing/2014/main" id="{0BFC9137-2472-C140-B97D-C08DF10C5606}"/>
                  </a:ext>
                </a:extLst>
              </p:cNvPr>
              <p:cNvSpPr/>
              <p:nvPr/>
            </p:nvSpPr>
            <p:spPr>
              <a:xfrm>
                <a:off x="11502846" y="7002077"/>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1" name="Freeform: Shape 244">
                <a:extLst>
                  <a:ext uri="{FF2B5EF4-FFF2-40B4-BE49-F238E27FC236}">
                    <a16:creationId xmlns:a16="http://schemas.microsoft.com/office/drawing/2014/main" id="{5BE4A31D-EC82-334D-BF85-FDCC22E6687B}"/>
                  </a:ext>
                </a:extLst>
              </p:cNvPr>
              <p:cNvSpPr/>
              <p:nvPr/>
            </p:nvSpPr>
            <p:spPr>
              <a:xfrm>
                <a:off x="11606323" y="6996771"/>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2" name="Freeform: Shape 245">
                <a:extLst>
                  <a:ext uri="{FF2B5EF4-FFF2-40B4-BE49-F238E27FC236}">
                    <a16:creationId xmlns:a16="http://schemas.microsoft.com/office/drawing/2014/main" id="{055BD55E-2E41-2443-8F50-3709F66BA842}"/>
                  </a:ext>
                </a:extLst>
              </p:cNvPr>
              <p:cNvSpPr/>
              <p:nvPr/>
            </p:nvSpPr>
            <p:spPr>
              <a:xfrm>
                <a:off x="11606323" y="7046979"/>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3" name="Freeform: Shape 246">
                <a:extLst>
                  <a:ext uri="{FF2B5EF4-FFF2-40B4-BE49-F238E27FC236}">
                    <a16:creationId xmlns:a16="http://schemas.microsoft.com/office/drawing/2014/main" id="{77259CFB-63E8-D141-BEDC-EE11398B8785}"/>
                  </a:ext>
                </a:extLst>
              </p:cNvPr>
              <p:cNvSpPr/>
              <p:nvPr/>
            </p:nvSpPr>
            <p:spPr>
              <a:xfrm>
                <a:off x="11606323" y="7097186"/>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4" name="Freeform: Shape 247">
                <a:extLst>
                  <a:ext uri="{FF2B5EF4-FFF2-40B4-BE49-F238E27FC236}">
                    <a16:creationId xmlns:a16="http://schemas.microsoft.com/office/drawing/2014/main" id="{C60537FD-6DBF-D944-AC96-E876CEDB1E80}"/>
                  </a:ext>
                </a:extLst>
              </p:cNvPr>
              <p:cNvSpPr/>
              <p:nvPr/>
            </p:nvSpPr>
            <p:spPr>
              <a:xfrm>
                <a:off x="11478708" y="6976973"/>
                <a:ext cx="160922" cy="51495"/>
              </a:xfrm>
              <a:custGeom>
                <a:avLst/>
                <a:gdLst>
                  <a:gd name="connsiteX0" fmla="*/ 161252 w 160922"/>
                  <a:gd name="connsiteY0" fmla="*/ 51503 h 51495"/>
                  <a:gd name="connsiteX1" fmla="*/ 1617 w 160922"/>
                  <a:gd name="connsiteY1" fmla="*/ 51503 h 51495"/>
                  <a:gd name="connsiteX2" fmla="*/ 1617 w 160922"/>
                  <a:gd name="connsiteY2" fmla="*/ 8054 h 51495"/>
                  <a:gd name="connsiteX3" fmla="*/ 8054 w 160922"/>
                  <a:gd name="connsiteY3" fmla="*/ 1617 h 51495"/>
                  <a:gd name="connsiteX4" fmla="*/ 154493 w 160922"/>
                  <a:gd name="connsiteY4" fmla="*/ 1617 h 51495"/>
                  <a:gd name="connsiteX5" fmla="*/ 160930 w 160922"/>
                  <a:gd name="connsiteY5" fmla="*/ 8054 h 51495"/>
                  <a:gd name="connsiteX6" fmla="*/ 160930 w 160922"/>
                  <a:gd name="connsiteY6" fmla="*/ 51503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2" h="51495">
                    <a:moveTo>
                      <a:pt x="161252" y="51503"/>
                    </a:moveTo>
                    <a:lnTo>
                      <a:pt x="1617" y="51503"/>
                    </a:lnTo>
                    <a:lnTo>
                      <a:pt x="1617" y="8054"/>
                    </a:lnTo>
                    <a:cubicBezTo>
                      <a:pt x="1617" y="4514"/>
                      <a:pt x="4514" y="1617"/>
                      <a:pt x="8054" y="1617"/>
                    </a:cubicBezTo>
                    <a:lnTo>
                      <a:pt x="154493" y="1617"/>
                    </a:lnTo>
                    <a:cubicBezTo>
                      <a:pt x="158034" y="1617"/>
                      <a:pt x="160930" y="4514"/>
                      <a:pt x="160930" y="8054"/>
                    </a:cubicBezTo>
                    <a:lnTo>
                      <a:pt x="160930" y="5150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5" name="Freeform: Shape 248">
                <a:extLst>
                  <a:ext uri="{FF2B5EF4-FFF2-40B4-BE49-F238E27FC236}">
                    <a16:creationId xmlns:a16="http://schemas.microsoft.com/office/drawing/2014/main" id="{7AB3E0D8-08C3-5E43-9A9E-C8C28EFB6416}"/>
                  </a:ext>
                </a:extLst>
              </p:cNvPr>
              <p:cNvSpPr/>
              <p:nvPr/>
            </p:nvSpPr>
            <p:spPr>
              <a:xfrm>
                <a:off x="11478708" y="7027181"/>
                <a:ext cx="160922" cy="51495"/>
              </a:xfrm>
              <a:custGeom>
                <a:avLst/>
                <a:gdLst>
                  <a:gd name="connsiteX0" fmla="*/ 1617 w 160922"/>
                  <a:gd name="connsiteY0" fmla="*/ 1617 h 51495"/>
                  <a:gd name="connsiteX1" fmla="*/ 160930 w 160922"/>
                  <a:gd name="connsiteY1" fmla="*/ 1617 h 51495"/>
                  <a:gd name="connsiteX2" fmla="*/ 160930 w 160922"/>
                  <a:gd name="connsiteY2" fmla="*/ 51825 h 51495"/>
                  <a:gd name="connsiteX3" fmla="*/ 1617 w 160922"/>
                  <a:gd name="connsiteY3" fmla="*/ 51825 h 51495"/>
                </a:gdLst>
                <a:ahLst/>
                <a:cxnLst>
                  <a:cxn ang="0">
                    <a:pos x="connsiteX0" y="connsiteY0"/>
                  </a:cxn>
                  <a:cxn ang="0">
                    <a:pos x="connsiteX1" y="connsiteY1"/>
                  </a:cxn>
                  <a:cxn ang="0">
                    <a:pos x="connsiteX2" y="connsiteY2"/>
                  </a:cxn>
                  <a:cxn ang="0">
                    <a:pos x="connsiteX3" y="connsiteY3"/>
                  </a:cxn>
                </a:cxnLst>
                <a:rect l="l" t="t" r="r" b="b"/>
                <a:pathLst>
                  <a:path w="160922" h="51495">
                    <a:moveTo>
                      <a:pt x="1617" y="1617"/>
                    </a:moveTo>
                    <a:lnTo>
                      <a:pt x="160930" y="1617"/>
                    </a:lnTo>
                    <a:lnTo>
                      <a:pt x="160930" y="51825"/>
                    </a:lnTo>
                    <a:lnTo>
                      <a:pt x="1617" y="51825"/>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6" name="Freeform: Shape 249">
                <a:extLst>
                  <a:ext uri="{FF2B5EF4-FFF2-40B4-BE49-F238E27FC236}">
                    <a16:creationId xmlns:a16="http://schemas.microsoft.com/office/drawing/2014/main" id="{94ACED2A-8E3B-534D-8601-AD1D9BF2A0BD}"/>
                  </a:ext>
                </a:extLst>
              </p:cNvPr>
              <p:cNvSpPr/>
              <p:nvPr/>
            </p:nvSpPr>
            <p:spPr>
              <a:xfrm>
                <a:off x="11478708" y="7077389"/>
                <a:ext cx="160922" cy="51495"/>
              </a:xfrm>
              <a:custGeom>
                <a:avLst/>
                <a:gdLst>
                  <a:gd name="connsiteX0" fmla="*/ 154815 w 160922"/>
                  <a:gd name="connsiteY0" fmla="*/ 51825 h 51495"/>
                  <a:gd name="connsiteX1" fmla="*/ 8054 w 160922"/>
                  <a:gd name="connsiteY1" fmla="*/ 51825 h 51495"/>
                  <a:gd name="connsiteX2" fmla="*/ 1617 w 160922"/>
                  <a:gd name="connsiteY2" fmla="*/ 45388 h 51495"/>
                  <a:gd name="connsiteX3" fmla="*/ 1617 w 160922"/>
                  <a:gd name="connsiteY3" fmla="*/ 1617 h 51495"/>
                  <a:gd name="connsiteX4" fmla="*/ 160930 w 160922"/>
                  <a:gd name="connsiteY4" fmla="*/ 1617 h 51495"/>
                  <a:gd name="connsiteX5" fmla="*/ 160930 w 160922"/>
                  <a:gd name="connsiteY5" fmla="*/ 45388 h 51495"/>
                  <a:gd name="connsiteX6" fmla="*/ 154815 w 160922"/>
                  <a:gd name="connsiteY6" fmla="*/ 51825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2" h="51495">
                    <a:moveTo>
                      <a:pt x="154815" y="51825"/>
                    </a:moveTo>
                    <a:lnTo>
                      <a:pt x="8054" y="51825"/>
                    </a:lnTo>
                    <a:cubicBezTo>
                      <a:pt x="4514" y="51825"/>
                      <a:pt x="1617" y="48928"/>
                      <a:pt x="1617" y="45388"/>
                    </a:cubicBezTo>
                    <a:lnTo>
                      <a:pt x="1617" y="1617"/>
                    </a:lnTo>
                    <a:lnTo>
                      <a:pt x="160930" y="1617"/>
                    </a:lnTo>
                    <a:lnTo>
                      <a:pt x="160930" y="45388"/>
                    </a:lnTo>
                    <a:cubicBezTo>
                      <a:pt x="161252" y="48928"/>
                      <a:pt x="158356" y="51825"/>
                      <a:pt x="154815" y="51825"/>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7" name="Freeform: Shape 250">
                <a:extLst>
                  <a:ext uri="{FF2B5EF4-FFF2-40B4-BE49-F238E27FC236}">
                    <a16:creationId xmlns:a16="http://schemas.microsoft.com/office/drawing/2014/main" id="{24CC3BCB-C899-8C42-A609-9DBE7C205E10}"/>
                  </a:ext>
                </a:extLst>
              </p:cNvPr>
              <p:cNvSpPr/>
              <p:nvPr/>
            </p:nvSpPr>
            <p:spPr>
              <a:xfrm>
                <a:off x="11446201" y="6916789"/>
                <a:ext cx="231728" cy="424835"/>
              </a:xfrm>
              <a:custGeom>
                <a:avLst/>
                <a:gdLst>
                  <a:gd name="connsiteX0" fmla="*/ 223690 w 231728"/>
                  <a:gd name="connsiteY0" fmla="*/ 425808 h 424834"/>
                  <a:gd name="connsiteX1" fmla="*/ 8054 w 231728"/>
                  <a:gd name="connsiteY1" fmla="*/ 425808 h 424834"/>
                  <a:gd name="connsiteX2" fmla="*/ 1617 w 231728"/>
                  <a:gd name="connsiteY2" fmla="*/ 419371 h 424834"/>
                  <a:gd name="connsiteX3" fmla="*/ 1617 w 231728"/>
                  <a:gd name="connsiteY3" fmla="*/ 8054 h 424834"/>
                  <a:gd name="connsiteX4" fmla="*/ 8054 w 231728"/>
                  <a:gd name="connsiteY4" fmla="*/ 1617 h 424834"/>
                  <a:gd name="connsiteX5" fmla="*/ 223690 w 231728"/>
                  <a:gd name="connsiteY5" fmla="*/ 1617 h 424834"/>
                  <a:gd name="connsiteX6" fmla="*/ 230127 w 231728"/>
                  <a:gd name="connsiteY6" fmla="*/ 8054 h 424834"/>
                  <a:gd name="connsiteX7" fmla="*/ 230127 w 231728"/>
                  <a:gd name="connsiteY7" fmla="*/ 419371 h 424834"/>
                  <a:gd name="connsiteX8" fmla="*/ 223690 w 231728"/>
                  <a:gd name="connsiteY8" fmla="*/ 425808 h 42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728" h="424834">
                    <a:moveTo>
                      <a:pt x="223690" y="425808"/>
                    </a:moveTo>
                    <a:lnTo>
                      <a:pt x="8054" y="425808"/>
                    </a:lnTo>
                    <a:cubicBezTo>
                      <a:pt x="4514" y="425808"/>
                      <a:pt x="1617" y="422912"/>
                      <a:pt x="1617" y="419371"/>
                    </a:cubicBezTo>
                    <a:lnTo>
                      <a:pt x="1617" y="8054"/>
                    </a:lnTo>
                    <a:cubicBezTo>
                      <a:pt x="1617" y="4514"/>
                      <a:pt x="4514" y="1617"/>
                      <a:pt x="8054" y="1617"/>
                    </a:cubicBezTo>
                    <a:lnTo>
                      <a:pt x="223690" y="1617"/>
                    </a:lnTo>
                    <a:cubicBezTo>
                      <a:pt x="227230" y="1617"/>
                      <a:pt x="230127" y="4514"/>
                      <a:pt x="230127" y="8054"/>
                    </a:cubicBezTo>
                    <a:lnTo>
                      <a:pt x="230127" y="419371"/>
                    </a:lnTo>
                    <a:cubicBezTo>
                      <a:pt x="230127" y="422912"/>
                      <a:pt x="227230" y="425808"/>
                      <a:pt x="223690" y="425808"/>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8" name="Freeform: Shape 251">
                <a:extLst>
                  <a:ext uri="{FF2B5EF4-FFF2-40B4-BE49-F238E27FC236}">
                    <a16:creationId xmlns:a16="http://schemas.microsoft.com/office/drawing/2014/main" id="{8CF06BB8-C190-9D46-87A7-4A0BB93022E6}"/>
                  </a:ext>
                </a:extLst>
              </p:cNvPr>
              <p:cNvSpPr/>
              <p:nvPr/>
            </p:nvSpPr>
            <p:spPr>
              <a:xfrm>
                <a:off x="11565606" y="7165574"/>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09" name="Freeform: Shape 252">
                <a:extLst>
                  <a:ext uri="{FF2B5EF4-FFF2-40B4-BE49-F238E27FC236}">
                    <a16:creationId xmlns:a16="http://schemas.microsoft.com/office/drawing/2014/main" id="{7CC085A7-8339-5F4D-B5C0-07DDC851C8BC}"/>
                  </a:ext>
                </a:extLst>
              </p:cNvPr>
              <p:cNvSpPr/>
              <p:nvPr/>
            </p:nvSpPr>
            <p:spPr>
              <a:xfrm>
                <a:off x="11615492" y="7165574"/>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0" name="Freeform: Shape 253">
                <a:extLst>
                  <a:ext uri="{FF2B5EF4-FFF2-40B4-BE49-F238E27FC236}">
                    <a16:creationId xmlns:a16="http://schemas.microsoft.com/office/drawing/2014/main" id="{48FB7B86-6048-5043-831B-EBE942CE644E}"/>
                  </a:ext>
                </a:extLst>
              </p:cNvPr>
              <p:cNvSpPr/>
              <p:nvPr/>
            </p:nvSpPr>
            <p:spPr>
              <a:xfrm>
                <a:off x="11565606" y="7220288"/>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1" name="Freeform: Shape 254">
                <a:extLst>
                  <a:ext uri="{FF2B5EF4-FFF2-40B4-BE49-F238E27FC236}">
                    <a16:creationId xmlns:a16="http://schemas.microsoft.com/office/drawing/2014/main" id="{87D5A5F4-DDBB-DE4C-B51C-97952E0B44CB}"/>
                  </a:ext>
                </a:extLst>
              </p:cNvPr>
              <p:cNvSpPr/>
              <p:nvPr/>
            </p:nvSpPr>
            <p:spPr>
              <a:xfrm>
                <a:off x="11615492" y="7220288"/>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2" name="Freeform: Shape 255">
                <a:extLst>
                  <a:ext uri="{FF2B5EF4-FFF2-40B4-BE49-F238E27FC236}">
                    <a16:creationId xmlns:a16="http://schemas.microsoft.com/office/drawing/2014/main" id="{E4B275C5-D9EA-3845-AAEE-5AD8130EF823}"/>
                  </a:ext>
                </a:extLst>
              </p:cNvPr>
              <p:cNvSpPr/>
              <p:nvPr/>
            </p:nvSpPr>
            <p:spPr>
              <a:xfrm>
                <a:off x="11473236" y="7340980"/>
                <a:ext cx="54714" cy="22529"/>
              </a:xfrm>
              <a:custGeom>
                <a:avLst/>
                <a:gdLst>
                  <a:gd name="connsiteX0" fmla="*/ 1617 w 54713"/>
                  <a:gd name="connsiteY0" fmla="*/ 1617 h 22529"/>
                  <a:gd name="connsiteX1" fmla="*/ 56009 w 54713"/>
                  <a:gd name="connsiteY1" fmla="*/ 1617 h 22529"/>
                  <a:gd name="connsiteX2" fmla="*/ 56009 w 54713"/>
                  <a:gd name="connsiteY2" fmla="*/ 21893 h 22529"/>
                  <a:gd name="connsiteX3" fmla="*/ 1617 w 54713"/>
                  <a:gd name="connsiteY3" fmla="*/ 21893 h 22529"/>
                </a:gdLst>
                <a:ahLst/>
                <a:cxnLst>
                  <a:cxn ang="0">
                    <a:pos x="connsiteX0" y="connsiteY0"/>
                  </a:cxn>
                  <a:cxn ang="0">
                    <a:pos x="connsiteX1" y="connsiteY1"/>
                  </a:cxn>
                  <a:cxn ang="0">
                    <a:pos x="connsiteX2" y="connsiteY2"/>
                  </a:cxn>
                  <a:cxn ang="0">
                    <a:pos x="connsiteX3" y="connsiteY3"/>
                  </a:cxn>
                </a:cxnLst>
                <a:rect l="l" t="t" r="r" b="b"/>
                <a:pathLst>
                  <a:path w="54713" h="22529">
                    <a:moveTo>
                      <a:pt x="1617" y="1617"/>
                    </a:moveTo>
                    <a:lnTo>
                      <a:pt x="56009" y="1617"/>
                    </a:lnTo>
                    <a:lnTo>
                      <a:pt x="56009" y="21893"/>
                    </a:lnTo>
                    <a:lnTo>
                      <a:pt x="1617" y="2189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3" name="Freeform: Shape 256">
                <a:extLst>
                  <a:ext uri="{FF2B5EF4-FFF2-40B4-BE49-F238E27FC236}">
                    <a16:creationId xmlns:a16="http://schemas.microsoft.com/office/drawing/2014/main" id="{97A593B5-C06A-CB47-BDC2-FD7365DA92A3}"/>
                  </a:ext>
                </a:extLst>
              </p:cNvPr>
              <p:cNvSpPr/>
              <p:nvPr/>
            </p:nvSpPr>
            <p:spPr>
              <a:xfrm>
                <a:off x="11598756" y="7340980"/>
                <a:ext cx="54714" cy="22529"/>
              </a:xfrm>
              <a:custGeom>
                <a:avLst/>
                <a:gdLst>
                  <a:gd name="connsiteX0" fmla="*/ 1617 w 54713"/>
                  <a:gd name="connsiteY0" fmla="*/ 1617 h 22529"/>
                  <a:gd name="connsiteX1" fmla="*/ 56009 w 54713"/>
                  <a:gd name="connsiteY1" fmla="*/ 1617 h 22529"/>
                  <a:gd name="connsiteX2" fmla="*/ 56009 w 54713"/>
                  <a:gd name="connsiteY2" fmla="*/ 21893 h 22529"/>
                  <a:gd name="connsiteX3" fmla="*/ 1617 w 54713"/>
                  <a:gd name="connsiteY3" fmla="*/ 21893 h 22529"/>
                </a:gdLst>
                <a:ahLst/>
                <a:cxnLst>
                  <a:cxn ang="0">
                    <a:pos x="connsiteX0" y="connsiteY0"/>
                  </a:cxn>
                  <a:cxn ang="0">
                    <a:pos x="connsiteX1" y="connsiteY1"/>
                  </a:cxn>
                  <a:cxn ang="0">
                    <a:pos x="connsiteX2" y="connsiteY2"/>
                  </a:cxn>
                  <a:cxn ang="0">
                    <a:pos x="connsiteX3" y="connsiteY3"/>
                  </a:cxn>
                </a:cxnLst>
                <a:rect l="l" t="t" r="r" b="b"/>
                <a:pathLst>
                  <a:path w="54713" h="22529">
                    <a:moveTo>
                      <a:pt x="1617" y="1617"/>
                    </a:moveTo>
                    <a:lnTo>
                      <a:pt x="56009" y="1617"/>
                    </a:lnTo>
                    <a:lnTo>
                      <a:pt x="56009" y="21893"/>
                    </a:lnTo>
                    <a:lnTo>
                      <a:pt x="1617" y="2189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grpSp>
      </p:grpSp>
      <p:grpSp>
        <p:nvGrpSpPr>
          <p:cNvPr id="214" name="Graphic 112">
            <a:extLst>
              <a:ext uri="{FF2B5EF4-FFF2-40B4-BE49-F238E27FC236}">
                <a16:creationId xmlns:a16="http://schemas.microsoft.com/office/drawing/2014/main" id="{A1A190EB-F479-6549-9A16-914FDD00F9C5}"/>
              </a:ext>
            </a:extLst>
          </p:cNvPr>
          <p:cNvGrpSpPr/>
          <p:nvPr/>
        </p:nvGrpSpPr>
        <p:grpSpPr>
          <a:xfrm>
            <a:off x="4687132" y="3418961"/>
            <a:ext cx="529405" cy="568958"/>
            <a:chOff x="2454341" y="1782746"/>
            <a:chExt cx="280005" cy="300924"/>
          </a:xfrm>
        </p:grpSpPr>
        <p:sp>
          <p:nvSpPr>
            <p:cNvPr id="215" name="Freeform: Shape 189">
              <a:extLst>
                <a:ext uri="{FF2B5EF4-FFF2-40B4-BE49-F238E27FC236}">
                  <a16:creationId xmlns:a16="http://schemas.microsoft.com/office/drawing/2014/main" id="{7F814297-2955-0546-8FA6-13D8D16A500D}"/>
                </a:ext>
              </a:extLst>
            </p:cNvPr>
            <p:cNvSpPr/>
            <p:nvPr/>
          </p:nvSpPr>
          <p:spPr>
            <a:xfrm>
              <a:off x="2454341" y="1782746"/>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6" name="Freeform: Shape 190">
              <a:extLst>
                <a:ext uri="{FF2B5EF4-FFF2-40B4-BE49-F238E27FC236}">
                  <a16:creationId xmlns:a16="http://schemas.microsoft.com/office/drawing/2014/main" id="{38A803FC-BE2E-3944-B044-E68B05DE6F12}"/>
                </a:ext>
              </a:extLst>
            </p:cNvPr>
            <p:cNvSpPr/>
            <p:nvPr/>
          </p:nvSpPr>
          <p:spPr>
            <a:xfrm>
              <a:off x="2454341" y="1881231"/>
              <a:ext cx="280005" cy="80461"/>
            </a:xfrm>
            <a:custGeom>
              <a:avLst/>
              <a:gdLst>
                <a:gd name="connsiteX0" fmla="*/ 270349 w 280004"/>
                <a:gd name="connsiteY0" fmla="*/ 76921 h 80461"/>
                <a:gd name="connsiteX1" fmla="*/ 10943 w 280004"/>
                <a:gd name="connsiteY1" fmla="*/ 76921 h 80461"/>
                <a:gd name="connsiteX2" fmla="*/ 4828 w 280004"/>
                <a:gd name="connsiteY2" fmla="*/ 70806 h 80461"/>
                <a:gd name="connsiteX3" fmla="*/ 4828 w 280004"/>
                <a:gd name="connsiteY3" fmla="*/ 10943 h 80461"/>
                <a:gd name="connsiteX4" fmla="*/ 10943 w 280004"/>
                <a:gd name="connsiteY4" fmla="*/ 4828 h 80461"/>
                <a:gd name="connsiteX5" fmla="*/ 270349 w 280004"/>
                <a:gd name="connsiteY5" fmla="*/ 4828 h 80461"/>
                <a:gd name="connsiteX6" fmla="*/ 276464 w 280004"/>
                <a:gd name="connsiteY6" fmla="*/ 10943 h 80461"/>
                <a:gd name="connsiteX7" fmla="*/ 276464 w 280004"/>
                <a:gd name="connsiteY7" fmla="*/ 70806 h 80461"/>
                <a:gd name="connsiteX8" fmla="*/ 270349 w 280004"/>
                <a:gd name="connsiteY8" fmla="*/ 76921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349" y="76921"/>
                  </a:moveTo>
                  <a:lnTo>
                    <a:pt x="10943" y="76921"/>
                  </a:lnTo>
                  <a:cubicBezTo>
                    <a:pt x="7402" y="76921"/>
                    <a:pt x="4828" y="74024"/>
                    <a:pt x="4828" y="70806"/>
                  </a:cubicBezTo>
                  <a:lnTo>
                    <a:pt x="4828" y="10943"/>
                  </a:lnTo>
                  <a:cubicBezTo>
                    <a:pt x="4828" y="7402"/>
                    <a:pt x="7724" y="4828"/>
                    <a:pt x="10943" y="4828"/>
                  </a:cubicBezTo>
                  <a:lnTo>
                    <a:pt x="270349" y="4828"/>
                  </a:lnTo>
                  <a:cubicBezTo>
                    <a:pt x="273890" y="4828"/>
                    <a:pt x="276464" y="7724"/>
                    <a:pt x="276464" y="10943"/>
                  </a:cubicBezTo>
                  <a:lnTo>
                    <a:pt x="276464" y="70806"/>
                  </a:lnTo>
                  <a:cubicBezTo>
                    <a:pt x="276464" y="74346"/>
                    <a:pt x="273890" y="76921"/>
                    <a:pt x="270349" y="76921"/>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7" name="Freeform: Shape 191">
              <a:extLst>
                <a:ext uri="{FF2B5EF4-FFF2-40B4-BE49-F238E27FC236}">
                  <a16:creationId xmlns:a16="http://schemas.microsoft.com/office/drawing/2014/main" id="{27A2DBDC-0216-1B4E-9F75-AF720E3BD4AE}"/>
                </a:ext>
              </a:extLst>
            </p:cNvPr>
            <p:cNvSpPr/>
            <p:nvPr/>
          </p:nvSpPr>
          <p:spPr>
            <a:xfrm>
              <a:off x="2490388" y="185516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8" name="Freeform: Shape 192">
              <a:extLst>
                <a:ext uri="{FF2B5EF4-FFF2-40B4-BE49-F238E27FC236}">
                  <a16:creationId xmlns:a16="http://schemas.microsoft.com/office/drawing/2014/main" id="{051E5B59-85A2-604E-A84C-CA8F705758A7}"/>
                </a:ext>
              </a:extLst>
            </p:cNvPr>
            <p:cNvSpPr/>
            <p:nvPr/>
          </p:nvSpPr>
          <p:spPr>
            <a:xfrm>
              <a:off x="2454341" y="1979071"/>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19" name="Freeform: Shape 193">
              <a:extLst>
                <a:ext uri="{FF2B5EF4-FFF2-40B4-BE49-F238E27FC236}">
                  <a16:creationId xmlns:a16="http://schemas.microsoft.com/office/drawing/2014/main" id="{B4D4AC4F-70DC-3F42-9F0B-6205A93D8FBC}"/>
                </a:ext>
              </a:extLst>
            </p:cNvPr>
            <p:cNvSpPr/>
            <p:nvPr/>
          </p:nvSpPr>
          <p:spPr>
            <a:xfrm>
              <a:off x="2495537"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0" name="Freeform: Shape 194">
              <a:extLst>
                <a:ext uri="{FF2B5EF4-FFF2-40B4-BE49-F238E27FC236}">
                  <a16:creationId xmlns:a16="http://schemas.microsoft.com/office/drawing/2014/main" id="{126950BF-006F-8844-AC17-D5E34248F64D}"/>
                </a:ext>
              </a:extLst>
            </p:cNvPr>
            <p:cNvSpPr/>
            <p:nvPr/>
          </p:nvSpPr>
          <p:spPr>
            <a:xfrm>
              <a:off x="2555722"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1" name="Freeform: Shape 195">
              <a:extLst>
                <a:ext uri="{FF2B5EF4-FFF2-40B4-BE49-F238E27FC236}">
                  <a16:creationId xmlns:a16="http://schemas.microsoft.com/office/drawing/2014/main" id="{42C2969E-D3BF-514C-AEBC-2F5D576D160C}"/>
                </a:ext>
              </a:extLst>
            </p:cNvPr>
            <p:cNvSpPr/>
            <p:nvPr/>
          </p:nvSpPr>
          <p:spPr>
            <a:xfrm>
              <a:off x="2490388" y="195461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2" name="Freeform: Shape 196">
              <a:extLst>
                <a:ext uri="{FF2B5EF4-FFF2-40B4-BE49-F238E27FC236}">
                  <a16:creationId xmlns:a16="http://schemas.microsoft.com/office/drawing/2014/main" id="{BDA92286-182A-D34F-B455-F9CF5FE2C59D}"/>
                </a:ext>
              </a:extLst>
            </p:cNvPr>
            <p:cNvSpPr/>
            <p:nvPr/>
          </p:nvSpPr>
          <p:spPr>
            <a:xfrm>
              <a:off x="2607539"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3" name="Freeform: Shape 197">
              <a:extLst>
                <a:ext uri="{FF2B5EF4-FFF2-40B4-BE49-F238E27FC236}">
                  <a16:creationId xmlns:a16="http://schemas.microsoft.com/office/drawing/2014/main" id="{D15DF262-56AA-3947-BEAC-055176D8A134}"/>
                </a:ext>
              </a:extLst>
            </p:cNvPr>
            <p:cNvSpPr/>
            <p:nvPr/>
          </p:nvSpPr>
          <p:spPr>
            <a:xfrm>
              <a:off x="2668046"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4" name="Freeform: Shape 198">
              <a:extLst>
                <a:ext uri="{FF2B5EF4-FFF2-40B4-BE49-F238E27FC236}">
                  <a16:creationId xmlns:a16="http://schemas.microsoft.com/office/drawing/2014/main" id="{C4C4F4A6-8820-F44C-8606-C9C2CDCBA558}"/>
                </a:ext>
              </a:extLst>
            </p:cNvPr>
            <p:cNvSpPr/>
            <p:nvPr/>
          </p:nvSpPr>
          <p:spPr>
            <a:xfrm>
              <a:off x="2495537"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5" name="Freeform: Shape 199">
              <a:extLst>
                <a:ext uri="{FF2B5EF4-FFF2-40B4-BE49-F238E27FC236}">
                  <a16:creationId xmlns:a16="http://schemas.microsoft.com/office/drawing/2014/main" id="{E65C4672-A7DB-A44A-A627-6D9DB4E8C91C}"/>
                </a:ext>
              </a:extLst>
            </p:cNvPr>
            <p:cNvSpPr/>
            <p:nvPr/>
          </p:nvSpPr>
          <p:spPr>
            <a:xfrm>
              <a:off x="2555722"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6" name="Freeform: Shape 200">
              <a:extLst>
                <a:ext uri="{FF2B5EF4-FFF2-40B4-BE49-F238E27FC236}">
                  <a16:creationId xmlns:a16="http://schemas.microsoft.com/office/drawing/2014/main" id="{CE247BBD-565C-E14B-AA60-FCD728125FCE}"/>
                </a:ext>
              </a:extLst>
            </p:cNvPr>
            <p:cNvSpPr/>
            <p:nvPr/>
          </p:nvSpPr>
          <p:spPr>
            <a:xfrm>
              <a:off x="2481698"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27" name="Freeform: Shape 201">
              <a:extLst>
                <a:ext uri="{FF2B5EF4-FFF2-40B4-BE49-F238E27FC236}">
                  <a16:creationId xmlns:a16="http://schemas.microsoft.com/office/drawing/2014/main" id="{9BA02C42-38E8-6C4C-82B1-9B8C76E504FB}"/>
                </a:ext>
              </a:extLst>
            </p:cNvPr>
            <p:cNvSpPr/>
            <p:nvPr/>
          </p:nvSpPr>
          <p:spPr>
            <a:xfrm>
              <a:off x="2633930"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grpSp>
      <p:grpSp>
        <p:nvGrpSpPr>
          <p:cNvPr id="234" name="Group 233">
            <a:extLst>
              <a:ext uri="{FF2B5EF4-FFF2-40B4-BE49-F238E27FC236}">
                <a16:creationId xmlns:a16="http://schemas.microsoft.com/office/drawing/2014/main" id="{F373B333-56E5-2649-A0BD-699963F29610}"/>
              </a:ext>
            </a:extLst>
          </p:cNvPr>
          <p:cNvGrpSpPr/>
          <p:nvPr/>
        </p:nvGrpSpPr>
        <p:grpSpPr>
          <a:xfrm>
            <a:off x="4413237" y="1711989"/>
            <a:ext cx="1029455" cy="1029455"/>
            <a:chOff x="3364735" y="1071288"/>
            <a:chExt cx="772091" cy="772091"/>
          </a:xfrm>
        </p:grpSpPr>
        <p:sp>
          <p:nvSpPr>
            <p:cNvPr id="235" name="Rectangle 234">
              <a:extLst>
                <a:ext uri="{FF2B5EF4-FFF2-40B4-BE49-F238E27FC236}">
                  <a16:creationId xmlns:a16="http://schemas.microsoft.com/office/drawing/2014/main" id="{77BAF6BB-644C-D247-B4DF-2D01160C649E}"/>
                </a:ext>
              </a:extLst>
            </p:cNvPr>
            <p:cNvSpPr/>
            <p:nvPr/>
          </p:nvSpPr>
          <p:spPr>
            <a:xfrm>
              <a:off x="3578638" y="1155833"/>
              <a:ext cx="365107" cy="610623"/>
            </a:xfrm>
            <a:prstGeom prst="rect">
              <a:avLst/>
            </a:prstGeom>
            <a:solidFill>
              <a:srgbClr val="232F3E"/>
            </a:solidFill>
            <a:ln w="9525" cap="flat" cmpd="sng" algn="ctr">
              <a:noFill/>
              <a:prstDash val="solid"/>
            </a:ln>
            <a:effectLst/>
          </p:spPr>
          <p:txBody>
            <a:bodyPr rtlCol="0" anchor="ctr"/>
            <a:lstStyle/>
            <a:p>
              <a:pPr marL="0" marR="0" lvl="0" indent="0" algn="ctr"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dirty="0">
                <a:ln>
                  <a:noFill/>
                </a:ln>
                <a:solidFill>
                  <a:srgbClr val="FFFFFF"/>
                </a:solidFill>
                <a:effectLst/>
                <a:uLnTx/>
                <a:uFillTx/>
                <a:latin typeface="Amazon Ember"/>
                <a:ea typeface="+mn-ea"/>
                <a:cs typeface="+mn-cs"/>
              </a:endParaRPr>
            </a:p>
          </p:txBody>
        </p:sp>
        <p:grpSp>
          <p:nvGrpSpPr>
            <p:cNvPr id="236" name="Graphic 438">
              <a:extLst>
                <a:ext uri="{FF2B5EF4-FFF2-40B4-BE49-F238E27FC236}">
                  <a16:creationId xmlns:a16="http://schemas.microsoft.com/office/drawing/2014/main" id="{E3629BB8-6A8D-AC45-AD68-B2496F3F8629}"/>
                </a:ext>
              </a:extLst>
            </p:cNvPr>
            <p:cNvGrpSpPr/>
            <p:nvPr/>
          </p:nvGrpSpPr>
          <p:grpSpPr>
            <a:xfrm>
              <a:off x="3364735" y="1071288"/>
              <a:ext cx="772091" cy="772091"/>
              <a:chOff x="11240229" y="6818634"/>
              <a:chExt cx="643689" cy="643689"/>
            </a:xfrm>
          </p:grpSpPr>
          <p:sp>
            <p:nvSpPr>
              <p:cNvPr id="237" name="Freeform: Shape 241">
                <a:extLst>
                  <a:ext uri="{FF2B5EF4-FFF2-40B4-BE49-F238E27FC236}">
                    <a16:creationId xmlns:a16="http://schemas.microsoft.com/office/drawing/2014/main" id="{6F8802B9-A4BD-2242-921D-410E5B3C75CA}"/>
                  </a:ext>
                </a:extLst>
              </p:cNvPr>
              <p:cNvSpPr/>
              <p:nvPr/>
            </p:nvSpPr>
            <p:spPr>
              <a:xfrm>
                <a:off x="11502846" y="7052285"/>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38" name="Freeform: Shape 242">
                <a:extLst>
                  <a:ext uri="{FF2B5EF4-FFF2-40B4-BE49-F238E27FC236}">
                    <a16:creationId xmlns:a16="http://schemas.microsoft.com/office/drawing/2014/main" id="{68854BF8-00EA-B845-A084-E0F297404947}"/>
                  </a:ext>
                </a:extLst>
              </p:cNvPr>
              <p:cNvSpPr/>
              <p:nvPr/>
            </p:nvSpPr>
            <p:spPr>
              <a:xfrm>
                <a:off x="11502846" y="7102493"/>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39" name="Freeform: Shape 243">
                <a:extLst>
                  <a:ext uri="{FF2B5EF4-FFF2-40B4-BE49-F238E27FC236}">
                    <a16:creationId xmlns:a16="http://schemas.microsoft.com/office/drawing/2014/main" id="{A775754F-B741-044F-9D75-FA0CF3748BE1}"/>
                  </a:ext>
                </a:extLst>
              </p:cNvPr>
              <p:cNvSpPr/>
              <p:nvPr/>
            </p:nvSpPr>
            <p:spPr>
              <a:xfrm>
                <a:off x="11502846" y="7002077"/>
                <a:ext cx="90116" cy="3218"/>
              </a:xfrm>
              <a:custGeom>
                <a:avLst/>
                <a:gdLst>
                  <a:gd name="connsiteX0" fmla="*/ 1617 w 90116"/>
                  <a:gd name="connsiteY0" fmla="*/ 1617 h 3218"/>
                  <a:gd name="connsiteX1" fmla="*/ 89481 w 90116"/>
                  <a:gd name="connsiteY1" fmla="*/ 1617 h 3218"/>
                </a:gdLst>
                <a:ahLst/>
                <a:cxnLst>
                  <a:cxn ang="0">
                    <a:pos x="connsiteX0" y="connsiteY0"/>
                  </a:cxn>
                  <a:cxn ang="0">
                    <a:pos x="connsiteX1" y="connsiteY1"/>
                  </a:cxn>
                </a:cxnLst>
                <a:rect l="l" t="t" r="r" b="b"/>
                <a:pathLst>
                  <a:path w="90116" h="3218">
                    <a:moveTo>
                      <a:pt x="1617" y="1617"/>
                    </a:moveTo>
                    <a:lnTo>
                      <a:pt x="89481" y="1617"/>
                    </a:lnTo>
                  </a:path>
                </a:pathLst>
              </a:custGeom>
              <a:ln w="12700" cap="flat">
                <a:solidFill>
                  <a:srgbClr val="FF9900"/>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0" name="Freeform: Shape 244">
                <a:extLst>
                  <a:ext uri="{FF2B5EF4-FFF2-40B4-BE49-F238E27FC236}">
                    <a16:creationId xmlns:a16="http://schemas.microsoft.com/office/drawing/2014/main" id="{AF991C60-2BE4-5842-90D3-09B461D0E88E}"/>
                  </a:ext>
                </a:extLst>
              </p:cNvPr>
              <p:cNvSpPr/>
              <p:nvPr/>
            </p:nvSpPr>
            <p:spPr>
              <a:xfrm>
                <a:off x="11606323" y="6996771"/>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1" name="Freeform: Shape 245">
                <a:extLst>
                  <a:ext uri="{FF2B5EF4-FFF2-40B4-BE49-F238E27FC236}">
                    <a16:creationId xmlns:a16="http://schemas.microsoft.com/office/drawing/2014/main" id="{42D89F16-C74C-2A42-BAE3-A6070FB6E3A2}"/>
                  </a:ext>
                </a:extLst>
              </p:cNvPr>
              <p:cNvSpPr/>
              <p:nvPr/>
            </p:nvSpPr>
            <p:spPr>
              <a:xfrm>
                <a:off x="11606323" y="7046979"/>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2" name="Freeform: Shape 246">
                <a:extLst>
                  <a:ext uri="{FF2B5EF4-FFF2-40B4-BE49-F238E27FC236}">
                    <a16:creationId xmlns:a16="http://schemas.microsoft.com/office/drawing/2014/main" id="{13D8E385-CAE5-D44E-8904-4F71AE2117D9}"/>
                  </a:ext>
                </a:extLst>
              </p:cNvPr>
              <p:cNvSpPr/>
              <p:nvPr/>
            </p:nvSpPr>
            <p:spPr>
              <a:xfrm>
                <a:off x="11606323" y="7097186"/>
                <a:ext cx="12874" cy="12874"/>
              </a:xfrm>
              <a:custGeom>
                <a:avLst/>
                <a:gdLst>
                  <a:gd name="connsiteX0" fmla="*/ 13039 w 12873"/>
                  <a:gd name="connsiteY0" fmla="*/ 6924 h 12873"/>
                  <a:gd name="connsiteX1" fmla="*/ 6924 w 12873"/>
                  <a:gd name="connsiteY1" fmla="*/ 13039 h 12873"/>
                  <a:gd name="connsiteX2" fmla="*/ 809 w 12873"/>
                  <a:gd name="connsiteY2" fmla="*/ 6924 h 12873"/>
                  <a:gd name="connsiteX3" fmla="*/ 6924 w 12873"/>
                  <a:gd name="connsiteY3" fmla="*/ 809 h 12873"/>
                  <a:gd name="connsiteX4" fmla="*/ 13039 w 12873"/>
                  <a:gd name="connsiteY4" fmla="*/ 6924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13039" y="6924"/>
                    </a:moveTo>
                    <a:cubicBezTo>
                      <a:pt x="13039" y="10301"/>
                      <a:pt x="10301" y="13039"/>
                      <a:pt x="6924" y="13039"/>
                    </a:cubicBezTo>
                    <a:cubicBezTo>
                      <a:pt x="3546" y="13039"/>
                      <a:pt x="809" y="10301"/>
                      <a:pt x="809" y="6924"/>
                    </a:cubicBezTo>
                    <a:cubicBezTo>
                      <a:pt x="809" y="3546"/>
                      <a:pt x="3546" y="809"/>
                      <a:pt x="6924" y="809"/>
                    </a:cubicBezTo>
                    <a:cubicBezTo>
                      <a:pt x="10301" y="809"/>
                      <a:pt x="13039" y="3546"/>
                      <a:pt x="13039" y="6924"/>
                    </a:cubicBezTo>
                    <a:close/>
                  </a:path>
                </a:pathLst>
              </a:custGeom>
              <a:solidFill>
                <a:srgbClr val="527FFF"/>
              </a:solidFill>
              <a:ln w="12700" cap="flat">
                <a:solidFill>
                  <a:srgbClr val="FFFFFF"/>
                </a:solidFill>
                <a:prstDash val="solid"/>
                <a:miter/>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3" name="Freeform: Shape 247">
                <a:extLst>
                  <a:ext uri="{FF2B5EF4-FFF2-40B4-BE49-F238E27FC236}">
                    <a16:creationId xmlns:a16="http://schemas.microsoft.com/office/drawing/2014/main" id="{B8F974D5-C4D4-C640-9649-E3073AC73712}"/>
                  </a:ext>
                </a:extLst>
              </p:cNvPr>
              <p:cNvSpPr/>
              <p:nvPr/>
            </p:nvSpPr>
            <p:spPr>
              <a:xfrm>
                <a:off x="11478708" y="6976973"/>
                <a:ext cx="160922" cy="51495"/>
              </a:xfrm>
              <a:custGeom>
                <a:avLst/>
                <a:gdLst>
                  <a:gd name="connsiteX0" fmla="*/ 161252 w 160922"/>
                  <a:gd name="connsiteY0" fmla="*/ 51503 h 51495"/>
                  <a:gd name="connsiteX1" fmla="*/ 1617 w 160922"/>
                  <a:gd name="connsiteY1" fmla="*/ 51503 h 51495"/>
                  <a:gd name="connsiteX2" fmla="*/ 1617 w 160922"/>
                  <a:gd name="connsiteY2" fmla="*/ 8054 h 51495"/>
                  <a:gd name="connsiteX3" fmla="*/ 8054 w 160922"/>
                  <a:gd name="connsiteY3" fmla="*/ 1617 h 51495"/>
                  <a:gd name="connsiteX4" fmla="*/ 154493 w 160922"/>
                  <a:gd name="connsiteY4" fmla="*/ 1617 h 51495"/>
                  <a:gd name="connsiteX5" fmla="*/ 160930 w 160922"/>
                  <a:gd name="connsiteY5" fmla="*/ 8054 h 51495"/>
                  <a:gd name="connsiteX6" fmla="*/ 160930 w 160922"/>
                  <a:gd name="connsiteY6" fmla="*/ 51503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2" h="51495">
                    <a:moveTo>
                      <a:pt x="161252" y="51503"/>
                    </a:moveTo>
                    <a:lnTo>
                      <a:pt x="1617" y="51503"/>
                    </a:lnTo>
                    <a:lnTo>
                      <a:pt x="1617" y="8054"/>
                    </a:lnTo>
                    <a:cubicBezTo>
                      <a:pt x="1617" y="4514"/>
                      <a:pt x="4514" y="1617"/>
                      <a:pt x="8054" y="1617"/>
                    </a:cubicBezTo>
                    <a:lnTo>
                      <a:pt x="154493" y="1617"/>
                    </a:lnTo>
                    <a:cubicBezTo>
                      <a:pt x="158034" y="1617"/>
                      <a:pt x="160930" y="4514"/>
                      <a:pt x="160930" y="8054"/>
                    </a:cubicBezTo>
                    <a:lnTo>
                      <a:pt x="160930" y="5150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4" name="Freeform: Shape 248">
                <a:extLst>
                  <a:ext uri="{FF2B5EF4-FFF2-40B4-BE49-F238E27FC236}">
                    <a16:creationId xmlns:a16="http://schemas.microsoft.com/office/drawing/2014/main" id="{8C83E044-5441-E144-BEC2-29BF3D2D9840}"/>
                  </a:ext>
                </a:extLst>
              </p:cNvPr>
              <p:cNvSpPr/>
              <p:nvPr/>
            </p:nvSpPr>
            <p:spPr>
              <a:xfrm>
                <a:off x="11478708" y="7027181"/>
                <a:ext cx="160922" cy="51495"/>
              </a:xfrm>
              <a:custGeom>
                <a:avLst/>
                <a:gdLst>
                  <a:gd name="connsiteX0" fmla="*/ 1617 w 160922"/>
                  <a:gd name="connsiteY0" fmla="*/ 1617 h 51495"/>
                  <a:gd name="connsiteX1" fmla="*/ 160930 w 160922"/>
                  <a:gd name="connsiteY1" fmla="*/ 1617 h 51495"/>
                  <a:gd name="connsiteX2" fmla="*/ 160930 w 160922"/>
                  <a:gd name="connsiteY2" fmla="*/ 51825 h 51495"/>
                  <a:gd name="connsiteX3" fmla="*/ 1617 w 160922"/>
                  <a:gd name="connsiteY3" fmla="*/ 51825 h 51495"/>
                </a:gdLst>
                <a:ahLst/>
                <a:cxnLst>
                  <a:cxn ang="0">
                    <a:pos x="connsiteX0" y="connsiteY0"/>
                  </a:cxn>
                  <a:cxn ang="0">
                    <a:pos x="connsiteX1" y="connsiteY1"/>
                  </a:cxn>
                  <a:cxn ang="0">
                    <a:pos x="connsiteX2" y="connsiteY2"/>
                  </a:cxn>
                  <a:cxn ang="0">
                    <a:pos x="connsiteX3" y="connsiteY3"/>
                  </a:cxn>
                </a:cxnLst>
                <a:rect l="l" t="t" r="r" b="b"/>
                <a:pathLst>
                  <a:path w="160922" h="51495">
                    <a:moveTo>
                      <a:pt x="1617" y="1617"/>
                    </a:moveTo>
                    <a:lnTo>
                      <a:pt x="160930" y="1617"/>
                    </a:lnTo>
                    <a:lnTo>
                      <a:pt x="160930" y="51825"/>
                    </a:lnTo>
                    <a:lnTo>
                      <a:pt x="1617" y="51825"/>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5" name="Freeform: Shape 249">
                <a:extLst>
                  <a:ext uri="{FF2B5EF4-FFF2-40B4-BE49-F238E27FC236}">
                    <a16:creationId xmlns:a16="http://schemas.microsoft.com/office/drawing/2014/main" id="{BFBFE3B4-8730-8F43-AFF1-E07DE43039D4}"/>
                  </a:ext>
                </a:extLst>
              </p:cNvPr>
              <p:cNvSpPr/>
              <p:nvPr/>
            </p:nvSpPr>
            <p:spPr>
              <a:xfrm>
                <a:off x="11478708" y="7077389"/>
                <a:ext cx="160922" cy="51495"/>
              </a:xfrm>
              <a:custGeom>
                <a:avLst/>
                <a:gdLst>
                  <a:gd name="connsiteX0" fmla="*/ 154815 w 160922"/>
                  <a:gd name="connsiteY0" fmla="*/ 51825 h 51495"/>
                  <a:gd name="connsiteX1" fmla="*/ 8054 w 160922"/>
                  <a:gd name="connsiteY1" fmla="*/ 51825 h 51495"/>
                  <a:gd name="connsiteX2" fmla="*/ 1617 w 160922"/>
                  <a:gd name="connsiteY2" fmla="*/ 45388 h 51495"/>
                  <a:gd name="connsiteX3" fmla="*/ 1617 w 160922"/>
                  <a:gd name="connsiteY3" fmla="*/ 1617 h 51495"/>
                  <a:gd name="connsiteX4" fmla="*/ 160930 w 160922"/>
                  <a:gd name="connsiteY4" fmla="*/ 1617 h 51495"/>
                  <a:gd name="connsiteX5" fmla="*/ 160930 w 160922"/>
                  <a:gd name="connsiteY5" fmla="*/ 45388 h 51495"/>
                  <a:gd name="connsiteX6" fmla="*/ 154815 w 160922"/>
                  <a:gd name="connsiteY6" fmla="*/ 51825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2" h="51495">
                    <a:moveTo>
                      <a:pt x="154815" y="51825"/>
                    </a:moveTo>
                    <a:lnTo>
                      <a:pt x="8054" y="51825"/>
                    </a:lnTo>
                    <a:cubicBezTo>
                      <a:pt x="4514" y="51825"/>
                      <a:pt x="1617" y="48928"/>
                      <a:pt x="1617" y="45388"/>
                    </a:cubicBezTo>
                    <a:lnTo>
                      <a:pt x="1617" y="1617"/>
                    </a:lnTo>
                    <a:lnTo>
                      <a:pt x="160930" y="1617"/>
                    </a:lnTo>
                    <a:lnTo>
                      <a:pt x="160930" y="45388"/>
                    </a:lnTo>
                    <a:cubicBezTo>
                      <a:pt x="161252" y="48928"/>
                      <a:pt x="158356" y="51825"/>
                      <a:pt x="154815" y="51825"/>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6" name="Freeform: Shape 250">
                <a:extLst>
                  <a:ext uri="{FF2B5EF4-FFF2-40B4-BE49-F238E27FC236}">
                    <a16:creationId xmlns:a16="http://schemas.microsoft.com/office/drawing/2014/main" id="{CCBFD34E-6030-5849-9231-44B8983B40BD}"/>
                  </a:ext>
                </a:extLst>
              </p:cNvPr>
              <p:cNvSpPr/>
              <p:nvPr/>
            </p:nvSpPr>
            <p:spPr>
              <a:xfrm>
                <a:off x="11446201" y="6916789"/>
                <a:ext cx="231728" cy="424835"/>
              </a:xfrm>
              <a:custGeom>
                <a:avLst/>
                <a:gdLst>
                  <a:gd name="connsiteX0" fmla="*/ 223690 w 231728"/>
                  <a:gd name="connsiteY0" fmla="*/ 425808 h 424834"/>
                  <a:gd name="connsiteX1" fmla="*/ 8054 w 231728"/>
                  <a:gd name="connsiteY1" fmla="*/ 425808 h 424834"/>
                  <a:gd name="connsiteX2" fmla="*/ 1617 w 231728"/>
                  <a:gd name="connsiteY2" fmla="*/ 419371 h 424834"/>
                  <a:gd name="connsiteX3" fmla="*/ 1617 w 231728"/>
                  <a:gd name="connsiteY3" fmla="*/ 8054 h 424834"/>
                  <a:gd name="connsiteX4" fmla="*/ 8054 w 231728"/>
                  <a:gd name="connsiteY4" fmla="*/ 1617 h 424834"/>
                  <a:gd name="connsiteX5" fmla="*/ 223690 w 231728"/>
                  <a:gd name="connsiteY5" fmla="*/ 1617 h 424834"/>
                  <a:gd name="connsiteX6" fmla="*/ 230127 w 231728"/>
                  <a:gd name="connsiteY6" fmla="*/ 8054 h 424834"/>
                  <a:gd name="connsiteX7" fmla="*/ 230127 w 231728"/>
                  <a:gd name="connsiteY7" fmla="*/ 419371 h 424834"/>
                  <a:gd name="connsiteX8" fmla="*/ 223690 w 231728"/>
                  <a:gd name="connsiteY8" fmla="*/ 425808 h 42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728" h="424834">
                    <a:moveTo>
                      <a:pt x="223690" y="425808"/>
                    </a:moveTo>
                    <a:lnTo>
                      <a:pt x="8054" y="425808"/>
                    </a:lnTo>
                    <a:cubicBezTo>
                      <a:pt x="4514" y="425808"/>
                      <a:pt x="1617" y="422912"/>
                      <a:pt x="1617" y="419371"/>
                    </a:cubicBezTo>
                    <a:lnTo>
                      <a:pt x="1617" y="8054"/>
                    </a:lnTo>
                    <a:cubicBezTo>
                      <a:pt x="1617" y="4514"/>
                      <a:pt x="4514" y="1617"/>
                      <a:pt x="8054" y="1617"/>
                    </a:cubicBezTo>
                    <a:lnTo>
                      <a:pt x="223690" y="1617"/>
                    </a:lnTo>
                    <a:cubicBezTo>
                      <a:pt x="227230" y="1617"/>
                      <a:pt x="230127" y="4514"/>
                      <a:pt x="230127" y="8054"/>
                    </a:cubicBezTo>
                    <a:lnTo>
                      <a:pt x="230127" y="419371"/>
                    </a:lnTo>
                    <a:cubicBezTo>
                      <a:pt x="230127" y="422912"/>
                      <a:pt x="227230" y="425808"/>
                      <a:pt x="223690" y="425808"/>
                    </a:cubicBez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7" name="Freeform: Shape 251">
                <a:extLst>
                  <a:ext uri="{FF2B5EF4-FFF2-40B4-BE49-F238E27FC236}">
                    <a16:creationId xmlns:a16="http://schemas.microsoft.com/office/drawing/2014/main" id="{57A53B6D-2C8E-EE43-BE57-924B647729A9}"/>
                  </a:ext>
                </a:extLst>
              </p:cNvPr>
              <p:cNvSpPr/>
              <p:nvPr/>
            </p:nvSpPr>
            <p:spPr>
              <a:xfrm>
                <a:off x="11565606" y="7165574"/>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8" name="Freeform: Shape 252">
                <a:extLst>
                  <a:ext uri="{FF2B5EF4-FFF2-40B4-BE49-F238E27FC236}">
                    <a16:creationId xmlns:a16="http://schemas.microsoft.com/office/drawing/2014/main" id="{68DE77D5-33EA-6940-B943-9A5829C40499}"/>
                  </a:ext>
                </a:extLst>
              </p:cNvPr>
              <p:cNvSpPr/>
              <p:nvPr/>
            </p:nvSpPr>
            <p:spPr>
              <a:xfrm>
                <a:off x="11615492" y="7165574"/>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49" name="Freeform: Shape 253">
                <a:extLst>
                  <a:ext uri="{FF2B5EF4-FFF2-40B4-BE49-F238E27FC236}">
                    <a16:creationId xmlns:a16="http://schemas.microsoft.com/office/drawing/2014/main" id="{88E2A1F7-512B-D64A-AE88-CA1110DE1B5F}"/>
                  </a:ext>
                </a:extLst>
              </p:cNvPr>
              <p:cNvSpPr/>
              <p:nvPr/>
            </p:nvSpPr>
            <p:spPr>
              <a:xfrm>
                <a:off x="11565606" y="7220288"/>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50" name="Freeform: Shape 254">
                <a:extLst>
                  <a:ext uri="{FF2B5EF4-FFF2-40B4-BE49-F238E27FC236}">
                    <a16:creationId xmlns:a16="http://schemas.microsoft.com/office/drawing/2014/main" id="{099414FF-BCC5-5B43-8629-1C056F2A09B7}"/>
                  </a:ext>
                </a:extLst>
              </p:cNvPr>
              <p:cNvSpPr/>
              <p:nvPr/>
            </p:nvSpPr>
            <p:spPr>
              <a:xfrm>
                <a:off x="11615492" y="7220288"/>
                <a:ext cx="22529" cy="22529"/>
              </a:xfrm>
              <a:custGeom>
                <a:avLst/>
                <a:gdLst>
                  <a:gd name="connsiteX0" fmla="*/ 1617 w 22529"/>
                  <a:gd name="connsiteY0" fmla="*/ 1617 h 22529"/>
                  <a:gd name="connsiteX1" fmla="*/ 22537 w 22529"/>
                  <a:gd name="connsiteY1" fmla="*/ 1617 h 22529"/>
                  <a:gd name="connsiteX2" fmla="*/ 22537 w 22529"/>
                  <a:gd name="connsiteY2" fmla="*/ 22537 h 22529"/>
                  <a:gd name="connsiteX3" fmla="*/ 1617 w 22529"/>
                  <a:gd name="connsiteY3" fmla="*/ 22537 h 22529"/>
                </a:gdLst>
                <a:ahLst/>
                <a:cxnLst>
                  <a:cxn ang="0">
                    <a:pos x="connsiteX0" y="connsiteY0"/>
                  </a:cxn>
                  <a:cxn ang="0">
                    <a:pos x="connsiteX1" y="connsiteY1"/>
                  </a:cxn>
                  <a:cxn ang="0">
                    <a:pos x="connsiteX2" y="connsiteY2"/>
                  </a:cxn>
                  <a:cxn ang="0">
                    <a:pos x="connsiteX3" y="connsiteY3"/>
                  </a:cxn>
                </a:cxnLst>
                <a:rect l="l" t="t" r="r" b="b"/>
                <a:pathLst>
                  <a:path w="22529" h="22529">
                    <a:moveTo>
                      <a:pt x="1617" y="1617"/>
                    </a:moveTo>
                    <a:lnTo>
                      <a:pt x="22537" y="1617"/>
                    </a:lnTo>
                    <a:lnTo>
                      <a:pt x="22537" y="22537"/>
                    </a:lnTo>
                    <a:lnTo>
                      <a:pt x="1617" y="22537"/>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51" name="Freeform: Shape 255">
                <a:extLst>
                  <a:ext uri="{FF2B5EF4-FFF2-40B4-BE49-F238E27FC236}">
                    <a16:creationId xmlns:a16="http://schemas.microsoft.com/office/drawing/2014/main" id="{FBAAE9B7-7900-C54C-9802-96446CE77A58}"/>
                  </a:ext>
                </a:extLst>
              </p:cNvPr>
              <p:cNvSpPr/>
              <p:nvPr/>
            </p:nvSpPr>
            <p:spPr>
              <a:xfrm>
                <a:off x="11473236" y="7340980"/>
                <a:ext cx="54714" cy="22529"/>
              </a:xfrm>
              <a:custGeom>
                <a:avLst/>
                <a:gdLst>
                  <a:gd name="connsiteX0" fmla="*/ 1617 w 54713"/>
                  <a:gd name="connsiteY0" fmla="*/ 1617 h 22529"/>
                  <a:gd name="connsiteX1" fmla="*/ 56009 w 54713"/>
                  <a:gd name="connsiteY1" fmla="*/ 1617 h 22529"/>
                  <a:gd name="connsiteX2" fmla="*/ 56009 w 54713"/>
                  <a:gd name="connsiteY2" fmla="*/ 21893 h 22529"/>
                  <a:gd name="connsiteX3" fmla="*/ 1617 w 54713"/>
                  <a:gd name="connsiteY3" fmla="*/ 21893 h 22529"/>
                </a:gdLst>
                <a:ahLst/>
                <a:cxnLst>
                  <a:cxn ang="0">
                    <a:pos x="connsiteX0" y="connsiteY0"/>
                  </a:cxn>
                  <a:cxn ang="0">
                    <a:pos x="connsiteX1" y="connsiteY1"/>
                  </a:cxn>
                  <a:cxn ang="0">
                    <a:pos x="connsiteX2" y="connsiteY2"/>
                  </a:cxn>
                  <a:cxn ang="0">
                    <a:pos x="connsiteX3" y="connsiteY3"/>
                  </a:cxn>
                </a:cxnLst>
                <a:rect l="l" t="t" r="r" b="b"/>
                <a:pathLst>
                  <a:path w="54713" h="22529">
                    <a:moveTo>
                      <a:pt x="1617" y="1617"/>
                    </a:moveTo>
                    <a:lnTo>
                      <a:pt x="56009" y="1617"/>
                    </a:lnTo>
                    <a:lnTo>
                      <a:pt x="56009" y="21893"/>
                    </a:lnTo>
                    <a:lnTo>
                      <a:pt x="1617" y="2189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sp>
            <p:nvSpPr>
              <p:cNvPr id="252" name="Freeform: Shape 256">
                <a:extLst>
                  <a:ext uri="{FF2B5EF4-FFF2-40B4-BE49-F238E27FC236}">
                    <a16:creationId xmlns:a16="http://schemas.microsoft.com/office/drawing/2014/main" id="{7B9A7C1B-B59D-6D4F-81B8-2C1AE73FA295}"/>
                  </a:ext>
                </a:extLst>
              </p:cNvPr>
              <p:cNvSpPr/>
              <p:nvPr/>
            </p:nvSpPr>
            <p:spPr>
              <a:xfrm>
                <a:off x="11598756" y="7340980"/>
                <a:ext cx="54714" cy="22529"/>
              </a:xfrm>
              <a:custGeom>
                <a:avLst/>
                <a:gdLst>
                  <a:gd name="connsiteX0" fmla="*/ 1617 w 54713"/>
                  <a:gd name="connsiteY0" fmla="*/ 1617 h 22529"/>
                  <a:gd name="connsiteX1" fmla="*/ 56009 w 54713"/>
                  <a:gd name="connsiteY1" fmla="*/ 1617 h 22529"/>
                  <a:gd name="connsiteX2" fmla="*/ 56009 w 54713"/>
                  <a:gd name="connsiteY2" fmla="*/ 21893 h 22529"/>
                  <a:gd name="connsiteX3" fmla="*/ 1617 w 54713"/>
                  <a:gd name="connsiteY3" fmla="*/ 21893 h 22529"/>
                </a:gdLst>
                <a:ahLst/>
                <a:cxnLst>
                  <a:cxn ang="0">
                    <a:pos x="connsiteX0" y="connsiteY0"/>
                  </a:cxn>
                  <a:cxn ang="0">
                    <a:pos x="connsiteX1" y="connsiteY1"/>
                  </a:cxn>
                  <a:cxn ang="0">
                    <a:pos x="connsiteX2" y="connsiteY2"/>
                  </a:cxn>
                  <a:cxn ang="0">
                    <a:pos x="connsiteX3" y="connsiteY3"/>
                  </a:cxn>
                </a:cxnLst>
                <a:rect l="l" t="t" r="r" b="b"/>
                <a:pathLst>
                  <a:path w="54713" h="22529">
                    <a:moveTo>
                      <a:pt x="1617" y="1617"/>
                    </a:moveTo>
                    <a:lnTo>
                      <a:pt x="56009" y="1617"/>
                    </a:lnTo>
                    <a:lnTo>
                      <a:pt x="56009" y="21893"/>
                    </a:lnTo>
                    <a:lnTo>
                      <a:pt x="1617" y="21893"/>
                    </a:lnTo>
                    <a:close/>
                  </a:path>
                </a:pathLst>
              </a:custGeom>
              <a:noFill/>
              <a:ln w="12700" cap="flat">
                <a:solidFill>
                  <a:srgbClr val="FFFFFF"/>
                </a:solidFill>
                <a:prstDash val="solid"/>
                <a:round/>
              </a:ln>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2824" b="0" i="0" u="none" strike="noStrike" kern="0" cap="none" spc="0" normalizeH="0" baseline="0" noProof="0">
                  <a:ln>
                    <a:noFill/>
                  </a:ln>
                  <a:solidFill>
                    <a:srgbClr val="002D43"/>
                  </a:solidFill>
                  <a:effectLst/>
                  <a:uLnTx/>
                  <a:uFillTx/>
                </a:endParaRPr>
              </a:p>
            </p:txBody>
          </p:sp>
        </p:grpSp>
      </p:grpSp>
      <p:grpSp>
        <p:nvGrpSpPr>
          <p:cNvPr id="276" name="Group 275">
            <a:extLst>
              <a:ext uri="{FF2B5EF4-FFF2-40B4-BE49-F238E27FC236}">
                <a16:creationId xmlns:a16="http://schemas.microsoft.com/office/drawing/2014/main" id="{C23B0FC6-BE79-1842-B7F0-39CE5B3415F5}"/>
              </a:ext>
            </a:extLst>
          </p:cNvPr>
          <p:cNvGrpSpPr/>
          <p:nvPr/>
        </p:nvGrpSpPr>
        <p:grpSpPr>
          <a:xfrm>
            <a:off x="712850" y="2483181"/>
            <a:ext cx="3114709" cy="3132464"/>
            <a:chOff x="2456696" y="809392"/>
            <a:chExt cx="4512320" cy="4512320"/>
          </a:xfrm>
        </p:grpSpPr>
        <p:pic>
          <p:nvPicPr>
            <p:cNvPr id="277" name="Picture 276">
              <a:extLst>
                <a:ext uri="{FF2B5EF4-FFF2-40B4-BE49-F238E27FC236}">
                  <a16:creationId xmlns:a16="http://schemas.microsoft.com/office/drawing/2014/main" id="{16684AF3-DD8F-F348-949D-97AEE6F1A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696" y="809392"/>
              <a:ext cx="4512320" cy="4512320"/>
            </a:xfrm>
            <a:prstGeom prst="rect">
              <a:avLst/>
            </a:prstGeom>
          </p:spPr>
        </p:pic>
        <p:grpSp>
          <p:nvGrpSpPr>
            <p:cNvPr id="278" name="Group 277">
              <a:extLst>
                <a:ext uri="{FF2B5EF4-FFF2-40B4-BE49-F238E27FC236}">
                  <a16:creationId xmlns:a16="http://schemas.microsoft.com/office/drawing/2014/main" id="{9935D75B-5213-434D-8582-985BA9852A62}"/>
                </a:ext>
              </a:extLst>
            </p:cNvPr>
            <p:cNvGrpSpPr/>
            <p:nvPr/>
          </p:nvGrpSpPr>
          <p:grpSpPr>
            <a:xfrm>
              <a:off x="3380435" y="1558840"/>
              <a:ext cx="2620088" cy="2829967"/>
              <a:chOff x="3380435" y="1558840"/>
              <a:chExt cx="2620088" cy="2829967"/>
            </a:xfrm>
          </p:grpSpPr>
          <p:pic>
            <p:nvPicPr>
              <p:cNvPr id="291" name="Picture 290">
                <a:extLst>
                  <a:ext uri="{FF2B5EF4-FFF2-40B4-BE49-F238E27FC236}">
                    <a16:creationId xmlns:a16="http://schemas.microsoft.com/office/drawing/2014/main" id="{792248FA-6C76-F04B-9B9B-1CFB70BE74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355084" y="2173474"/>
                <a:ext cx="690995" cy="690995"/>
              </a:xfrm>
              <a:prstGeom prst="rect">
                <a:avLst/>
              </a:prstGeom>
            </p:spPr>
          </p:pic>
          <p:pic>
            <p:nvPicPr>
              <p:cNvPr id="279" name="Picture 278">
                <a:extLst>
                  <a:ext uri="{FF2B5EF4-FFF2-40B4-BE49-F238E27FC236}">
                    <a16:creationId xmlns:a16="http://schemas.microsoft.com/office/drawing/2014/main" id="{642BAF0F-2808-C04A-BC91-4540CE6D13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831230" y="2290433"/>
                <a:ext cx="690995" cy="690995"/>
              </a:xfrm>
              <a:prstGeom prst="rect">
                <a:avLst/>
              </a:prstGeom>
            </p:spPr>
          </p:pic>
          <p:pic>
            <p:nvPicPr>
              <p:cNvPr id="280" name="Picture 279">
                <a:extLst>
                  <a:ext uri="{FF2B5EF4-FFF2-40B4-BE49-F238E27FC236}">
                    <a16:creationId xmlns:a16="http://schemas.microsoft.com/office/drawing/2014/main" id="{1424F907-76AF-8240-B39E-299E98DC1C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099698" y="1800388"/>
                <a:ext cx="690995" cy="690995"/>
              </a:xfrm>
              <a:prstGeom prst="rect">
                <a:avLst/>
              </a:prstGeom>
            </p:spPr>
          </p:pic>
          <p:pic>
            <p:nvPicPr>
              <p:cNvPr id="281" name="Picture 280">
                <a:extLst>
                  <a:ext uri="{FF2B5EF4-FFF2-40B4-BE49-F238E27FC236}">
                    <a16:creationId xmlns:a16="http://schemas.microsoft.com/office/drawing/2014/main" id="{7194BD56-B70B-0B4D-88F9-FB0351BF2E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793261" y="1681867"/>
                <a:ext cx="690995" cy="690995"/>
              </a:xfrm>
              <a:prstGeom prst="rect">
                <a:avLst/>
              </a:prstGeom>
            </p:spPr>
          </p:pic>
          <p:pic>
            <p:nvPicPr>
              <p:cNvPr id="282" name="Picture 281">
                <a:extLst>
                  <a:ext uri="{FF2B5EF4-FFF2-40B4-BE49-F238E27FC236}">
                    <a16:creationId xmlns:a16="http://schemas.microsoft.com/office/drawing/2014/main" id="{78F6A93C-A3D0-0242-8B77-D996670B06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12856" y="1643821"/>
                <a:ext cx="690995" cy="690995"/>
              </a:xfrm>
              <a:prstGeom prst="rect">
                <a:avLst/>
              </a:prstGeom>
            </p:spPr>
          </p:pic>
          <p:pic>
            <p:nvPicPr>
              <p:cNvPr id="283" name="Picture 282">
                <a:extLst>
                  <a:ext uri="{FF2B5EF4-FFF2-40B4-BE49-F238E27FC236}">
                    <a16:creationId xmlns:a16="http://schemas.microsoft.com/office/drawing/2014/main" id="{769BCFB9-35D3-7A4D-B167-8F91555D74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413415" y="1835727"/>
                <a:ext cx="690995" cy="690995"/>
              </a:xfrm>
              <a:prstGeom prst="rect">
                <a:avLst/>
              </a:prstGeom>
            </p:spPr>
          </p:pic>
          <p:pic>
            <p:nvPicPr>
              <p:cNvPr id="284" name="Picture 283">
                <a:extLst>
                  <a:ext uri="{FF2B5EF4-FFF2-40B4-BE49-F238E27FC236}">
                    <a16:creationId xmlns:a16="http://schemas.microsoft.com/office/drawing/2014/main" id="{08E53AFE-6D12-1B48-A751-0AC3C8E53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96986" y="3160813"/>
                <a:ext cx="690995" cy="690995"/>
              </a:xfrm>
              <a:prstGeom prst="rect">
                <a:avLst/>
              </a:prstGeom>
            </p:spPr>
          </p:pic>
          <p:pic>
            <p:nvPicPr>
              <p:cNvPr id="285" name="Picture 284">
                <a:extLst>
                  <a:ext uri="{FF2B5EF4-FFF2-40B4-BE49-F238E27FC236}">
                    <a16:creationId xmlns:a16="http://schemas.microsoft.com/office/drawing/2014/main" id="{94ADFC69-D589-8F49-85EF-9BAE085CE1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402132" y="3697812"/>
                <a:ext cx="690995" cy="690995"/>
              </a:xfrm>
              <a:prstGeom prst="rect">
                <a:avLst/>
              </a:prstGeom>
            </p:spPr>
          </p:pic>
          <p:pic>
            <p:nvPicPr>
              <p:cNvPr id="286" name="Picture 285">
                <a:extLst>
                  <a:ext uri="{FF2B5EF4-FFF2-40B4-BE49-F238E27FC236}">
                    <a16:creationId xmlns:a16="http://schemas.microsoft.com/office/drawing/2014/main" id="{AB6E0975-3D6B-BD46-A624-66E769CA5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1956" y="3055008"/>
                <a:ext cx="692718" cy="690995"/>
              </a:xfrm>
              <a:prstGeom prst="rect">
                <a:avLst/>
              </a:prstGeom>
            </p:spPr>
          </p:pic>
          <p:pic>
            <p:nvPicPr>
              <p:cNvPr id="287" name="Picture 286">
                <a:extLst>
                  <a:ext uri="{FF2B5EF4-FFF2-40B4-BE49-F238E27FC236}">
                    <a16:creationId xmlns:a16="http://schemas.microsoft.com/office/drawing/2014/main" id="{840ADEF8-DEC1-214E-9BC1-2CB207F875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790029" y="3199859"/>
                <a:ext cx="690995" cy="690995"/>
              </a:xfrm>
              <a:prstGeom prst="rect">
                <a:avLst/>
              </a:prstGeom>
            </p:spPr>
          </p:pic>
          <p:pic>
            <p:nvPicPr>
              <p:cNvPr id="288" name="Picture 287">
                <a:extLst>
                  <a:ext uri="{FF2B5EF4-FFF2-40B4-BE49-F238E27FC236}">
                    <a16:creationId xmlns:a16="http://schemas.microsoft.com/office/drawing/2014/main" id="{2488C74E-96BC-344F-8C97-8C8ACC21D7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394327" y="2974993"/>
                <a:ext cx="690995" cy="690995"/>
              </a:xfrm>
              <a:prstGeom prst="rect">
                <a:avLst/>
              </a:prstGeom>
            </p:spPr>
          </p:pic>
          <p:pic>
            <p:nvPicPr>
              <p:cNvPr id="290" name="Picture 289">
                <a:extLst>
                  <a:ext uri="{FF2B5EF4-FFF2-40B4-BE49-F238E27FC236}">
                    <a16:creationId xmlns:a16="http://schemas.microsoft.com/office/drawing/2014/main" id="{C188F9D8-1F03-774B-A47D-1C2A8E8E79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896524" y="2323738"/>
                <a:ext cx="690995" cy="690995"/>
              </a:xfrm>
              <a:prstGeom prst="rect">
                <a:avLst/>
              </a:prstGeom>
            </p:spPr>
          </p:pic>
          <p:pic>
            <p:nvPicPr>
              <p:cNvPr id="292" name="Picture 291">
                <a:extLst>
                  <a:ext uri="{FF2B5EF4-FFF2-40B4-BE49-F238E27FC236}">
                    <a16:creationId xmlns:a16="http://schemas.microsoft.com/office/drawing/2014/main" id="{8D22C60E-FC07-2148-8CB0-5AFC98B7B8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397653" y="2720054"/>
                <a:ext cx="690995" cy="690995"/>
              </a:xfrm>
              <a:prstGeom prst="rect">
                <a:avLst/>
              </a:prstGeom>
            </p:spPr>
          </p:pic>
          <p:pic>
            <p:nvPicPr>
              <p:cNvPr id="293" name="Picture 292">
                <a:extLst>
                  <a:ext uri="{FF2B5EF4-FFF2-40B4-BE49-F238E27FC236}">
                    <a16:creationId xmlns:a16="http://schemas.microsoft.com/office/drawing/2014/main" id="{ECF3A953-7F18-C84F-A145-E06F3FD9DE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309528" y="3354181"/>
                <a:ext cx="690995" cy="690995"/>
              </a:xfrm>
              <a:prstGeom prst="rect">
                <a:avLst/>
              </a:prstGeom>
            </p:spPr>
          </p:pic>
          <p:pic>
            <p:nvPicPr>
              <p:cNvPr id="294" name="Picture 293">
                <a:extLst>
                  <a:ext uri="{FF2B5EF4-FFF2-40B4-BE49-F238E27FC236}">
                    <a16:creationId xmlns:a16="http://schemas.microsoft.com/office/drawing/2014/main" id="{DDDD004A-E4FD-174D-86F1-A31BBBBD0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84638" y="3363771"/>
                <a:ext cx="690995" cy="690995"/>
              </a:xfrm>
              <a:prstGeom prst="rect">
                <a:avLst/>
              </a:prstGeom>
            </p:spPr>
          </p:pic>
          <p:pic>
            <p:nvPicPr>
              <p:cNvPr id="295" name="Picture 294">
                <a:extLst>
                  <a:ext uri="{FF2B5EF4-FFF2-40B4-BE49-F238E27FC236}">
                    <a16:creationId xmlns:a16="http://schemas.microsoft.com/office/drawing/2014/main" id="{EA1BF198-1110-EA49-A846-19A3444F0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833344" y="3545356"/>
                <a:ext cx="690995" cy="690995"/>
              </a:xfrm>
              <a:prstGeom prst="rect">
                <a:avLst/>
              </a:prstGeom>
            </p:spPr>
          </p:pic>
          <p:pic>
            <p:nvPicPr>
              <p:cNvPr id="296" name="Picture 295">
                <a:extLst>
                  <a:ext uri="{FF2B5EF4-FFF2-40B4-BE49-F238E27FC236}">
                    <a16:creationId xmlns:a16="http://schemas.microsoft.com/office/drawing/2014/main" id="{A642E2D7-3913-5542-800A-8F85E88443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380435" y="2458045"/>
                <a:ext cx="690995" cy="690995"/>
              </a:xfrm>
              <a:prstGeom prst="rect">
                <a:avLst/>
              </a:prstGeom>
            </p:spPr>
          </p:pic>
          <p:pic>
            <p:nvPicPr>
              <p:cNvPr id="297" name="Picture 296">
                <a:extLst>
                  <a:ext uri="{FF2B5EF4-FFF2-40B4-BE49-F238E27FC236}">
                    <a16:creationId xmlns:a16="http://schemas.microsoft.com/office/drawing/2014/main" id="{B744D8DD-F92C-EC46-B8DB-94CC672993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380435" y="3342082"/>
                <a:ext cx="690995" cy="690995"/>
              </a:xfrm>
              <a:prstGeom prst="rect">
                <a:avLst/>
              </a:prstGeom>
            </p:spPr>
          </p:pic>
          <p:pic>
            <p:nvPicPr>
              <p:cNvPr id="298" name="Picture 297">
                <a:extLst>
                  <a:ext uri="{FF2B5EF4-FFF2-40B4-BE49-F238E27FC236}">
                    <a16:creationId xmlns:a16="http://schemas.microsoft.com/office/drawing/2014/main" id="{D579F105-7131-FD41-A5FB-7186BD48D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290186" y="2789052"/>
                <a:ext cx="690995" cy="690995"/>
              </a:xfrm>
              <a:prstGeom prst="rect">
                <a:avLst/>
              </a:prstGeom>
            </p:spPr>
          </p:pic>
          <p:pic>
            <p:nvPicPr>
              <p:cNvPr id="299" name="Picture 298">
                <a:extLst>
                  <a:ext uri="{FF2B5EF4-FFF2-40B4-BE49-F238E27FC236}">
                    <a16:creationId xmlns:a16="http://schemas.microsoft.com/office/drawing/2014/main" id="{2F75A00E-71E8-2440-8EAC-301950E98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286953" y="2311706"/>
                <a:ext cx="690995" cy="690995"/>
              </a:xfrm>
              <a:prstGeom prst="rect">
                <a:avLst/>
              </a:prstGeom>
            </p:spPr>
          </p:pic>
          <p:pic>
            <p:nvPicPr>
              <p:cNvPr id="300" name="Picture 299">
                <a:extLst>
                  <a:ext uri="{FF2B5EF4-FFF2-40B4-BE49-F238E27FC236}">
                    <a16:creationId xmlns:a16="http://schemas.microsoft.com/office/drawing/2014/main" id="{EB6D640A-E164-2345-920F-263FEBC2F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899877" y="3516855"/>
                <a:ext cx="690995" cy="690995"/>
              </a:xfrm>
              <a:prstGeom prst="rect">
                <a:avLst/>
              </a:prstGeom>
            </p:spPr>
          </p:pic>
          <p:pic>
            <p:nvPicPr>
              <p:cNvPr id="301" name="Picture 300">
                <a:extLst>
                  <a:ext uri="{FF2B5EF4-FFF2-40B4-BE49-F238E27FC236}">
                    <a16:creationId xmlns:a16="http://schemas.microsoft.com/office/drawing/2014/main" id="{6B927C7F-1EB7-844D-87EA-917F253BEB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854728" y="2923328"/>
                <a:ext cx="690995" cy="690995"/>
              </a:xfrm>
              <a:prstGeom prst="rect">
                <a:avLst/>
              </a:prstGeom>
            </p:spPr>
          </p:pic>
          <p:pic>
            <p:nvPicPr>
              <p:cNvPr id="302" name="Picture 301">
                <a:extLst>
                  <a:ext uri="{FF2B5EF4-FFF2-40B4-BE49-F238E27FC236}">
                    <a16:creationId xmlns:a16="http://schemas.microsoft.com/office/drawing/2014/main" id="{9F931FEE-724A-8E47-8479-1BBE8F5EB0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906260" y="2767779"/>
                <a:ext cx="690995" cy="690995"/>
              </a:xfrm>
              <a:prstGeom prst="rect">
                <a:avLst/>
              </a:prstGeom>
            </p:spPr>
          </p:pic>
          <p:pic>
            <p:nvPicPr>
              <p:cNvPr id="289" name="Picture 288">
                <a:extLst>
                  <a:ext uri="{FF2B5EF4-FFF2-40B4-BE49-F238E27FC236}">
                    <a16:creationId xmlns:a16="http://schemas.microsoft.com/office/drawing/2014/main" id="{441DB8D6-EA5B-DE41-A9C3-6FCD35632C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351552" y="1558840"/>
                <a:ext cx="690995" cy="690995"/>
              </a:xfrm>
              <a:prstGeom prst="rect">
                <a:avLst/>
              </a:prstGeom>
            </p:spPr>
          </p:pic>
        </p:grpSp>
      </p:grpSp>
      <p:sp>
        <p:nvSpPr>
          <p:cNvPr id="303" name="TextBox 302">
            <a:extLst>
              <a:ext uri="{FF2B5EF4-FFF2-40B4-BE49-F238E27FC236}">
                <a16:creationId xmlns:a16="http://schemas.microsoft.com/office/drawing/2014/main" id="{38D94D36-7F25-A744-83CB-6416C98DA0B4}"/>
              </a:ext>
            </a:extLst>
          </p:cNvPr>
          <p:cNvSpPr txBox="1"/>
          <p:nvPr/>
        </p:nvSpPr>
        <p:spPr>
          <a:xfrm>
            <a:off x="1417301" y="1980415"/>
            <a:ext cx="1705808" cy="502766"/>
          </a:xfrm>
          <a:prstGeom prst="rect">
            <a:avLst/>
          </a:prstGeom>
          <a:noFill/>
        </p:spPr>
        <p:txBody>
          <a:bodyPr wrap="square" rtlCol="0">
            <a:spAutoFit/>
          </a:bodyPr>
          <a:lstStyle/>
          <a:p>
            <a:r>
              <a:rPr lang="en-US" sz="2667" b="1" dirty="0">
                <a:solidFill>
                  <a:srgbClr val="FF9600"/>
                </a:solidFill>
              </a:rPr>
              <a:t>Monolith</a:t>
            </a:r>
          </a:p>
        </p:txBody>
      </p:sp>
    </p:spTree>
    <p:extLst>
      <p:ext uri="{BB962C8B-B14F-4D97-AF65-F5344CB8AC3E}">
        <p14:creationId xmlns:p14="http://schemas.microsoft.com/office/powerpoint/2010/main" val="19966085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B9C353-D7CC-FA50-E642-BFDF7A45CCEF}"/>
              </a:ext>
            </a:extLst>
          </p:cNvPr>
          <p:cNvSpPr txBox="1"/>
          <p:nvPr/>
        </p:nvSpPr>
        <p:spPr>
          <a:xfrm>
            <a:off x="463296" y="450586"/>
            <a:ext cx="11265408" cy="5622437"/>
          </a:xfrm>
          <a:prstGeom prst="rect">
            <a:avLst/>
          </a:prstGeom>
          <a:noFill/>
        </p:spPr>
        <p:txBody>
          <a:bodyPr wrap="square">
            <a:spAutoFit/>
          </a:bodyPr>
          <a:lstStyle/>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Microservices architecture, on the other hand, is an architectural style where an application is built as a collection of small, independent services. Each service focuses on a specific business capability and can be developed, deployed, and scaled independently. The microservices architecture is characterized by:</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Modularity: Each service in a microservices architecture is modular, meaning it can be developed, tested, and deployed independently of other services.</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Scalability and Resilience: Microservices can be scaled independently based on their specific demand, allowing for better resource utilization and resilience.</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Technology Flexibility: Microservices architecture allows teams to choose different technologies and frameworks for each service, promoting flexibility and innovation.</a:t>
            </a:r>
          </a:p>
          <a:p>
            <a:pPr marL="342900" marR="0" lvl="0" indent="-342900">
              <a:lnSpc>
                <a:spcPct val="107000"/>
              </a:lnSpc>
              <a:spcBef>
                <a:spcPts val="0"/>
              </a:spcBef>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Continuous Delivery: Microservices architecture aligns well with continuous delivery practices, enabling teams to deploy and update services independently, reducing deployment risks.</a:t>
            </a:r>
          </a:p>
        </p:txBody>
      </p:sp>
      <p:sp>
        <p:nvSpPr>
          <p:cNvPr id="6" name="TextBox 5">
            <a:extLst>
              <a:ext uri="{FF2B5EF4-FFF2-40B4-BE49-F238E27FC236}">
                <a16:creationId xmlns:a16="http://schemas.microsoft.com/office/drawing/2014/main" id="{325A3306-CF96-8458-3F8C-B62AAEF1572F}"/>
              </a:ext>
            </a:extLst>
          </p:cNvPr>
          <p:cNvSpPr txBox="1"/>
          <p:nvPr/>
        </p:nvSpPr>
        <p:spPr>
          <a:xfrm>
            <a:off x="3840480" y="-11079"/>
            <a:ext cx="6096000" cy="461665"/>
          </a:xfrm>
          <a:prstGeom prst="rect">
            <a:avLst/>
          </a:prstGeom>
          <a:noFill/>
        </p:spPr>
        <p:txBody>
          <a:bodyPr wrap="square">
            <a:spAutoFit/>
          </a:bodyPr>
          <a:lstStyle/>
          <a:p>
            <a:r>
              <a:rPr lang="en-US" sz="24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Microservices Architecture</a:t>
            </a:r>
            <a:r>
              <a:rPr lang="en-US" sz="24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solidFill>
                <a:srgbClr val="FFC000"/>
              </a:solidFill>
            </a:endParaRPr>
          </a:p>
        </p:txBody>
      </p:sp>
    </p:spTree>
    <p:extLst>
      <p:ext uri="{BB962C8B-B14F-4D97-AF65-F5344CB8AC3E}">
        <p14:creationId xmlns:p14="http://schemas.microsoft.com/office/powerpoint/2010/main" val="18908243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WS Serverless Architectural Patterns and Best Practices | by Mehmet Ozkaya  | AWS Serverless Microservices with Patterns &amp; Best Practices | Medium">
            <a:extLst>
              <a:ext uri="{FF2B5EF4-FFF2-40B4-BE49-F238E27FC236}">
                <a16:creationId xmlns:a16="http://schemas.microsoft.com/office/drawing/2014/main" id="{91288B32-F831-C9DC-7AAB-F38BF27E0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86" y="1109473"/>
            <a:ext cx="9780226" cy="42543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D18230-CA6E-68AE-0396-3898795F46BC}"/>
              </a:ext>
            </a:extLst>
          </p:cNvPr>
          <p:cNvSpPr txBox="1"/>
          <p:nvPr/>
        </p:nvSpPr>
        <p:spPr>
          <a:xfrm>
            <a:off x="3803904" y="293721"/>
            <a:ext cx="6096000" cy="461665"/>
          </a:xfrm>
          <a:prstGeom prst="rect">
            <a:avLst/>
          </a:prstGeom>
          <a:noFill/>
        </p:spPr>
        <p:txBody>
          <a:bodyPr wrap="square">
            <a:spAutoFit/>
          </a:bodyPr>
          <a:lstStyle/>
          <a:p>
            <a:r>
              <a:rPr lang="en-US" sz="24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Microservices Architecture</a:t>
            </a:r>
            <a:r>
              <a:rPr lang="en-US" sz="24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solidFill>
                <a:srgbClr val="FFC000"/>
              </a:solidFill>
            </a:endParaRPr>
          </a:p>
        </p:txBody>
      </p:sp>
    </p:spTree>
    <p:extLst>
      <p:ext uri="{BB962C8B-B14F-4D97-AF65-F5344CB8AC3E}">
        <p14:creationId xmlns:p14="http://schemas.microsoft.com/office/powerpoint/2010/main" val="19943026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8D11CD-C7F3-FB4F-94CE-0CC5E77ED4AF}"/>
              </a:ext>
            </a:extLst>
          </p:cNvPr>
          <p:cNvSpPr txBox="1"/>
          <p:nvPr/>
        </p:nvSpPr>
        <p:spPr>
          <a:xfrm>
            <a:off x="11444288" y="6457950"/>
            <a:ext cx="369397" cy="738664"/>
          </a:xfrm>
          <a:prstGeom prst="rect">
            <a:avLst/>
          </a:prstGeom>
          <a:noFill/>
        </p:spPr>
        <p:txBody>
          <a:bodyPr wrap="none" lIns="182880" tIns="146304" rIns="182880" bIns="146304" rtlCol="0">
            <a:spAutoFit/>
          </a:bodyPr>
          <a:lstStyle/>
          <a:p>
            <a:pPr>
              <a:lnSpc>
                <a:spcPct val="90000"/>
              </a:lnSpc>
              <a:spcAft>
                <a:spcPts val="1800"/>
              </a:spcAft>
            </a:pPr>
            <a:endParaRPr lang="en-US" sz="32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1200A22-6658-4146-BD87-763C7CAC636C}"/>
              </a:ext>
            </a:extLst>
          </p:cNvPr>
          <p:cNvSpPr txBox="1"/>
          <p:nvPr/>
        </p:nvSpPr>
        <p:spPr>
          <a:xfrm>
            <a:off x="11301413" y="6200775"/>
            <a:ext cx="520014" cy="572464"/>
          </a:xfrm>
          <a:prstGeom prst="rect">
            <a:avLst/>
          </a:prstGeom>
          <a:noFill/>
        </p:spPr>
        <p:txBody>
          <a:bodyPr wrap="none" lIns="182880" tIns="146304" rIns="182880" bIns="146304" rtlCol="0">
            <a:spAutoFit/>
          </a:bodyPr>
          <a:lstStyle/>
          <a:p>
            <a:pPr>
              <a:lnSpc>
                <a:spcPct val="90000"/>
              </a:lnSpc>
              <a:spcAft>
                <a:spcPts val="1800"/>
              </a:spcAft>
            </a:pPr>
            <a:fld id="{BEDBCB65-77C2-D047-AEEB-7E689DCBF144}" type="slidenum">
              <a:rPr lang="en-US" sz="2000" smtClean="0">
                <a:gradFill>
                  <a:gsLst>
                    <a:gs pos="2917">
                      <a:schemeClr val="tx1"/>
                    </a:gs>
                    <a:gs pos="30000">
                      <a:schemeClr val="tx1"/>
                    </a:gs>
                  </a:gsLst>
                  <a:lin ang="5400000" scaled="0"/>
                </a:gradFill>
              </a:rPr>
              <a:t>9</a:t>
            </a:fld>
            <a:endParaRPr lang="en-US" sz="2000" dirty="0">
              <a:gradFill>
                <a:gsLst>
                  <a:gs pos="2917">
                    <a:schemeClr val="tx1"/>
                  </a:gs>
                  <a:gs pos="30000">
                    <a:schemeClr val="tx1"/>
                  </a:gs>
                </a:gsLst>
                <a:lin ang="5400000" scaled="0"/>
              </a:gradFill>
            </a:endParaRPr>
          </a:p>
        </p:txBody>
      </p:sp>
      <p:sp>
        <p:nvSpPr>
          <p:cNvPr id="11" name="Title 5">
            <a:extLst>
              <a:ext uri="{FF2B5EF4-FFF2-40B4-BE49-F238E27FC236}">
                <a16:creationId xmlns:a16="http://schemas.microsoft.com/office/drawing/2014/main" id="{C31246BF-0FA8-7C4C-8177-64B8A796D731}"/>
              </a:ext>
            </a:extLst>
          </p:cNvPr>
          <p:cNvSpPr txBox="1">
            <a:spLocks/>
          </p:cNvSpPr>
          <p:nvPr/>
        </p:nvSpPr>
        <p:spPr bwMode="white">
          <a:xfrm>
            <a:off x="280988" y="172622"/>
            <a:ext cx="11630024" cy="960263"/>
          </a:xfrm>
          <a:prstGeom prst="rect">
            <a:avLst/>
          </a:prstGeom>
          <a:noFill/>
        </p:spPr>
        <p:txBody>
          <a:bodyPr vert="horz" wrap="square" lIns="182880" tIns="146304" rIns="182880" bIns="146304" rtlCol="0" anchor="t" anchorCtr="0">
            <a:spAutoFit/>
          </a:bodyPr>
          <a:lstStyle>
            <a:lvl1pPr algn="l" defTabSz="914362" rtl="0" eaLnBrk="1" latinLnBrk="0" hangingPunct="1">
              <a:lnSpc>
                <a:spcPct val="90000"/>
              </a:lnSpc>
              <a:spcBef>
                <a:spcPct val="0"/>
              </a:spcBef>
              <a:buNone/>
              <a:defRPr lang="en-US" sz="5000" b="0" kern="1200" cap="none" spc="-98" baseline="0">
                <a:ln w="3175">
                  <a:noFill/>
                </a:ln>
                <a:solidFill>
                  <a:schemeClr val="tx1"/>
                </a:solidFill>
                <a:effectLst/>
                <a:latin typeface="+mj-lt"/>
                <a:ea typeface="Amazon Ember Heavy" panose="020B0803020204020204" pitchFamily="34" charset="0"/>
                <a:cs typeface="Amazon Ember Heavy" panose="020B0803020204020204" pitchFamily="34" charset="0"/>
              </a:defRPr>
            </a:lvl1pPr>
          </a:lstStyle>
          <a:p>
            <a:pPr algn="ctr"/>
            <a:r>
              <a:rPr lang="en-US" sz="4800"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Microservices Development Lifecycle </a:t>
            </a:r>
          </a:p>
        </p:txBody>
      </p:sp>
      <p:cxnSp>
        <p:nvCxnSpPr>
          <p:cNvPr id="546" name="Straight Connector 545">
            <a:extLst>
              <a:ext uri="{FF2B5EF4-FFF2-40B4-BE49-F238E27FC236}">
                <a16:creationId xmlns:a16="http://schemas.microsoft.com/office/drawing/2014/main" id="{FA837881-5640-C84B-A696-C0604FB22FB3}"/>
              </a:ext>
            </a:extLst>
          </p:cNvPr>
          <p:cNvCxnSpPr/>
          <p:nvPr/>
        </p:nvCxnSpPr>
        <p:spPr>
          <a:xfrm>
            <a:off x="3406873" y="1763800"/>
            <a:ext cx="457200" cy="0"/>
          </a:xfrm>
          <a:prstGeom prst="line">
            <a:avLst/>
          </a:prstGeom>
          <a:noFill/>
          <a:ln w="25400" cap="rnd" cmpd="sng" algn="ctr">
            <a:solidFill>
              <a:srgbClr val="FFFFFF"/>
            </a:solidFill>
            <a:prstDash val="solid"/>
          </a:ln>
          <a:effectLst/>
        </p:spPr>
      </p:cxnSp>
      <p:sp>
        <p:nvSpPr>
          <p:cNvPr id="547" name="TextBox 546">
            <a:extLst>
              <a:ext uri="{FF2B5EF4-FFF2-40B4-BE49-F238E27FC236}">
                <a16:creationId xmlns:a16="http://schemas.microsoft.com/office/drawing/2014/main" id="{E24FDA51-C3EA-8840-B8E0-E501BF9F8EDF}"/>
              </a:ext>
            </a:extLst>
          </p:cNvPr>
          <p:cNvSpPr txBox="1">
            <a:spLocks noChangeArrowheads="1"/>
          </p:cNvSpPr>
          <p:nvPr/>
        </p:nvSpPr>
        <p:spPr bwMode="auto">
          <a:xfrm>
            <a:off x="720485" y="1046814"/>
            <a:ext cx="2094920" cy="379652"/>
          </a:xfrm>
          <a:prstGeom prst="rect">
            <a:avLst/>
          </a:prstGeom>
          <a:noFill/>
          <a:ln w="9525">
            <a:noFill/>
            <a:miter lim="800000"/>
            <a:headEnd/>
            <a:tailEnd/>
          </a:ln>
        </p:spPr>
        <p:txBody>
          <a:bodyPr wrap="square" lIns="121916" tIns="60958" rIns="121916" bIns="60958">
            <a:spAutoFit/>
          </a:bodyPr>
          <a:lstStyle/>
          <a:p>
            <a:pPr algn="ctr" defTabSz="914307">
              <a:defRPr/>
            </a:pPr>
            <a:r>
              <a:rPr lang="en-US" sz="1667" b="1" dirty="0">
                <a:solidFill>
                  <a:srgbClr val="FF9900"/>
                </a:solidFill>
                <a:ea typeface="Verdana" pitchFamily="34" charset="0"/>
                <a:cs typeface="Arial"/>
              </a:rPr>
              <a:t>Developers</a:t>
            </a:r>
          </a:p>
        </p:txBody>
      </p:sp>
      <p:sp>
        <p:nvSpPr>
          <p:cNvPr id="548" name="TextBox 547">
            <a:extLst>
              <a:ext uri="{FF2B5EF4-FFF2-40B4-BE49-F238E27FC236}">
                <a16:creationId xmlns:a16="http://schemas.microsoft.com/office/drawing/2014/main" id="{2523681A-555A-864E-8E22-FD948336547A}"/>
              </a:ext>
            </a:extLst>
          </p:cNvPr>
          <p:cNvSpPr txBox="1">
            <a:spLocks noChangeArrowheads="1"/>
          </p:cNvSpPr>
          <p:nvPr/>
        </p:nvSpPr>
        <p:spPr bwMode="auto">
          <a:xfrm>
            <a:off x="3375123" y="1043050"/>
            <a:ext cx="2094920" cy="379652"/>
          </a:xfrm>
          <a:prstGeom prst="rect">
            <a:avLst/>
          </a:prstGeom>
          <a:noFill/>
          <a:ln w="9525">
            <a:noFill/>
            <a:miter lim="800000"/>
            <a:headEnd/>
            <a:tailEnd/>
          </a:ln>
        </p:spPr>
        <p:txBody>
          <a:bodyPr wrap="square" lIns="121916" tIns="60958" rIns="121916" bIns="60958">
            <a:spAutoFit/>
          </a:bodyPr>
          <a:lstStyle/>
          <a:p>
            <a:pPr algn="ctr" defTabSz="914307">
              <a:defRPr/>
            </a:pPr>
            <a:r>
              <a:rPr lang="en-US" sz="1667" b="1" dirty="0">
                <a:solidFill>
                  <a:srgbClr val="FF9900"/>
                </a:solidFill>
                <a:ea typeface="Verdana" pitchFamily="34" charset="0"/>
                <a:cs typeface="Arial"/>
              </a:rPr>
              <a:t>Services</a:t>
            </a:r>
          </a:p>
        </p:txBody>
      </p:sp>
      <p:grpSp>
        <p:nvGrpSpPr>
          <p:cNvPr id="549" name="Group 548">
            <a:extLst>
              <a:ext uri="{FF2B5EF4-FFF2-40B4-BE49-F238E27FC236}">
                <a16:creationId xmlns:a16="http://schemas.microsoft.com/office/drawing/2014/main" id="{BE3DD394-2004-DC4A-8299-099A2E80F50A}"/>
              </a:ext>
            </a:extLst>
          </p:cNvPr>
          <p:cNvGrpSpPr/>
          <p:nvPr/>
        </p:nvGrpSpPr>
        <p:grpSpPr>
          <a:xfrm>
            <a:off x="423212" y="1466768"/>
            <a:ext cx="2735407" cy="594066"/>
            <a:chOff x="406400" y="1601475"/>
            <a:chExt cx="3282488" cy="712879"/>
          </a:xfrm>
        </p:grpSpPr>
        <p:grpSp>
          <p:nvGrpSpPr>
            <p:cNvPr id="550" name="Group 549">
              <a:extLst>
                <a:ext uri="{FF2B5EF4-FFF2-40B4-BE49-F238E27FC236}">
                  <a16:creationId xmlns:a16="http://schemas.microsoft.com/office/drawing/2014/main" id="{3D6D903D-9FF4-2C4B-A110-08A6A6C9C8B3}"/>
                </a:ext>
              </a:extLst>
            </p:cNvPr>
            <p:cNvGrpSpPr/>
            <p:nvPr/>
          </p:nvGrpSpPr>
          <p:grpSpPr>
            <a:xfrm>
              <a:off x="596318" y="1712491"/>
              <a:ext cx="653765" cy="525663"/>
              <a:chOff x="596318" y="1276101"/>
              <a:chExt cx="653765" cy="525663"/>
            </a:xfrm>
          </p:grpSpPr>
          <p:grpSp>
            <p:nvGrpSpPr>
              <p:cNvPr id="612" name="Group 611">
                <a:extLst>
                  <a:ext uri="{FF2B5EF4-FFF2-40B4-BE49-F238E27FC236}">
                    <a16:creationId xmlns:a16="http://schemas.microsoft.com/office/drawing/2014/main" id="{03A59735-ECBD-7847-ADD0-887307FD68AC}"/>
                  </a:ext>
                </a:extLst>
              </p:cNvPr>
              <p:cNvGrpSpPr/>
              <p:nvPr/>
            </p:nvGrpSpPr>
            <p:grpSpPr>
              <a:xfrm>
                <a:off x="596318" y="1276101"/>
                <a:ext cx="653765" cy="525663"/>
                <a:chOff x="512403" y="2005281"/>
                <a:chExt cx="2342558" cy="1883543"/>
              </a:xfrm>
              <a:solidFill>
                <a:srgbClr val="FFFFFF"/>
              </a:solidFill>
            </p:grpSpPr>
            <p:sp>
              <p:nvSpPr>
                <p:cNvPr id="629" name="Freeform 5">
                  <a:extLst>
                    <a:ext uri="{FF2B5EF4-FFF2-40B4-BE49-F238E27FC236}">
                      <a16:creationId xmlns:a16="http://schemas.microsoft.com/office/drawing/2014/main" id="{E9952ED9-2C15-9940-8389-4CEEF2126DE4}"/>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30" name="Freeform 6">
                  <a:extLst>
                    <a:ext uri="{FF2B5EF4-FFF2-40B4-BE49-F238E27FC236}">
                      <a16:creationId xmlns:a16="http://schemas.microsoft.com/office/drawing/2014/main" id="{B974FAB1-3A33-1348-B8E0-236C429179BE}"/>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13" name="Group 612">
                <a:extLst>
                  <a:ext uri="{FF2B5EF4-FFF2-40B4-BE49-F238E27FC236}">
                    <a16:creationId xmlns:a16="http://schemas.microsoft.com/office/drawing/2014/main" id="{009DAC46-33F3-C841-8080-3707849DF4B4}"/>
                  </a:ext>
                </a:extLst>
              </p:cNvPr>
              <p:cNvGrpSpPr/>
              <p:nvPr/>
            </p:nvGrpSpPr>
            <p:grpSpPr>
              <a:xfrm>
                <a:off x="718517" y="1349429"/>
                <a:ext cx="409367" cy="259737"/>
                <a:chOff x="7308949" y="409018"/>
                <a:chExt cx="540832" cy="343149"/>
              </a:xfrm>
            </p:grpSpPr>
            <p:sp>
              <p:nvSpPr>
                <p:cNvPr id="614" name="Freeform 151">
                  <a:extLst>
                    <a:ext uri="{FF2B5EF4-FFF2-40B4-BE49-F238E27FC236}">
                      <a16:creationId xmlns:a16="http://schemas.microsoft.com/office/drawing/2014/main" id="{EF6FD2D5-CAC4-AE45-AFD1-19FD8D59B6DA}"/>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5" name="Freeform 150">
                  <a:extLst>
                    <a:ext uri="{FF2B5EF4-FFF2-40B4-BE49-F238E27FC236}">
                      <a16:creationId xmlns:a16="http://schemas.microsoft.com/office/drawing/2014/main" id="{0A605C02-F990-924C-8862-EC8DFF652879}"/>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6" name="Freeform 152">
                  <a:extLst>
                    <a:ext uri="{FF2B5EF4-FFF2-40B4-BE49-F238E27FC236}">
                      <a16:creationId xmlns:a16="http://schemas.microsoft.com/office/drawing/2014/main" id="{27A4F326-E7E2-C743-B73F-88DF5A0E7E8B}"/>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7" name="Freeform 153">
                  <a:extLst>
                    <a:ext uri="{FF2B5EF4-FFF2-40B4-BE49-F238E27FC236}">
                      <a16:creationId xmlns:a16="http://schemas.microsoft.com/office/drawing/2014/main" id="{52AF5B73-138A-CF4A-A30D-40096BB1BE5C}"/>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8" name="Freeform 154">
                  <a:extLst>
                    <a:ext uri="{FF2B5EF4-FFF2-40B4-BE49-F238E27FC236}">
                      <a16:creationId xmlns:a16="http://schemas.microsoft.com/office/drawing/2014/main" id="{5EE97CC0-0738-9346-92F2-3D9FE82FC72E}"/>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19" name="Freeform 155">
                  <a:extLst>
                    <a:ext uri="{FF2B5EF4-FFF2-40B4-BE49-F238E27FC236}">
                      <a16:creationId xmlns:a16="http://schemas.microsoft.com/office/drawing/2014/main" id="{59606ED7-2545-FE49-AD5D-0F9C726F2B1C}"/>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0" name="Freeform 156">
                  <a:extLst>
                    <a:ext uri="{FF2B5EF4-FFF2-40B4-BE49-F238E27FC236}">
                      <a16:creationId xmlns:a16="http://schemas.microsoft.com/office/drawing/2014/main" id="{E8165435-F204-D447-8621-C7A482984C4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1" name="Freeform 159">
                  <a:extLst>
                    <a:ext uri="{FF2B5EF4-FFF2-40B4-BE49-F238E27FC236}">
                      <a16:creationId xmlns:a16="http://schemas.microsoft.com/office/drawing/2014/main" id="{4CE1379B-3DF2-7B49-BE34-9D9B91EE0234}"/>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2" name="Freeform 160">
                  <a:extLst>
                    <a:ext uri="{FF2B5EF4-FFF2-40B4-BE49-F238E27FC236}">
                      <a16:creationId xmlns:a16="http://schemas.microsoft.com/office/drawing/2014/main" id="{681CD093-10B3-F148-96F4-449D0885DE40}"/>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3" name="Freeform 162">
                  <a:extLst>
                    <a:ext uri="{FF2B5EF4-FFF2-40B4-BE49-F238E27FC236}">
                      <a16:creationId xmlns:a16="http://schemas.microsoft.com/office/drawing/2014/main" id="{D91865E7-5FAF-5441-A97D-3C75EC7E5C87}"/>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4" name="Freeform 163">
                  <a:extLst>
                    <a:ext uri="{FF2B5EF4-FFF2-40B4-BE49-F238E27FC236}">
                      <a16:creationId xmlns:a16="http://schemas.microsoft.com/office/drawing/2014/main" id="{1ED7F034-3FEE-B94E-A96C-E8A98224DDD5}"/>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5" name="Freeform 164">
                  <a:extLst>
                    <a:ext uri="{FF2B5EF4-FFF2-40B4-BE49-F238E27FC236}">
                      <a16:creationId xmlns:a16="http://schemas.microsoft.com/office/drawing/2014/main" id="{5B5A0A84-8118-C44D-9C03-E6AC474DAD67}"/>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6" name="Freeform 165">
                  <a:extLst>
                    <a:ext uri="{FF2B5EF4-FFF2-40B4-BE49-F238E27FC236}">
                      <a16:creationId xmlns:a16="http://schemas.microsoft.com/office/drawing/2014/main" id="{1D66B0AD-636B-B14D-A712-FB61B25489BB}"/>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7" name="Freeform 166">
                  <a:extLst>
                    <a:ext uri="{FF2B5EF4-FFF2-40B4-BE49-F238E27FC236}">
                      <a16:creationId xmlns:a16="http://schemas.microsoft.com/office/drawing/2014/main" id="{E53EF410-53A6-7C4D-A107-F80CF912100B}"/>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28" name="Freeform 162">
                  <a:extLst>
                    <a:ext uri="{FF2B5EF4-FFF2-40B4-BE49-F238E27FC236}">
                      <a16:creationId xmlns:a16="http://schemas.microsoft.com/office/drawing/2014/main" id="{52461E71-6EF3-E844-A7BC-456CC90945A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51" name="Group 550">
              <a:extLst>
                <a:ext uri="{FF2B5EF4-FFF2-40B4-BE49-F238E27FC236}">
                  <a16:creationId xmlns:a16="http://schemas.microsoft.com/office/drawing/2014/main" id="{BC3150B1-FBD8-EC4F-B810-98AF00A1667B}"/>
                </a:ext>
              </a:extLst>
            </p:cNvPr>
            <p:cNvGrpSpPr/>
            <p:nvPr/>
          </p:nvGrpSpPr>
          <p:grpSpPr>
            <a:xfrm>
              <a:off x="1357340" y="1712491"/>
              <a:ext cx="653765" cy="525663"/>
              <a:chOff x="596318" y="1276101"/>
              <a:chExt cx="653765" cy="525663"/>
            </a:xfrm>
          </p:grpSpPr>
          <p:grpSp>
            <p:nvGrpSpPr>
              <p:cNvPr id="593" name="Group 592">
                <a:extLst>
                  <a:ext uri="{FF2B5EF4-FFF2-40B4-BE49-F238E27FC236}">
                    <a16:creationId xmlns:a16="http://schemas.microsoft.com/office/drawing/2014/main" id="{8F1BE064-E8CE-8645-A823-2E7F94F6651E}"/>
                  </a:ext>
                </a:extLst>
              </p:cNvPr>
              <p:cNvGrpSpPr/>
              <p:nvPr/>
            </p:nvGrpSpPr>
            <p:grpSpPr>
              <a:xfrm>
                <a:off x="596318" y="1276101"/>
                <a:ext cx="653765" cy="525663"/>
                <a:chOff x="512403" y="2005281"/>
                <a:chExt cx="2342558" cy="1883543"/>
              </a:xfrm>
              <a:solidFill>
                <a:srgbClr val="FFFFFF"/>
              </a:solidFill>
            </p:grpSpPr>
            <p:sp>
              <p:nvSpPr>
                <p:cNvPr id="610" name="Freeform 5">
                  <a:extLst>
                    <a:ext uri="{FF2B5EF4-FFF2-40B4-BE49-F238E27FC236}">
                      <a16:creationId xmlns:a16="http://schemas.microsoft.com/office/drawing/2014/main" id="{96E05A66-AC0B-5C48-ACB0-0BB68F75609A}"/>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11" name="Freeform 6">
                  <a:extLst>
                    <a:ext uri="{FF2B5EF4-FFF2-40B4-BE49-F238E27FC236}">
                      <a16:creationId xmlns:a16="http://schemas.microsoft.com/office/drawing/2014/main" id="{D9651A7A-940E-714F-8A98-038BE308B2B5}"/>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594" name="Group 593">
                <a:extLst>
                  <a:ext uri="{FF2B5EF4-FFF2-40B4-BE49-F238E27FC236}">
                    <a16:creationId xmlns:a16="http://schemas.microsoft.com/office/drawing/2014/main" id="{878B9A8A-334C-6A43-A599-C44CC1991546}"/>
                  </a:ext>
                </a:extLst>
              </p:cNvPr>
              <p:cNvGrpSpPr/>
              <p:nvPr/>
            </p:nvGrpSpPr>
            <p:grpSpPr>
              <a:xfrm>
                <a:off x="718517" y="1349429"/>
                <a:ext cx="409367" cy="259737"/>
                <a:chOff x="7308949" y="409018"/>
                <a:chExt cx="540832" cy="343149"/>
              </a:xfrm>
            </p:grpSpPr>
            <p:sp>
              <p:nvSpPr>
                <p:cNvPr id="595" name="Freeform 151">
                  <a:extLst>
                    <a:ext uri="{FF2B5EF4-FFF2-40B4-BE49-F238E27FC236}">
                      <a16:creationId xmlns:a16="http://schemas.microsoft.com/office/drawing/2014/main" id="{B2E1F21E-4CF8-EC44-9CCB-9EA3F776D8BA}"/>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6" name="Freeform 150">
                  <a:extLst>
                    <a:ext uri="{FF2B5EF4-FFF2-40B4-BE49-F238E27FC236}">
                      <a16:creationId xmlns:a16="http://schemas.microsoft.com/office/drawing/2014/main" id="{A0B8848C-EC30-A245-BAF1-FCEA4A66AAB2}"/>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7" name="Freeform 152">
                  <a:extLst>
                    <a:ext uri="{FF2B5EF4-FFF2-40B4-BE49-F238E27FC236}">
                      <a16:creationId xmlns:a16="http://schemas.microsoft.com/office/drawing/2014/main" id="{D796745A-3ED4-084C-AFC9-3CF1A26E50F6}"/>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8" name="Freeform 153">
                  <a:extLst>
                    <a:ext uri="{FF2B5EF4-FFF2-40B4-BE49-F238E27FC236}">
                      <a16:creationId xmlns:a16="http://schemas.microsoft.com/office/drawing/2014/main" id="{1DEF255F-231C-D44E-A349-501A8D6BB0B8}"/>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9" name="Freeform 154">
                  <a:extLst>
                    <a:ext uri="{FF2B5EF4-FFF2-40B4-BE49-F238E27FC236}">
                      <a16:creationId xmlns:a16="http://schemas.microsoft.com/office/drawing/2014/main" id="{2D42CFCB-EED6-1E40-9B7C-892AC8CC1D02}"/>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0" name="Freeform 155">
                  <a:extLst>
                    <a:ext uri="{FF2B5EF4-FFF2-40B4-BE49-F238E27FC236}">
                      <a16:creationId xmlns:a16="http://schemas.microsoft.com/office/drawing/2014/main" id="{28A4AEDA-F94C-0942-A43C-65E3AD155EFF}"/>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1" name="Freeform 156">
                  <a:extLst>
                    <a:ext uri="{FF2B5EF4-FFF2-40B4-BE49-F238E27FC236}">
                      <a16:creationId xmlns:a16="http://schemas.microsoft.com/office/drawing/2014/main" id="{EB89F119-C07D-5945-B972-E24135538C56}"/>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2" name="Freeform 159">
                  <a:extLst>
                    <a:ext uri="{FF2B5EF4-FFF2-40B4-BE49-F238E27FC236}">
                      <a16:creationId xmlns:a16="http://schemas.microsoft.com/office/drawing/2014/main" id="{90BB01EC-E782-1B44-BBDE-17F7F90BE5CD}"/>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3" name="Freeform 160">
                  <a:extLst>
                    <a:ext uri="{FF2B5EF4-FFF2-40B4-BE49-F238E27FC236}">
                      <a16:creationId xmlns:a16="http://schemas.microsoft.com/office/drawing/2014/main" id="{18E4C859-2361-2545-9E12-F111D3591508}"/>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4" name="Freeform 162">
                  <a:extLst>
                    <a:ext uri="{FF2B5EF4-FFF2-40B4-BE49-F238E27FC236}">
                      <a16:creationId xmlns:a16="http://schemas.microsoft.com/office/drawing/2014/main" id="{0B52983B-4645-BB4A-AD8A-AE826E697E1B}"/>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5" name="Freeform 163">
                  <a:extLst>
                    <a:ext uri="{FF2B5EF4-FFF2-40B4-BE49-F238E27FC236}">
                      <a16:creationId xmlns:a16="http://schemas.microsoft.com/office/drawing/2014/main" id="{2922052F-33A9-EB4E-9BDE-4F6089E5D750}"/>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6" name="Freeform 164">
                  <a:extLst>
                    <a:ext uri="{FF2B5EF4-FFF2-40B4-BE49-F238E27FC236}">
                      <a16:creationId xmlns:a16="http://schemas.microsoft.com/office/drawing/2014/main" id="{3266F0F0-8FE7-D747-877E-A925B6A0BAFB}"/>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7" name="Freeform 165">
                  <a:extLst>
                    <a:ext uri="{FF2B5EF4-FFF2-40B4-BE49-F238E27FC236}">
                      <a16:creationId xmlns:a16="http://schemas.microsoft.com/office/drawing/2014/main" id="{208D987A-A42A-DE41-B495-3A2D8AE9B889}"/>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8" name="Freeform 166">
                  <a:extLst>
                    <a:ext uri="{FF2B5EF4-FFF2-40B4-BE49-F238E27FC236}">
                      <a16:creationId xmlns:a16="http://schemas.microsoft.com/office/drawing/2014/main" id="{F26BD0A1-C5C2-BF40-B488-DA69F5901D1C}"/>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09" name="Freeform 162">
                  <a:extLst>
                    <a:ext uri="{FF2B5EF4-FFF2-40B4-BE49-F238E27FC236}">
                      <a16:creationId xmlns:a16="http://schemas.microsoft.com/office/drawing/2014/main" id="{700791E7-9E55-6648-8706-E1BB5165FB46}"/>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52" name="Group 551">
              <a:extLst>
                <a:ext uri="{FF2B5EF4-FFF2-40B4-BE49-F238E27FC236}">
                  <a16:creationId xmlns:a16="http://schemas.microsoft.com/office/drawing/2014/main" id="{C35CEB88-0C60-6E45-9AE7-C2D95C195D3F}"/>
                </a:ext>
              </a:extLst>
            </p:cNvPr>
            <p:cNvGrpSpPr/>
            <p:nvPr/>
          </p:nvGrpSpPr>
          <p:grpSpPr>
            <a:xfrm>
              <a:off x="2118362" y="1712491"/>
              <a:ext cx="653765" cy="525663"/>
              <a:chOff x="596318" y="1276101"/>
              <a:chExt cx="653765" cy="525663"/>
            </a:xfrm>
          </p:grpSpPr>
          <p:grpSp>
            <p:nvGrpSpPr>
              <p:cNvPr id="574" name="Group 573">
                <a:extLst>
                  <a:ext uri="{FF2B5EF4-FFF2-40B4-BE49-F238E27FC236}">
                    <a16:creationId xmlns:a16="http://schemas.microsoft.com/office/drawing/2014/main" id="{3E29317F-5EA1-D841-863A-BECE5C010C27}"/>
                  </a:ext>
                </a:extLst>
              </p:cNvPr>
              <p:cNvGrpSpPr/>
              <p:nvPr/>
            </p:nvGrpSpPr>
            <p:grpSpPr>
              <a:xfrm>
                <a:off x="596318" y="1276101"/>
                <a:ext cx="653765" cy="525663"/>
                <a:chOff x="512403" y="2005281"/>
                <a:chExt cx="2342558" cy="1883543"/>
              </a:xfrm>
              <a:solidFill>
                <a:srgbClr val="FFFFFF"/>
              </a:solidFill>
            </p:grpSpPr>
            <p:sp>
              <p:nvSpPr>
                <p:cNvPr id="591" name="Freeform 5">
                  <a:extLst>
                    <a:ext uri="{FF2B5EF4-FFF2-40B4-BE49-F238E27FC236}">
                      <a16:creationId xmlns:a16="http://schemas.microsoft.com/office/drawing/2014/main" id="{BED5A478-BB17-9646-ABB0-4F6F5AB5DFF8}"/>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592" name="Freeform 6">
                  <a:extLst>
                    <a:ext uri="{FF2B5EF4-FFF2-40B4-BE49-F238E27FC236}">
                      <a16:creationId xmlns:a16="http://schemas.microsoft.com/office/drawing/2014/main" id="{FC296F72-AB4B-9C49-979F-B41A9649EEAE}"/>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575" name="Group 574">
                <a:extLst>
                  <a:ext uri="{FF2B5EF4-FFF2-40B4-BE49-F238E27FC236}">
                    <a16:creationId xmlns:a16="http://schemas.microsoft.com/office/drawing/2014/main" id="{488E7A8B-9528-F34C-B899-6388D21AC7C8}"/>
                  </a:ext>
                </a:extLst>
              </p:cNvPr>
              <p:cNvGrpSpPr/>
              <p:nvPr/>
            </p:nvGrpSpPr>
            <p:grpSpPr>
              <a:xfrm>
                <a:off x="718517" y="1349429"/>
                <a:ext cx="409367" cy="259737"/>
                <a:chOff x="7308949" y="409018"/>
                <a:chExt cx="540832" cy="343149"/>
              </a:xfrm>
            </p:grpSpPr>
            <p:sp>
              <p:nvSpPr>
                <p:cNvPr id="576" name="Freeform 151">
                  <a:extLst>
                    <a:ext uri="{FF2B5EF4-FFF2-40B4-BE49-F238E27FC236}">
                      <a16:creationId xmlns:a16="http://schemas.microsoft.com/office/drawing/2014/main" id="{0B1E3DC2-C4B5-C44B-AA80-5896716D8370}"/>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7" name="Freeform 150">
                  <a:extLst>
                    <a:ext uri="{FF2B5EF4-FFF2-40B4-BE49-F238E27FC236}">
                      <a16:creationId xmlns:a16="http://schemas.microsoft.com/office/drawing/2014/main" id="{B22959D0-BC18-A044-A179-5045E05EDA90}"/>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8" name="Freeform 152">
                  <a:extLst>
                    <a:ext uri="{FF2B5EF4-FFF2-40B4-BE49-F238E27FC236}">
                      <a16:creationId xmlns:a16="http://schemas.microsoft.com/office/drawing/2014/main" id="{5C255BEF-8524-F840-AA94-1DD09CCDC27E}"/>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9" name="Freeform 153">
                  <a:extLst>
                    <a:ext uri="{FF2B5EF4-FFF2-40B4-BE49-F238E27FC236}">
                      <a16:creationId xmlns:a16="http://schemas.microsoft.com/office/drawing/2014/main" id="{5DCD846D-27D2-3643-A848-7763BEEACC57}"/>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0" name="Freeform 154">
                  <a:extLst>
                    <a:ext uri="{FF2B5EF4-FFF2-40B4-BE49-F238E27FC236}">
                      <a16:creationId xmlns:a16="http://schemas.microsoft.com/office/drawing/2014/main" id="{3FE8C023-CACD-5945-BA79-193C820F6818}"/>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1" name="Freeform 155">
                  <a:extLst>
                    <a:ext uri="{FF2B5EF4-FFF2-40B4-BE49-F238E27FC236}">
                      <a16:creationId xmlns:a16="http://schemas.microsoft.com/office/drawing/2014/main" id="{423F0D94-98BC-8546-A2E3-DDF7EEA685A1}"/>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2" name="Freeform 156">
                  <a:extLst>
                    <a:ext uri="{FF2B5EF4-FFF2-40B4-BE49-F238E27FC236}">
                      <a16:creationId xmlns:a16="http://schemas.microsoft.com/office/drawing/2014/main" id="{8BCEFE6F-C43C-5B42-BA6D-E8FE96892F3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3" name="Freeform 159">
                  <a:extLst>
                    <a:ext uri="{FF2B5EF4-FFF2-40B4-BE49-F238E27FC236}">
                      <a16:creationId xmlns:a16="http://schemas.microsoft.com/office/drawing/2014/main" id="{9C763191-9B37-5648-A670-B26D7EE1D8CB}"/>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4" name="Freeform 160">
                  <a:extLst>
                    <a:ext uri="{FF2B5EF4-FFF2-40B4-BE49-F238E27FC236}">
                      <a16:creationId xmlns:a16="http://schemas.microsoft.com/office/drawing/2014/main" id="{52CC5A6A-9149-CB45-B8E4-2F26A00FFBD8}"/>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5" name="Freeform 162">
                  <a:extLst>
                    <a:ext uri="{FF2B5EF4-FFF2-40B4-BE49-F238E27FC236}">
                      <a16:creationId xmlns:a16="http://schemas.microsoft.com/office/drawing/2014/main" id="{EC61F401-83C9-A742-94DA-5501A67EADF9}"/>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6" name="Freeform 163">
                  <a:extLst>
                    <a:ext uri="{FF2B5EF4-FFF2-40B4-BE49-F238E27FC236}">
                      <a16:creationId xmlns:a16="http://schemas.microsoft.com/office/drawing/2014/main" id="{53E3444C-858C-564E-AC9E-3C0E0D09CD88}"/>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7" name="Freeform 164">
                  <a:extLst>
                    <a:ext uri="{FF2B5EF4-FFF2-40B4-BE49-F238E27FC236}">
                      <a16:creationId xmlns:a16="http://schemas.microsoft.com/office/drawing/2014/main" id="{4E1F95B1-26F5-634D-BD0E-F61894CBA3BF}"/>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8" name="Freeform 165">
                  <a:extLst>
                    <a:ext uri="{FF2B5EF4-FFF2-40B4-BE49-F238E27FC236}">
                      <a16:creationId xmlns:a16="http://schemas.microsoft.com/office/drawing/2014/main" id="{C36F4560-476A-1B4B-B05B-67E7B23BD63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89" name="Freeform 166">
                  <a:extLst>
                    <a:ext uri="{FF2B5EF4-FFF2-40B4-BE49-F238E27FC236}">
                      <a16:creationId xmlns:a16="http://schemas.microsoft.com/office/drawing/2014/main" id="{991DE993-D04C-DC49-873A-2F61E396E02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90" name="Freeform 162">
                  <a:extLst>
                    <a:ext uri="{FF2B5EF4-FFF2-40B4-BE49-F238E27FC236}">
                      <a16:creationId xmlns:a16="http://schemas.microsoft.com/office/drawing/2014/main" id="{D5EBE7C6-6F54-0A43-A4A5-E536D7411A3A}"/>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553" name="Group 552">
              <a:extLst>
                <a:ext uri="{FF2B5EF4-FFF2-40B4-BE49-F238E27FC236}">
                  <a16:creationId xmlns:a16="http://schemas.microsoft.com/office/drawing/2014/main" id="{5D7647E2-A08F-3E47-A59A-814D47301ECB}"/>
                </a:ext>
              </a:extLst>
            </p:cNvPr>
            <p:cNvGrpSpPr/>
            <p:nvPr/>
          </p:nvGrpSpPr>
          <p:grpSpPr>
            <a:xfrm>
              <a:off x="2879383" y="1712491"/>
              <a:ext cx="653765" cy="525663"/>
              <a:chOff x="596318" y="1276101"/>
              <a:chExt cx="653765" cy="525663"/>
            </a:xfrm>
          </p:grpSpPr>
          <p:grpSp>
            <p:nvGrpSpPr>
              <p:cNvPr id="555" name="Group 554">
                <a:extLst>
                  <a:ext uri="{FF2B5EF4-FFF2-40B4-BE49-F238E27FC236}">
                    <a16:creationId xmlns:a16="http://schemas.microsoft.com/office/drawing/2014/main" id="{50F13AE4-0F75-4648-B951-0E135B66969A}"/>
                  </a:ext>
                </a:extLst>
              </p:cNvPr>
              <p:cNvGrpSpPr/>
              <p:nvPr/>
            </p:nvGrpSpPr>
            <p:grpSpPr>
              <a:xfrm>
                <a:off x="596318" y="1276101"/>
                <a:ext cx="653765" cy="525663"/>
                <a:chOff x="512403" y="2005281"/>
                <a:chExt cx="2342558" cy="1883543"/>
              </a:xfrm>
              <a:solidFill>
                <a:srgbClr val="FFFFFF"/>
              </a:solidFill>
            </p:grpSpPr>
            <p:sp>
              <p:nvSpPr>
                <p:cNvPr id="572" name="Freeform 5">
                  <a:extLst>
                    <a:ext uri="{FF2B5EF4-FFF2-40B4-BE49-F238E27FC236}">
                      <a16:creationId xmlns:a16="http://schemas.microsoft.com/office/drawing/2014/main" id="{7DFC8162-4ABA-A948-B1B1-61D636DE92FC}"/>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573" name="Freeform 6">
                  <a:extLst>
                    <a:ext uri="{FF2B5EF4-FFF2-40B4-BE49-F238E27FC236}">
                      <a16:creationId xmlns:a16="http://schemas.microsoft.com/office/drawing/2014/main" id="{07583ECE-F148-AB4D-8B44-9D65F4C0254A}"/>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556" name="Group 555">
                <a:extLst>
                  <a:ext uri="{FF2B5EF4-FFF2-40B4-BE49-F238E27FC236}">
                    <a16:creationId xmlns:a16="http://schemas.microsoft.com/office/drawing/2014/main" id="{3F3EB786-2787-1F4B-A06D-A91F30C5C6AE}"/>
                  </a:ext>
                </a:extLst>
              </p:cNvPr>
              <p:cNvGrpSpPr/>
              <p:nvPr/>
            </p:nvGrpSpPr>
            <p:grpSpPr>
              <a:xfrm>
                <a:off x="718517" y="1349429"/>
                <a:ext cx="409367" cy="259737"/>
                <a:chOff x="7308949" y="409018"/>
                <a:chExt cx="540832" cy="343149"/>
              </a:xfrm>
            </p:grpSpPr>
            <p:sp>
              <p:nvSpPr>
                <p:cNvPr id="557" name="Freeform 151">
                  <a:extLst>
                    <a:ext uri="{FF2B5EF4-FFF2-40B4-BE49-F238E27FC236}">
                      <a16:creationId xmlns:a16="http://schemas.microsoft.com/office/drawing/2014/main" id="{7BE34738-C6B7-E949-8C38-6FE137929DAA}"/>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58" name="Freeform 150">
                  <a:extLst>
                    <a:ext uri="{FF2B5EF4-FFF2-40B4-BE49-F238E27FC236}">
                      <a16:creationId xmlns:a16="http://schemas.microsoft.com/office/drawing/2014/main" id="{9999467B-005F-DA4A-8E20-6AFBF7D69176}"/>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59" name="Freeform 152">
                  <a:extLst>
                    <a:ext uri="{FF2B5EF4-FFF2-40B4-BE49-F238E27FC236}">
                      <a16:creationId xmlns:a16="http://schemas.microsoft.com/office/drawing/2014/main" id="{50EF66BB-E2F1-1D42-9D82-E159123B5977}"/>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0" name="Freeform 153">
                  <a:extLst>
                    <a:ext uri="{FF2B5EF4-FFF2-40B4-BE49-F238E27FC236}">
                      <a16:creationId xmlns:a16="http://schemas.microsoft.com/office/drawing/2014/main" id="{40CB970D-203D-2048-944C-EA189E960053}"/>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1" name="Freeform 154">
                  <a:extLst>
                    <a:ext uri="{FF2B5EF4-FFF2-40B4-BE49-F238E27FC236}">
                      <a16:creationId xmlns:a16="http://schemas.microsoft.com/office/drawing/2014/main" id="{63DD9277-9DB2-ED4C-88BD-EDD293D9CB36}"/>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2" name="Freeform 155">
                  <a:extLst>
                    <a:ext uri="{FF2B5EF4-FFF2-40B4-BE49-F238E27FC236}">
                      <a16:creationId xmlns:a16="http://schemas.microsoft.com/office/drawing/2014/main" id="{94F6FA21-54E9-AC43-94DF-E6678A9E610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3" name="Freeform 156">
                  <a:extLst>
                    <a:ext uri="{FF2B5EF4-FFF2-40B4-BE49-F238E27FC236}">
                      <a16:creationId xmlns:a16="http://schemas.microsoft.com/office/drawing/2014/main" id="{D80FDB0D-C1C0-1642-B535-A5966030723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4" name="Freeform 159">
                  <a:extLst>
                    <a:ext uri="{FF2B5EF4-FFF2-40B4-BE49-F238E27FC236}">
                      <a16:creationId xmlns:a16="http://schemas.microsoft.com/office/drawing/2014/main" id="{A738D52B-00F5-B849-819A-A45F88093A92}"/>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5" name="Freeform 160">
                  <a:extLst>
                    <a:ext uri="{FF2B5EF4-FFF2-40B4-BE49-F238E27FC236}">
                      <a16:creationId xmlns:a16="http://schemas.microsoft.com/office/drawing/2014/main" id="{5B596EC6-606B-DE4C-896B-2CCB2FB037D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6" name="Freeform 162">
                  <a:extLst>
                    <a:ext uri="{FF2B5EF4-FFF2-40B4-BE49-F238E27FC236}">
                      <a16:creationId xmlns:a16="http://schemas.microsoft.com/office/drawing/2014/main" id="{BF8FEADB-94A3-A947-A2C5-FA37970A97B3}"/>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7" name="Freeform 163">
                  <a:extLst>
                    <a:ext uri="{FF2B5EF4-FFF2-40B4-BE49-F238E27FC236}">
                      <a16:creationId xmlns:a16="http://schemas.microsoft.com/office/drawing/2014/main" id="{640B4763-7597-954F-AA02-36B90218507B}"/>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8" name="Freeform 164">
                  <a:extLst>
                    <a:ext uri="{FF2B5EF4-FFF2-40B4-BE49-F238E27FC236}">
                      <a16:creationId xmlns:a16="http://schemas.microsoft.com/office/drawing/2014/main" id="{0C82EA05-3B67-3C4F-A52B-A8DAB4F3B271}"/>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69" name="Freeform 165">
                  <a:extLst>
                    <a:ext uri="{FF2B5EF4-FFF2-40B4-BE49-F238E27FC236}">
                      <a16:creationId xmlns:a16="http://schemas.microsoft.com/office/drawing/2014/main" id="{E0FB2DCD-334F-C44A-AD41-17480E815808}"/>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0" name="Freeform 166">
                  <a:extLst>
                    <a:ext uri="{FF2B5EF4-FFF2-40B4-BE49-F238E27FC236}">
                      <a16:creationId xmlns:a16="http://schemas.microsoft.com/office/drawing/2014/main" id="{18BBB630-C7C2-5044-9C81-D9BF6E37ADD7}"/>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571" name="Freeform 162">
                  <a:extLst>
                    <a:ext uri="{FF2B5EF4-FFF2-40B4-BE49-F238E27FC236}">
                      <a16:creationId xmlns:a16="http://schemas.microsoft.com/office/drawing/2014/main" id="{B37B174A-DEF9-0040-B51B-FB172179BBDC}"/>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554" name="Rectangle 553">
              <a:extLst>
                <a:ext uri="{FF2B5EF4-FFF2-40B4-BE49-F238E27FC236}">
                  <a16:creationId xmlns:a16="http://schemas.microsoft.com/office/drawing/2014/main" id="{5C334043-090F-974B-95B0-41C7F43DE071}"/>
                </a:ext>
              </a:extLst>
            </p:cNvPr>
            <p:cNvSpPr/>
            <p:nvPr/>
          </p:nvSpPr>
          <p:spPr bwMode="auto">
            <a:xfrm>
              <a:off x="406400" y="1601475"/>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631" name="Group 630">
            <a:extLst>
              <a:ext uri="{FF2B5EF4-FFF2-40B4-BE49-F238E27FC236}">
                <a16:creationId xmlns:a16="http://schemas.microsoft.com/office/drawing/2014/main" id="{EC1630CC-FC9B-D348-88D7-8E66BFCDBFF1}"/>
              </a:ext>
            </a:extLst>
          </p:cNvPr>
          <p:cNvGrpSpPr/>
          <p:nvPr/>
        </p:nvGrpSpPr>
        <p:grpSpPr>
          <a:xfrm>
            <a:off x="423212" y="2250633"/>
            <a:ext cx="2735407" cy="594066"/>
            <a:chOff x="406400" y="2554813"/>
            <a:chExt cx="3282488" cy="712879"/>
          </a:xfrm>
        </p:grpSpPr>
        <p:grpSp>
          <p:nvGrpSpPr>
            <p:cNvPr id="632" name="Group 631">
              <a:extLst>
                <a:ext uri="{FF2B5EF4-FFF2-40B4-BE49-F238E27FC236}">
                  <a16:creationId xmlns:a16="http://schemas.microsoft.com/office/drawing/2014/main" id="{60E3C318-4118-E84D-A166-F68F940D7748}"/>
                </a:ext>
              </a:extLst>
            </p:cNvPr>
            <p:cNvGrpSpPr/>
            <p:nvPr/>
          </p:nvGrpSpPr>
          <p:grpSpPr>
            <a:xfrm>
              <a:off x="596318" y="2665829"/>
              <a:ext cx="653765" cy="525663"/>
              <a:chOff x="596318" y="1276101"/>
              <a:chExt cx="653765" cy="525663"/>
            </a:xfrm>
          </p:grpSpPr>
          <p:grpSp>
            <p:nvGrpSpPr>
              <p:cNvPr id="694" name="Group 693">
                <a:extLst>
                  <a:ext uri="{FF2B5EF4-FFF2-40B4-BE49-F238E27FC236}">
                    <a16:creationId xmlns:a16="http://schemas.microsoft.com/office/drawing/2014/main" id="{162A10EA-3486-1941-BD08-A43B208AD172}"/>
                  </a:ext>
                </a:extLst>
              </p:cNvPr>
              <p:cNvGrpSpPr/>
              <p:nvPr/>
            </p:nvGrpSpPr>
            <p:grpSpPr>
              <a:xfrm>
                <a:off x="596318" y="1276101"/>
                <a:ext cx="653765" cy="525663"/>
                <a:chOff x="512403" y="2005281"/>
                <a:chExt cx="2342558" cy="1883543"/>
              </a:xfrm>
              <a:solidFill>
                <a:srgbClr val="FFFFFF"/>
              </a:solidFill>
            </p:grpSpPr>
            <p:sp>
              <p:nvSpPr>
                <p:cNvPr id="711" name="Freeform 5">
                  <a:extLst>
                    <a:ext uri="{FF2B5EF4-FFF2-40B4-BE49-F238E27FC236}">
                      <a16:creationId xmlns:a16="http://schemas.microsoft.com/office/drawing/2014/main" id="{7ECA79E9-F846-6B42-B818-A03C9673311F}"/>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12" name="Freeform 6">
                  <a:extLst>
                    <a:ext uri="{FF2B5EF4-FFF2-40B4-BE49-F238E27FC236}">
                      <a16:creationId xmlns:a16="http://schemas.microsoft.com/office/drawing/2014/main" id="{0A55935F-E010-5248-AEE8-90E79978AF08}"/>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95" name="Group 694">
                <a:extLst>
                  <a:ext uri="{FF2B5EF4-FFF2-40B4-BE49-F238E27FC236}">
                    <a16:creationId xmlns:a16="http://schemas.microsoft.com/office/drawing/2014/main" id="{61C75705-7E97-E142-AFF5-21668D8495A8}"/>
                  </a:ext>
                </a:extLst>
              </p:cNvPr>
              <p:cNvGrpSpPr/>
              <p:nvPr/>
            </p:nvGrpSpPr>
            <p:grpSpPr>
              <a:xfrm>
                <a:off x="718517" y="1349429"/>
                <a:ext cx="409367" cy="259737"/>
                <a:chOff x="7308949" y="409018"/>
                <a:chExt cx="540832" cy="343149"/>
              </a:xfrm>
            </p:grpSpPr>
            <p:sp>
              <p:nvSpPr>
                <p:cNvPr id="696" name="Freeform 151">
                  <a:extLst>
                    <a:ext uri="{FF2B5EF4-FFF2-40B4-BE49-F238E27FC236}">
                      <a16:creationId xmlns:a16="http://schemas.microsoft.com/office/drawing/2014/main" id="{CBDA54C8-AC13-EE44-B92C-FB73382D3882}"/>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7" name="Freeform 150">
                  <a:extLst>
                    <a:ext uri="{FF2B5EF4-FFF2-40B4-BE49-F238E27FC236}">
                      <a16:creationId xmlns:a16="http://schemas.microsoft.com/office/drawing/2014/main" id="{F38FA1EC-FDE0-484C-9BCB-607FCD3B5BB9}"/>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8" name="Freeform 152">
                  <a:extLst>
                    <a:ext uri="{FF2B5EF4-FFF2-40B4-BE49-F238E27FC236}">
                      <a16:creationId xmlns:a16="http://schemas.microsoft.com/office/drawing/2014/main" id="{FBD8757B-A44A-1047-8AF7-BC6186FFE379}"/>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9" name="Freeform 153">
                  <a:extLst>
                    <a:ext uri="{FF2B5EF4-FFF2-40B4-BE49-F238E27FC236}">
                      <a16:creationId xmlns:a16="http://schemas.microsoft.com/office/drawing/2014/main" id="{4CEE2BDC-B506-8549-9701-525C9E53A3B3}"/>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0" name="Freeform 154">
                  <a:extLst>
                    <a:ext uri="{FF2B5EF4-FFF2-40B4-BE49-F238E27FC236}">
                      <a16:creationId xmlns:a16="http://schemas.microsoft.com/office/drawing/2014/main" id="{0C26D9A2-61F6-854B-9B01-EC5B719897EC}"/>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1" name="Freeform 155">
                  <a:extLst>
                    <a:ext uri="{FF2B5EF4-FFF2-40B4-BE49-F238E27FC236}">
                      <a16:creationId xmlns:a16="http://schemas.microsoft.com/office/drawing/2014/main" id="{E3EDFA38-7CEB-9D44-9022-8286217CD2F9}"/>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2" name="Freeform 156">
                  <a:extLst>
                    <a:ext uri="{FF2B5EF4-FFF2-40B4-BE49-F238E27FC236}">
                      <a16:creationId xmlns:a16="http://schemas.microsoft.com/office/drawing/2014/main" id="{3291636E-5255-B945-A89F-00F37CB4E26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3" name="Freeform 159">
                  <a:extLst>
                    <a:ext uri="{FF2B5EF4-FFF2-40B4-BE49-F238E27FC236}">
                      <a16:creationId xmlns:a16="http://schemas.microsoft.com/office/drawing/2014/main" id="{EA572522-77AA-F84E-BCAE-57B204FD1C1E}"/>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4" name="Freeform 160">
                  <a:extLst>
                    <a:ext uri="{FF2B5EF4-FFF2-40B4-BE49-F238E27FC236}">
                      <a16:creationId xmlns:a16="http://schemas.microsoft.com/office/drawing/2014/main" id="{8203EC13-5157-C740-A064-1DD3FD487D91}"/>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5" name="Freeform 162">
                  <a:extLst>
                    <a:ext uri="{FF2B5EF4-FFF2-40B4-BE49-F238E27FC236}">
                      <a16:creationId xmlns:a16="http://schemas.microsoft.com/office/drawing/2014/main" id="{4565B1B8-2814-B044-8B1B-0191C209AB60}"/>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6" name="Freeform 163">
                  <a:extLst>
                    <a:ext uri="{FF2B5EF4-FFF2-40B4-BE49-F238E27FC236}">
                      <a16:creationId xmlns:a16="http://schemas.microsoft.com/office/drawing/2014/main" id="{ECC4A498-BF9E-F048-A5B6-0033A68FEEEB}"/>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7" name="Freeform 164">
                  <a:extLst>
                    <a:ext uri="{FF2B5EF4-FFF2-40B4-BE49-F238E27FC236}">
                      <a16:creationId xmlns:a16="http://schemas.microsoft.com/office/drawing/2014/main" id="{77D2B22D-20E8-7845-A1FF-FDB9E4DE0464}"/>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8" name="Freeform 165">
                  <a:extLst>
                    <a:ext uri="{FF2B5EF4-FFF2-40B4-BE49-F238E27FC236}">
                      <a16:creationId xmlns:a16="http://schemas.microsoft.com/office/drawing/2014/main" id="{889AAC05-5071-454C-AED7-6FA86A54254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09" name="Freeform 166">
                  <a:extLst>
                    <a:ext uri="{FF2B5EF4-FFF2-40B4-BE49-F238E27FC236}">
                      <a16:creationId xmlns:a16="http://schemas.microsoft.com/office/drawing/2014/main" id="{B81CE75B-AF22-9349-A476-124C345F58A5}"/>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10" name="Freeform 162">
                  <a:extLst>
                    <a:ext uri="{FF2B5EF4-FFF2-40B4-BE49-F238E27FC236}">
                      <a16:creationId xmlns:a16="http://schemas.microsoft.com/office/drawing/2014/main" id="{19266D35-7E4D-0143-B626-91218B091DF8}"/>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633" name="Group 632">
              <a:extLst>
                <a:ext uri="{FF2B5EF4-FFF2-40B4-BE49-F238E27FC236}">
                  <a16:creationId xmlns:a16="http://schemas.microsoft.com/office/drawing/2014/main" id="{10C2151B-5841-1344-A64B-E013C91CDF3B}"/>
                </a:ext>
              </a:extLst>
            </p:cNvPr>
            <p:cNvGrpSpPr/>
            <p:nvPr/>
          </p:nvGrpSpPr>
          <p:grpSpPr>
            <a:xfrm>
              <a:off x="1357340" y="2665829"/>
              <a:ext cx="653765" cy="525663"/>
              <a:chOff x="596318" y="1276101"/>
              <a:chExt cx="653765" cy="525663"/>
            </a:xfrm>
          </p:grpSpPr>
          <p:grpSp>
            <p:nvGrpSpPr>
              <p:cNvPr id="675" name="Group 674">
                <a:extLst>
                  <a:ext uri="{FF2B5EF4-FFF2-40B4-BE49-F238E27FC236}">
                    <a16:creationId xmlns:a16="http://schemas.microsoft.com/office/drawing/2014/main" id="{77ED691E-C414-4349-8CF3-8A7955411390}"/>
                  </a:ext>
                </a:extLst>
              </p:cNvPr>
              <p:cNvGrpSpPr/>
              <p:nvPr/>
            </p:nvGrpSpPr>
            <p:grpSpPr>
              <a:xfrm>
                <a:off x="596318" y="1276101"/>
                <a:ext cx="653765" cy="525663"/>
                <a:chOff x="512403" y="2005281"/>
                <a:chExt cx="2342558" cy="1883543"/>
              </a:xfrm>
              <a:solidFill>
                <a:srgbClr val="FFFFFF"/>
              </a:solidFill>
            </p:grpSpPr>
            <p:sp>
              <p:nvSpPr>
                <p:cNvPr id="692" name="Freeform 5">
                  <a:extLst>
                    <a:ext uri="{FF2B5EF4-FFF2-40B4-BE49-F238E27FC236}">
                      <a16:creationId xmlns:a16="http://schemas.microsoft.com/office/drawing/2014/main" id="{E8A1E239-795E-6641-8B04-01FA4392CA9A}"/>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93" name="Freeform 6">
                  <a:extLst>
                    <a:ext uri="{FF2B5EF4-FFF2-40B4-BE49-F238E27FC236}">
                      <a16:creationId xmlns:a16="http://schemas.microsoft.com/office/drawing/2014/main" id="{6D6B5507-F272-E146-BCD2-8F0BB62DA82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76" name="Group 675">
                <a:extLst>
                  <a:ext uri="{FF2B5EF4-FFF2-40B4-BE49-F238E27FC236}">
                    <a16:creationId xmlns:a16="http://schemas.microsoft.com/office/drawing/2014/main" id="{C30DC521-C6F5-7F40-AF2B-8DAC103199BD}"/>
                  </a:ext>
                </a:extLst>
              </p:cNvPr>
              <p:cNvGrpSpPr/>
              <p:nvPr/>
            </p:nvGrpSpPr>
            <p:grpSpPr>
              <a:xfrm>
                <a:off x="718517" y="1349429"/>
                <a:ext cx="409367" cy="259737"/>
                <a:chOff x="7308949" y="409018"/>
                <a:chExt cx="540832" cy="343149"/>
              </a:xfrm>
            </p:grpSpPr>
            <p:sp>
              <p:nvSpPr>
                <p:cNvPr id="677" name="Freeform 151">
                  <a:extLst>
                    <a:ext uri="{FF2B5EF4-FFF2-40B4-BE49-F238E27FC236}">
                      <a16:creationId xmlns:a16="http://schemas.microsoft.com/office/drawing/2014/main" id="{9EEBFFBE-57A0-D442-92D1-B0EE41970039}"/>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8" name="Freeform 150">
                  <a:extLst>
                    <a:ext uri="{FF2B5EF4-FFF2-40B4-BE49-F238E27FC236}">
                      <a16:creationId xmlns:a16="http://schemas.microsoft.com/office/drawing/2014/main" id="{75A894B6-4BBF-294D-87D2-E53290C92913}"/>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9" name="Freeform 152">
                  <a:extLst>
                    <a:ext uri="{FF2B5EF4-FFF2-40B4-BE49-F238E27FC236}">
                      <a16:creationId xmlns:a16="http://schemas.microsoft.com/office/drawing/2014/main" id="{6C4A18DB-A0B4-244F-A980-436878FA9115}"/>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0" name="Freeform 153">
                  <a:extLst>
                    <a:ext uri="{FF2B5EF4-FFF2-40B4-BE49-F238E27FC236}">
                      <a16:creationId xmlns:a16="http://schemas.microsoft.com/office/drawing/2014/main" id="{2B9907E3-916A-F146-BC07-1974C5265C01}"/>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1" name="Freeform 154">
                  <a:extLst>
                    <a:ext uri="{FF2B5EF4-FFF2-40B4-BE49-F238E27FC236}">
                      <a16:creationId xmlns:a16="http://schemas.microsoft.com/office/drawing/2014/main" id="{805F7508-82FC-2948-9805-25B02B4132F5}"/>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2" name="Freeform 155">
                  <a:extLst>
                    <a:ext uri="{FF2B5EF4-FFF2-40B4-BE49-F238E27FC236}">
                      <a16:creationId xmlns:a16="http://schemas.microsoft.com/office/drawing/2014/main" id="{E317DD61-E8FC-684B-A094-A47F434E7472}"/>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3" name="Freeform 156">
                  <a:extLst>
                    <a:ext uri="{FF2B5EF4-FFF2-40B4-BE49-F238E27FC236}">
                      <a16:creationId xmlns:a16="http://schemas.microsoft.com/office/drawing/2014/main" id="{17727B71-2933-1940-B062-32F8C2EDA9EC}"/>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4" name="Freeform 159">
                  <a:extLst>
                    <a:ext uri="{FF2B5EF4-FFF2-40B4-BE49-F238E27FC236}">
                      <a16:creationId xmlns:a16="http://schemas.microsoft.com/office/drawing/2014/main" id="{D0FA9E74-EBE3-6A4C-9969-5BE7C50FD9DD}"/>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5" name="Freeform 160">
                  <a:extLst>
                    <a:ext uri="{FF2B5EF4-FFF2-40B4-BE49-F238E27FC236}">
                      <a16:creationId xmlns:a16="http://schemas.microsoft.com/office/drawing/2014/main" id="{B9CB103A-B42C-6C44-A1D7-C59D45A30580}"/>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6" name="Freeform 162">
                  <a:extLst>
                    <a:ext uri="{FF2B5EF4-FFF2-40B4-BE49-F238E27FC236}">
                      <a16:creationId xmlns:a16="http://schemas.microsoft.com/office/drawing/2014/main" id="{F09BC3A7-E31F-A248-B46C-45E40E8CAF8A}"/>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7" name="Freeform 163">
                  <a:extLst>
                    <a:ext uri="{FF2B5EF4-FFF2-40B4-BE49-F238E27FC236}">
                      <a16:creationId xmlns:a16="http://schemas.microsoft.com/office/drawing/2014/main" id="{0EE1FD90-6A82-C341-9996-D0713024FD3A}"/>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8" name="Freeform 164">
                  <a:extLst>
                    <a:ext uri="{FF2B5EF4-FFF2-40B4-BE49-F238E27FC236}">
                      <a16:creationId xmlns:a16="http://schemas.microsoft.com/office/drawing/2014/main" id="{0C006E37-4CEC-3C44-8466-C94CF438D9DA}"/>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89" name="Freeform 165">
                  <a:extLst>
                    <a:ext uri="{FF2B5EF4-FFF2-40B4-BE49-F238E27FC236}">
                      <a16:creationId xmlns:a16="http://schemas.microsoft.com/office/drawing/2014/main" id="{FD9FB7B2-5B12-9B4F-8C04-40466914D167}"/>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0" name="Freeform 166">
                  <a:extLst>
                    <a:ext uri="{FF2B5EF4-FFF2-40B4-BE49-F238E27FC236}">
                      <a16:creationId xmlns:a16="http://schemas.microsoft.com/office/drawing/2014/main" id="{461394DF-772A-9442-B543-D491BB830EB1}"/>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91" name="Freeform 162">
                  <a:extLst>
                    <a:ext uri="{FF2B5EF4-FFF2-40B4-BE49-F238E27FC236}">
                      <a16:creationId xmlns:a16="http://schemas.microsoft.com/office/drawing/2014/main" id="{57227C13-C752-2C41-A6CD-8968A3E2A1D2}"/>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634" name="Group 633">
              <a:extLst>
                <a:ext uri="{FF2B5EF4-FFF2-40B4-BE49-F238E27FC236}">
                  <a16:creationId xmlns:a16="http://schemas.microsoft.com/office/drawing/2014/main" id="{B1DD7564-3A42-944B-A51F-F5987EF81A9F}"/>
                </a:ext>
              </a:extLst>
            </p:cNvPr>
            <p:cNvGrpSpPr/>
            <p:nvPr/>
          </p:nvGrpSpPr>
          <p:grpSpPr>
            <a:xfrm>
              <a:off x="2118362" y="2665829"/>
              <a:ext cx="653765" cy="525663"/>
              <a:chOff x="596318" y="1276101"/>
              <a:chExt cx="653765" cy="525663"/>
            </a:xfrm>
          </p:grpSpPr>
          <p:grpSp>
            <p:nvGrpSpPr>
              <p:cNvPr id="656" name="Group 655">
                <a:extLst>
                  <a:ext uri="{FF2B5EF4-FFF2-40B4-BE49-F238E27FC236}">
                    <a16:creationId xmlns:a16="http://schemas.microsoft.com/office/drawing/2014/main" id="{7F752C99-A2AF-044F-98D8-AA544D98E138}"/>
                  </a:ext>
                </a:extLst>
              </p:cNvPr>
              <p:cNvGrpSpPr/>
              <p:nvPr/>
            </p:nvGrpSpPr>
            <p:grpSpPr>
              <a:xfrm>
                <a:off x="596318" y="1276101"/>
                <a:ext cx="653765" cy="525663"/>
                <a:chOff x="512403" y="2005281"/>
                <a:chExt cx="2342558" cy="1883543"/>
              </a:xfrm>
              <a:solidFill>
                <a:srgbClr val="FFFFFF"/>
              </a:solidFill>
            </p:grpSpPr>
            <p:sp>
              <p:nvSpPr>
                <p:cNvPr id="673" name="Freeform 5">
                  <a:extLst>
                    <a:ext uri="{FF2B5EF4-FFF2-40B4-BE49-F238E27FC236}">
                      <a16:creationId xmlns:a16="http://schemas.microsoft.com/office/drawing/2014/main" id="{18D30BB8-3617-754A-9E70-9B828EF56027}"/>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74" name="Freeform 6">
                  <a:extLst>
                    <a:ext uri="{FF2B5EF4-FFF2-40B4-BE49-F238E27FC236}">
                      <a16:creationId xmlns:a16="http://schemas.microsoft.com/office/drawing/2014/main" id="{1AB82178-5C5E-6F47-B60C-7405F325763A}"/>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57" name="Group 656">
                <a:extLst>
                  <a:ext uri="{FF2B5EF4-FFF2-40B4-BE49-F238E27FC236}">
                    <a16:creationId xmlns:a16="http://schemas.microsoft.com/office/drawing/2014/main" id="{9F5B82F7-C123-1545-8954-C6CC89776893}"/>
                  </a:ext>
                </a:extLst>
              </p:cNvPr>
              <p:cNvGrpSpPr/>
              <p:nvPr/>
            </p:nvGrpSpPr>
            <p:grpSpPr>
              <a:xfrm>
                <a:off x="718517" y="1349429"/>
                <a:ext cx="409367" cy="259737"/>
                <a:chOff x="7308949" y="409018"/>
                <a:chExt cx="540832" cy="343149"/>
              </a:xfrm>
            </p:grpSpPr>
            <p:sp>
              <p:nvSpPr>
                <p:cNvPr id="658" name="Freeform 151">
                  <a:extLst>
                    <a:ext uri="{FF2B5EF4-FFF2-40B4-BE49-F238E27FC236}">
                      <a16:creationId xmlns:a16="http://schemas.microsoft.com/office/drawing/2014/main" id="{851EE111-C863-B44F-945C-4C019CE97A52}"/>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9" name="Freeform 150">
                  <a:extLst>
                    <a:ext uri="{FF2B5EF4-FFF2-40B4-BE49-F238E27FC236}">
                      <a16:creationId xmlns:a16="http://schemas.microsoft.com/office/drawing/2014/main" id="{56DE5E01-E08A-2445-A564-477BB5395C4B}"/>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0" name="Freeform 152">
                  <a:extLst>
                    <a:ext uri="{FF2B5EF4-FFF2-40B4-BE49-F238E27FC236}">
                      <a16:creationId xmlns:a16="http://schemas.microsoft.com/office/drawing/2014/main" id="{F3EC3A57-EBF4-A849-B2B6-2266E873E706}"/>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1" name="Freeform 153">
                  <a:extLst>
                    <a:ext uri="{FF2B5EF4-FFF2-40B4-BE49-F238E27FC236}">
                      <a16:creationId xmlns:a16="http://schemas.microsoft.com/office/drawing/2014/main" id="{3493E318-5722-8D46-A5F0-B71CE0BB26C0}"/>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2" name="Freeform 154">
                  <a:extLst>
                    <a:ext uri="{FF2B5EF4-FFF2-40B4-BE49-F238E27FC236}">
                      <a16:creationId xmlns:a16="http://schemas.microsoft.com/office/drawing/2014/main" id="{45CBB893-0220-5443-8ECA-D57D8DE28835}"/>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3" name="Freeform 155">
                  <a:extLst>
                    <a:ext uri="{FF2B5EF4-FFF2-40B4-BE49-F238E27FC236}">
                      <a16:creationId xmlns:a16="http://schemas.microsoft.com/office/drawing/2014/main" id="{400BC962-E78A-684C-9D58-BC3946D8C845}"/>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4" name="Freeform 156">
                  <a:extLst>
                    <a:ext uri="{FF2B5EF4-FFF2-40B4-BE49-F238E27FC236}">
                      <a16:creationId xmlns:a16="http://schemas.microsoft.com/office/drawing/2014/main" id="{BA0F81E0-0D5D-E747-888A-F0E0B99E4386}"/>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5" name="Freeform 159">
                  <a:extLst>
                    <a:ext uri="{FF2B5EF4-FFF2-40B4-BE49-F238E27FC236}">
                      <a16:creationId xmlns:a16="http://schemas.microsoft.com/office/drawing/2014/main" id="{7514B0EB-1DC0-EE46-B2AB-56F3774FB3F7}"/>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6" name="Freeform 160">
                  <a:extLst>
                    <a:ext uri="{FF2B5EF4-FFF2-40B4-BE49-F238E27FC236}">
                      <a16:creationId xmlns:a16="http://schemas.microsoft.com/office/drawing/2014/main" id="{7C6FA0E8-5F1E-4748-BBF8-D9F296BCD2D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7" name="Freeform 162">
                  <a:extLst>
                    <a:ext uri="{FF2B5EF4-FFF2-40B4-BE49-F238E27FC236}">
                      <a16:creationId xmlns:a16="http://schemas.microsoft.com/office/drawing/2014/main" id="{8825ACBE-336E-E648-A752-935F17DB55B6}"/>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8" name="Freeform 163">
                  <a:extLst>
                    <a:ext uri="{FF2B5EF4-FFF2-40B4-BE49-F238E27FC236}">
                      <a16:creationId xmlns:a16="http://schemas.microsoft.com/office/drawing/2014/main" id="{402893A0-DEDE-3741-8C11-43B46A208B78}"/>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69" name="Freeform 164">
                  <a:extLst>
                    <a:ext uri="{FF2B5EF4-FFF2-40B4-BE49-F238E27FC236}">
                      <a16:creationId xmlns:a16="http://schemas.microsoft.com/office/drawing/2014/main" id="{B7F3B129-CEE7-1640-B7C2-BB171B923FF0}"/>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0" name="Freeform 165">
                  <a:extLst>
                    <a:ext uri="{FF2B5EF4-FFF2-40B4-BE49-F238E27FC236}">
                      <a16:creationId xmlns:a16="http://schemas.microsoft.com/office/drawing/2014/main" id="{9886B335-FB58-444C-B83F-C86D86CD8C9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1" name="Freeform 166">
                  <a:extLst>
                    <a:ext uri="{FF2B5EF4-FFF2-40B4-BE49-F238E27FC236}">
                      <a16:creationId xmlns:a16="http://schemas.microsoft.com/office/drawing/2014/main" id="{D9C6A31B-ECD0-E847-9D4C-ED483E6234A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72" name="Freeform 162">
                  <a:extLst>
                    <a:ext uri="{FF2B5EF4-FFF2-40B4-BE49-F238E27FC236}">
                      <a16:creationId xmlns:a16="http://schemas.microsoft.com/office/drawing/2014/main" id="{91D16362-E8B3-184E-9E28-8F9112AA8F4B}"/>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635" name="Group 634">
              <a:extLst>
                <a:ext uri="{FF2B5EF4-FFF2-40B4-BE49-F238E27FC236}">
                  <a16:creationId xmlns:a16="http://schemas.microsoft.com/office/drawing/2014/main" id="{CBE090FE-B947-7047-B411-EEAA6675A5B9}"/>
                </a:ext>
              </a:extLst>
            </p:cNvPr>
            <p:cNvGrpSpPr/>
            <p:nvPr/>
          </p:nvGrpSpPr>
          <p:grpSpPr>
            <a:xfrm>
              <a:off x="2879383" y="2665829"/>
              <a:ext cx="653765" cy="525663"/>
              <a:chOff x="596318" y="1276101"/>
              <a:chExt cx="653765" cy="525663"/>
            </a:xfrm>
          </p:grpSpPr>
          <p:grpSp>
            <p:nvGrpSpPr>
              <p:cNvPr id="637" name="Group 636">
                <a:extLst>
                  <a:ext uri="{FF2B5EF4-FFF2-40B4-BE49-F238E27FC236}">
                    <a16:creationId xmlns:a16="http://schemas.microsoft.com/office/drawing/2014/main" id="{D97A6199-7EBE-7B4B-BBE0-2B0F3DD266D8}"/>
                  </a:ext>
                </a:extLst>
              </p:cNvPr>
              <p:cNvGrpSpPr/>
              <p:nvPr/>
            </p:nvGrpSpPr>
            <p:grpSpPr>
              <a:xfrm>
                <a:off x="596318" y="1276101"/>
                <a:ext cx="653765" cy="525663"/>
                <a:chOff x="512403" y="2005281"/>
                <a:chExt cx="2342558" cy="1883543"/>
              </a:xfrm>
              <a:solidFill>
                <a:srgbClr val="FFFFFF"/>
              </a:solidFill>
            </p:grpSpPr>
            <p:sp>
              <p:nvSpPr>
                <p:cNvPr id="654" name="Freeform 5">
                  <a:extLst>
                    <a:ext uri="{FF2B5EF4-FFF2-40B4-BE49-F238E27FC236}">
                      <a16:creationId xmlns:a16="http://schemas.microsoft.com/office/drawing/2014/main" id="{3AB18A46-B364-F140-979B-A15A4F39E29E}"/>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655" name="Freeform 6">
                  <a:extLst>
                    <a:ext uri="{FF2B5EF4-FFF2-40B4-BE49-F238E27FC236}">
                      <a16:creationId xmlns:a16="http://schemas.microsoft.com/office/drawing/2014/main" id="{9CE010BC-1EE7-F84C-8307-23C6A6F0F317}"/>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638" name="Group 637">
                <a:extLst>
                  <a:ext uri="{FF2B5EF4-FFF2-40B4-BE49-F238E27FC236}">
                    <a16:creationId xmlns:a16="http://schemas.microsoft.com/office/drawing/2014/main" id="{E3058284-C6CE-1D4B-8E3F-FB9243881AD3}"/>
                  </a:ext>
                </a:extLst>
              </p:cNvPr>
              <p:cNvGrpSpPr/>
              <p:nvPr/>
            </p:nvGrpSpPr>
            <p:grpSpPr>
              <a:xfrm>
                <a:off x="718517" y="1349429"/>
                <a:ext cx="409367" cy="259737"/>
                <a:chOff x="7308949" y="409018"/>
                <a:chExt cx="540832" cy="343149"/>
              </a:xfrm>
            </p:grpSpPr>
            <p:sp>
              <p:nvSpPr>
                <p:cNvPr id="639" name="Freeform 151">
                  <a:extLst>
                    <a:ext uri="{FF2B5EF4-FFF2-40B4-BE49-F238E27FC236}">
                      <a16:creationId xmlns:a16="http://schemas.microsoft.com/office/drawing/2014/main" id="{FAF86829-BBDF-4D43-9293-F5C020F6167C}"/>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0" name="Freeform 150">
                  <a:extLst>
                    <a:ext uri="{FF2B5EF4-FFF2-40B4-BE49-F238E27FC236}">
                      <a16:creationId xmlns:a16="http://schemas.microsoft.com/office/drawing/2014/main" id="{8262EFA9-F1A4-984E-A78D-CDBA7EC3E394}"/>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1" name="Freeform 152">
                  <a:extLst>
                    <a:ext uri="{FF2B5EF4-FFF2-40B4-BE49-F238E27FC236}">
                      <a16:creationId xmlns:a16="http://schemas.microsoft.com/office/drawing/2014/main" id="{B8405112-A703-264C-B016-2EA0AA3600B3}"/>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2" name="Freeform 153">
                  <a:extLst>
                    <a:ext uri="{FF2B5EF4-FFF2-40B4-BE49-F238E27FC236}">
                      <a16:creationId xmlns:a16="http://schemas.microsoft.com/office/drawing/2014/main" id="{B45B45D5-E0E2-2D44-9724-B353E200286A}"/>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3" name="Freeform 154">
                  <a:extLst>
                    <a:ext uri="{FF2B5EF4-FFF2-40B4-BE49-F238E27FC236}">
                      <a16:creationId xmlns:a16="http://schemas.microsoft.com/office/drawing/2014/main" id="{40598D25-0103-2548-93A3-5A2F8CA1C4B2}"/>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4" name="Freeform 155">
                  <a:extLst>
                    <a:ext uri="{FF2B5EF4-FFF2-40B4-BE49-F238E27FC236}">
                      <a16:creationId xmlns:a16="http://schemas.microsoft.com/office/drawing/2014/main" id="{2B413D1B-BBE4-DD48-AB37-E96BC7B86C43}"/>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5" name="Freeform 156">
                  <a:extLst>
                    <a:ext uri="{FF2B5EF4-FFF2-40B4-BE49-F238E27FC236}">
                      <a16:creationId xmlns:a16="http://schemas.microsoft.com/office/drawing/2014/main" id="{CB02F4B2-9A6F-C24B-9095-9782730F8953}"/>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6" name="Freeform 159">
                  <a:extLst>
                    <a:ext uri="{FF2B5EF4-FFF2-40B4-BE49-F238E27FC236}">
                      <a16:creationId xmlns:a16="http://schemas.microsoft.com/office/drawing/2014/main" id="{7A3F7795-314F-9642-88AC-6409B95F9A89}"/>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7" name="Freeform 160">
                  <a:extLst>
                    <a:ext uri="{FF2B5EF4-FFF2-40B4-BE49-F238E27FC236}">
                      <a16:creationId xmlns:a16="http://schemas.microsoft.com/office/drawing/2014/main" id="{41947B0A-2571-894A-93A1-A2465CA52509}"/>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8" name="Freeform 162">
                  <a:extLst>
                    <a:ext uri="{FF2B5EF4-FFF2-40B4-BE49-F238E27FC236}">
                      <a16:creationId xmlns:a16="http://schemas.microsoft.com/office/drawing/2014/main" id="{B35A1EF8-8E81-B14A-9191-A3445F745F80}"/>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49" name="Freeform 163">
                  <a:extLst>
                    <a:ext uri="{FF2B5EF4-FFF2-40B4-BE49-F238E27FC236}">
                      <a16:creationId xmlns:a16="http://schemas.microsoft.com/office/drawing/2014/main" id="{2C1F5DA1-3D8D-0844-8917-F06FF12051DF}"/>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0" name="Freeform 164">
                  <a:extLst>
                    <a:ext uri="{FF2B5EF4-FFF2-40B4-BE49-F238E27FC236}">
                      <a16:creationId xmlns:a16="http://schemas.microsoft.com/office/drawing/2014/main" id="{F682D1A9-3370-4349-A9FF-E1EBA5113B81}"/>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1" name="Freeform 165">
                  <a:extLst>
                    <a:ext uri="{FF2B5EF4-FFF2-40B4-BE49-F238E27FC236}">
                      <a16:creationId xmlns:a16="http://schemas.microsoft.com/office/drawing/2014/main" id="{405E3714-C7C6-034D-A4D2-7619C1500526}"/>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2" name="Freeform 166">
                  <a:extLst>
                    <a:ext uri="{FF2B5EF4-FFF2-40B4-BE49-F238E27FC236}">
                      <a16:creationId xmlns:a16="http://schemas.microsoft.com/office/drawing/2014/main" id="{F7DC4A0A-DAAD-5B47-86DC-0B7980499E91}"/>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653" name="Freeform 162">
                  <a:extLst>
                    <a:ext uri="{FF2B5EF4-FFF2-40B4-BE49-F238E27FC236}">
                      <a16:creationId xmlns:a16="http://schemas.microsoft.com/office/drawing/2014/main" id="{F8DF8722-1B9A-2B42-AEF2-3BAF6538922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636" name="Rectangle 635">
              <a:extLst>
                <a:ext uri="{FF2B5EF4-FFF2-40B4-BE49-F238E27FC236}">
                  <a16:creationId xmlns:a16="http://schemas.microsoft.com/office/drawing/2014/main" id="{DE3EFFBF-2E36-2C44-B306-0154AE184DB4}"/>
                </a:ext>
              </a:extLst>
            </p:cNvPr>
            <p:cNvSpPr/>
            <p:nvPr/>
          </p:nvSpPr>
          <p:spPr bwMode="auto">
            <a:xfrm>
              <a:off x="406400" y="2554813"/>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713" name="Group 712">
            <a:extLst>
              <a:ext uri="{FF2B5EF4-FFF2-40B4-BE49-F238E27FC236}">
                <a16:creationId xmlns:a16="http://schemas.microsoft.com/office/drawing/2014/main" id="{25872986-C82A-004B-BD91-34CD881058B2}"/>
              </a:ext>
            </a:extLst>
          </p:cNvPr>
          <p:cNvGrpSpPr/>
          <p:nvPr/>
        </p:nvGrpSpPr>
        <p:grpSpPr>
          <a:xfrm>
            <a:off x="423212" y="3034498"/>
            <a:ext cx="2735407" cy="594066"/>
            <a:chOff x="406400" y="3508151"/>
            <a:chExt cx="3282488" cy="712879"/>
          </a:xfrm>
        </p:grpSpPr>
        <p:grpSp>
          <p:nvGrpSpPr>
            <p:cNvPr id="714" name="Group 713">
              <a:extLst>
                <a:ext uri="{FF2B5EF4-FFF2-40B4-BE49-F238E27FC236}">
                  <a16:creationId xmlns:a16="http://schemas.microsoft.com/office/drawing/2014/main" id="{55884760-8233-1940-B89F-BD0C0A8C35F9}"/>
                </a:ext>
              </a:extLst>
            </p:cNvPr>
            <p:cNvGrpSpPr/>
            <p:nvPr/>
          </p:nvGrpSpPr>
          <p:grpSpPr>
            <a:xfrm>
              <a:off x="596318" y="3619167"/>
              <a:ext cx="653765" cy="525663"/>
              <a:chOff x="596318" y="1276101"/>
              <a:chExt cx="653765" cy="525663"/>
            </a:xfrm>
          </p:grpSpPr>
          <p:grpSp>
            <p:nvGrpSpPr>
              <p:cNvPr id="776" name="Group 775">
                <a:extLst>
                  <a:ext uri="{FF2B5EF4-FFF2-40B4-BE49-F238E27FC236}">
                    <a16:creationId xmlns:a16="http://schemas.microsoft.com/office/drawing/2014/main" id="{87308D5D-0BA0-FC4E-9589-935D4F368996}"/>
                  </a:ext>
                </a:extLst>
              </p:cNvPr>
              <p:cNvGrpSpPr/>
              <p:nvPr/>
            </p:nvGrpSpPr>
            <p:grpSpPr>
              <a:xfrm>
                <a:off x="596318" y="1276101"/>
                <a:ext cx="653765" cy="525663"/>
                <a:chOff x="512403" y="2005281"/>
                <a:chExt cx="2342558" cy="1883543"/>
              </a:xfrm>
              <a:solidFill>
                <a:srgbClr val="FFFFFF"/>
              </a:solidFill>
            </p:grpSpPr>
            <p:sp>
              <p:nvSpPr>
                <p:cNvPr id="793" name="Freeform 5">
                  <a:extLst>
                    <a:ext uri="{FF2B5EF4-FFF2-40B4-BE49-F238E27FC236}">
                      <a16:creationId xmlns:a16="http://schemas.microsoft.com/office/drawing/2014/main" id="{1EF2D55E-F82B-7840-A5F7-909DBDF63FDE}"/>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94" name="Freeform 6">
                  <a:extLst>
                    <a:ext uri="{FF2B5EF4-FFF2-40B4-BE49-F238E27FC236}">
                      <a16:creationId xmlns:a16="http://schemas.microsoft.com/office/drawing/2014/main" id="{B41BFCB5-F16A-564C-8E14-D43636E32773}"/>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77" name="Group 776">
                <a:extLst>
                  <a:ext uri="{FF2B5EF4-FFF2-40B4-BE49-F238E27FC236}">
                    <a16:creationId xmlns:a16="http://schemas.microsoft.com/office/drawing/2014/main" id="{FE4DCDA8-39B6-BB43-8143-35E6F6DA3C34}"/>
                  </a:ext>
                </a:extLst>
              </p:cNvPr>
              <p:cNvGrpSpPr/>
              <p:nvPr/>
            </p:nvGrpSpPr>
            <p:grpSpPr>
              <a:xfrm>
                <a:off x="718517" y="1349429"/>
                <a:ext cx="409367" cy="259737"/>
                <a:chOff x="7308949" y="409018"/>
                <a:chExt cx="540832" cy="343149"/>
              </a:xfrm>
            </p:grpSpPr>
            <p:sp>
              <p:nvSpPr>
                <p:cNvPr id="778" name="Freeform 151">
                  <a:extLst>
                    <a:ext uri="{FF2B5EF4-FFF2-40B4-BE49-F238E27FC236}">
                      <a16:creationId xmlns:a16="http://schemas.microsoft.com/office/drawing/2014/main" id="{1AAA9ACA-35D0-A14D-8CE7-01E5647CC944}"/>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9" name="Freeform 150">
                  <a:extLst>
                    <a:ext uri="{FF2B5EF4-FFF2-40B4-BE49-F238E27FC236}">
                      <a16:creationId xmlns:a16="http://schemas.microsoft.com/office/drawing/2014/main" id="{1B9A813E-A6F8-F342-9859-3069604B4D5D}"/>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0" name="Freeform 152">
                  <a:extLst>
                    <a:ext uri="{FF2B5EF4-FFF2-40B4-BE49-F238E27FC236}">
                      <a16:creationId xmlns:a16="http://schemas.microsoft.com/office/drawing/2014/main" id="{4040BC4B-52BA-2F47-88D8-B0E758090DFF}"/>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1" name="Freeform 153">
                  <a:extLst>
                    <a:ext uri="{FF2B5EF4-FFF2-40B4-BE49-F238E27FC236}">
                      <a16:creationId xmlns:a16="http://schemas.microsoft.com/office/drawing/2014/main" id="{09E9EAAD-2DE4-4F4D-B984-1339A8B2430D}"/>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2" name="Freeform 154">
                  <a:extLst>
                    <a:ext uri="{FF2B5EF4-FFF2-40B4-BE49-F238E27FC236}">
                      <a16:creationId xmlns:a16="http://schemas.microsoft.com/office/drawing/2014/main" id="{F779BCF9-DA28-C048-ACA6-B3BFABBFAB16}"/>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3" name="Freeform 155">
                  <a:extLst>
                    <a:ext uri="{FF2B5EF4-FFF2-40B4-BE49-F238E27FC236}">
                      <a16:creationId xmlns:a16="http://schemas.microsoft.com/office/drawing/2014/main" id="{BE28768F-D1CB-344D-9B7E-026A1E7E535A}"/>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4" name="Freeform 156">
                  <a:extLst>
                    <a:ext uri="{FF2B5EF4-FFF2-40B4-BE49-F238E27FC236}">
                      <a16:creationId xmlns:a16="http://schemas.microsoft.com/office/drawing/2014/main" id="{3C3875F7-1368-1B48-98CA-4475C382C43A}"/>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5" name="Freeform 159">
                  <a:extLst>
                    <a:ext uri="{FF2B5EF4-FFF2-40B4-BE49-F238E27FC236}">
                      <a16:creationId xmlns:a16="http://schemas.microsoft.com/office/drawing/2014/main" id="{FD82AFEA-8E8F-AD43-83F5-3E39FF279670}"/>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6" name="Freeform 160">
                  <a:extLst>
                    <a:ext uri="{FF2B5EF4-FFF2-40B4-BE49-F238E27FC236}">
                      <a16:creationId xmlns:a16="http://schemas.microsoft.com/office/drawing/2014/main" id="{C30F6B6A-B245-114B-9488-0AECA51F3B4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7" name="Freeform 162">
                  <a:extLst>
                    <a:ext uri="{FF2B5EF4-FFF2-40B4-BE49-F238E27FC236}">
                      <a16:creationId xmlns:a16="http://schemas.microsoft.com/office/drawing/2014/main" id="{6D282EFD-CD32-7C4C-89DF-C296A2F26132}"/>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8" name="Freeform 163">
                  <a:extLst>
                    <a:ext uri="{FF2B5EF4-FFF2-40B4-BE49-F238E27FC236}">
                      <a16:creationId xmlns:a16="http://schemas.microsoft.com/office/drawing/2014/main" id="{B93F1E80-92F2-ED4B-9810-EC8F2F902161}"/>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89" name="Freeform 164">
                  <a:extLst>
                    <a:ext uri="{FF2B5EF4-FFF2-40B4-BE49-F238E27FC236}">
                      <a16:creationId xmlns:a16="http://schemas.microsoft.com/office/drawing/2014/main" id="{464A86AD-46B8-DF45-A8C7-8111BFBE6E46}"/>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0" name="Freeform 165">
                  <a:extLst>
                    <a:ext uri="{FF2B5EF4-FFF2-40B4-BE49-F238E27FC236}">
                      <a16:creationId xmlns:a16="http://schemas.microsoft.com/office/drawing/2014/main" id="{F5F3CF16-745A-BF4F-BCD4-F0A26749E7CF}"/>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1" name="Freeform 166">
                  <a:extLst>
                    <a:ext uri="{FF2B5EF4-FFF2-40B4-BE49-F238E27FC236}">
                      <a16:creationId xmlns:a16="http://schemas.microsoft.com/office/drawing/2014/main" id="{2C0CFCB1-7066-0443-8668-79B2674A5147}"/>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92" name="Freeform 162">
                  <a:extLst>
                    <a:ext uri="{FF2B5EF4-FFF2-40B4-BE49-F238E27FC236}">
                      <a16:creationId xmlns:a16="http://schemas.microsoft.com/office/drawing/2014/main" id="{3CDE6286-DDE6-0341-8FF8-22F09A59DB32}"/>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15" name="Group 714">
              <a:extLst>
                <a:ext uri="{FF2B5EF4-FFF2-40B4-BE49-F238E27FC236}">
                  <a16:creationId xmlns:a16="http://schemas.microsoft.com/office/drawing/2014/main" id="{6C99FB72-25C6-364D-85DD-11A7B8EEBE1A}"/>
                </a:ext>
              </a:extLst>
            </p:cNvPr>
            <p:cNvGrpSpPr/>
            <p:nvPr/>
          </p:nvGrpSpPr>
          <p:grpSpPr>
            <a:xfrm>
              <a:off x="1357340" y="3619167"/>
              <a:ext cx="653765" cy="525663"/>
              <a:chOff x="596318" y="1276101"/>
              <a:chExt cx="653765" cy="525663"/>
            </a:xfrm>
          </p:grpSpPr>
          <p:grpSp>
            <p:nvGrpSpPr>
              <p:cNvPr id="757" name="Group 756">
                <a:extLst>
                  <a:ext uri="{FF2B5EF4-FFF2-40B4-BE49-F238E27FC236}">
                    <a16:creationId xmlns:a16="http://schemas.microsoft.com/office/drawing/2014/main" id="{E8C0A951-5713-F54B-9BE5-BA8E004DDAAE}"/>
                  </a:ext>
                </a:extLst>
              </p:cNvPr>
              <p:cNvGrpSpPr/>
              <p:nvPr/>
            </p:nvGrpSpPr>
            <p:grpSpPr>
              <a:xfrm>
                <a:off x="596318" y="1276101"/>
                <a:ext cx="653765" cy="525663"/>
                <a:chOff x="512403" y="2005281"/>
                <a:chExt cx="2342558" cy="1883543"/>
              </a:xfrm>
              <a:solidFill>
                <a:srgbClr val="FFFFFF"/>
              </a:solidFill>
            </p:grpSpPr>
            <p:sp>
              <p:nvSpPr>
                <p:cNvPr id="774" name="Freeform 5">
                  <a:extLst>
                    <a:ext uri="{FF2B5EF4-FFF2-40B4-BE49-F238E27FC236}">
                      <a16:creationId xmlns:a16="http://schemas.microsoft.com/office/drawing/2014/main" id="{54E9BB70-CEA8-914A-B192-40C67FF43FEF}"/>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75" name="Freeform 6">
                  <a:extLst>
                    <a:ext uri="{FF2B5EF4-FFF2-40B4-BE49-F238E27FC236}">
                      <a16:creationId xmlns:a16="http://schemas.microsoft.com/office/drawing/2014/main" id="{C67131A7-A471-7342-A046-CD1678CF656B}"/>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58" name="Group 757">
                <a:extLst>
                  <a:ext uri="{FF2B5EF4-FFF2-40B4-BE49-F238E27FC236}">
                    <a16:creationId xmlns:a16="http://schemas.microsoft.com/office/drawing/2014/main" id="{271C46F1-96BE-B84C-81AD-079E7D9C2042}"/>
                  </a:ext>
                </a:extLst>
              </p:cNvPr>
              <p:cNvGrpSpPr/>
              <p:nvPr/>
            </p:nvGrpSpPr>
            <p:grpSpPr>
              <a:xfrm>
                <a:off x="718517" y="1349429"/>
                <a:ext cx="409367" cy="259737"/>
                <a:chOff x="7308949" y="409018"/>
                <a:chExt cx="540832" cy="343149"/>
              </a:xfrm>
            </p:grpSpPr>
            <p:sp>
              <p:nvSpPr>
                <p:cNvPr id="759" name="Freeform 151">
                  <a:extLst>
                    <a:ext uri="{FF2B5EF4-FFF2-40B4-BE49-F238E27FC236}">
                      <a16:creationId xmlns:a16="http://schemas.microsoft.com/office/drawing/2014/main" id="{596ECBAD-C2CC-DC47-98A0-01466B3FB33D}"/>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0" name="Freeform 150">
                  <a:extLst>
                    <a:ext uri="{FF2B5EF4-FFF2-40B4-BE49-F238E27FC236}">
                      <a16:creationId xmlns:a16="http://schemas.microsoft.com/office/drawing/2014/main" id="{2FFE7E70-3609-034A-B649-9C3039FF9BD0}"/>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1" name="Freeform 152">
                  <a:extLst>
                    <a:ext uri="{FF2B5EF4-FFF2-40B4-BE49-F238E27FC236}">
                      <a16:creationId xmlns:a16="http://schemas.microsoft.com/office/drawing/2014/main" id="{5DD7EDEC-8AA2-BE46-9A10-DE9B6F2E720D}"/>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2" name="Freeform 153">
                  <a:extLst>
                    <a:ext uri="{FF2B5EF4-FFF2-40B4-BE49-F238E27FC236}">
                      <a16:creationId xmlns:a16="http://schemas.microsoft.com/office/drawing/2014/main" id="{01F7C62F-7CA7-C14D-9121-340BFC544E2C}"/>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3" name="Freeform 154">
                  <a:extLst>
                    <a:ext uri="{FF2B5EF4-FFF2-40B4-BE49-F238E27FC236}">
                      <a16:creationId xmlns:a16="http://schemas.microsoft.com/office/drawing/2014/main" id="{8FC683BF-6DBB-F745-914C-FEE25FBC3189}"/>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4" name="Freeform 155">
                  <a:extLst>
                    <a:ext uri="{FF2B5EF4-FFF2-40B4-BE49-F238E27FC236}">
                      <a16:creationId xmlns:a16="http://schemas.microsoft.com/office/drawing/2014/main" id="{837B7BE7-F058-E24B-BB6D-C9AE71C2E4FD}"/>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5" name="Freeform 156">
                  <a:extLst>
                    <a:ext uri="{FF2B5EF4-FFF2-40B4-BE49-F238E27FC236}">
                      <a16:creationId xmlns:a16="http://schemas.microsoft.com/office/drawing/2014/main" id="{F03595CE-1A8A-0043-A8C1-796E21D88FD3}"/>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6" name="Freeform 159">
                  <a:extLst>
                    <a:ext uri="{FF2B5EF4-FFF2-40B4-BE49-F238E27FC236}">
                      <a16:creationId xmlns:a16="http://schemas.microsoft.com/office/drawing/2014/main" id="{FC076150-5FF7-8542-9AF7-A5583A3BF3FB}"/>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7" name="Freeform 160">
                  <a:extLst>
                    <a:ext uri="{FF2B5EF4-FFF2-40B4-BE49-F238E27FC236}">
                      <a16:creationId xmlns:a16="http://schemas.microsoft.com/office/drawing/2014/main" id="{D7148763-95ED-5B4B-999A-62502E58EFA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8" name="Freeform 162">
                  <a:extLst>
                    <a:ext uri="{FF2B5EF4-FFF2-40B4-BE49-F238E27FC236}">
                      <a16:creationId xmlns:a16="http://schemas.microsoft.com/office/drawing/2014/main" id="{69367172-B1C4-E342-AC62-499682C6E34D}"/>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69" name="Freeform 163">
                  <a:extLst>
                    <a:ext uri="{FF2B5EF4-FFF2-40B4-BE49-F238E27FC236}">
                      <a16:creationId xmlns:a16="http://schemas.microsoft.com/office/drawing/2014/main" id="{0C0A324B-D34B-8446-9EB8-6E60D1A99FEB}"/>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0" name="Freeform 164">
                  <a:extLst>
                    <a:ext uri="{FF2B5EF4-FFF2-40B4-BE49-F238E27FC236}">
                      <a16:creationId xmlns:a16="http://schemas.microsoft.com/office/drawing/2014/main" id="{63B22A35-8FEA-B446-A576-7D0DEBF58ED5}"/>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1" name="Freeform 165">
                  <a:extLst>
                    <a:ext uri="{FF2B5EF4-FFF2-40B4-BE49-F238E27FC236}">
                      <a16:creationId xmlns:a16="http://schemas.microsoft.com/office/drawing/2014/main" id="{D891EF67-00DC-9A41-968A-C4A8E674C8C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2" name="Freeform 166">
                  <a:extLst>
                    <a:ext uri="{FF2B5EF4-FFF2-40B4-BE49-F238E27FC236}">
                      <a16:creationId xmlns:a16="http://schemas.microsoft.com/office/drawing/2014/main" id="{30DD165F-804D-F94C-8413-D1DF842A027B}"/>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73" name="Freeform 162">
                  <a:extLst>
                    <a:ext uri="{FF2B5EF4-FFF2-40B4-BE49-F238E27FC236}">
                      <a16:creationId xmlns:a16="http://schemas.microsoft.com/office/drawing/2014/main" id="{CE8E331C-849A-3C44-AF8C-FF3E13FF048D}"/>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16" name="Group 715">
              <a:extLst>
                <a:ext uri="{FF2B5EF4-FFF2-40B4-BE49-F238E27FC236}">
                  <a16:creationId xmlns:a16="http://schemas.microsoft.com/office/drawing/2014/main" id="{E836D064-4C6B-8C4A-B25C-652BFCB2103C}"/>
                </a:ext>
              </a:extLst>
            </p:cNvPr>
            <p:cNvGrpSpPr/>
            <p:nvPr/>
          </p:nvGrpSpPr>
          <p:grpSpPr>
            <a:xfrm>
              <a:off x="2118362" y="3619167"/>
              <a:ext cx="653765" cy="525663"/>
              <a:chOff x="596318" y="1276101"/>
              <a:chExt cx="653765" cy="525663"/>
            </a:xfrm>
          </p:grpSpPr>
          <p:grpSp>
            <p:nvGrpSpPr>
              <p:cNvPr id="738" name="Group 737">
                <a:extLst>
                  <a:ext uri="{FF2B5EF4-FFF2-40B4-BE49-F238E27FC236}">
                    <a16:creationId xmlns:a16="http://schemas.microsoft.com/office/drawing/2014/main" id="{4F735D3C-0733-B644-9B38-E1F4E64CDE9E}"/>
                  </a:ext>
                </a:extLst>
              </p:cNvPr>
              <p:cNvGrpSpPr/>
              <p:nvPr/>
            </p:nvGrpSpPr>
            <p:grpSpPr>
              <a:xfrm>
                <a:off x="596318" y="1276101"/>
                <a:ext cx="653765" cy="525663"/>
                <a:chOff x="512403" y="2005281"/>
                <a:chExt cx="2342558" cy="1883543"/>
              </a:xfrm>
              <a:solidFill>
                <a:srgbClr val="FFFFFF"/>
              </a:solidFill>
            </p:grpSpPr>
            <p:sp>
              <p:nvSpPr>
                <p:cNvPr id="755" name="Freeform 5">
                  <a:extLst>
                    <a:ext uri="{FF2B5EF4-FFF2-40B4-BE49-F238E27FC236}">
                      <a16:creationId xmlns:a16="http://schemas.microsoft.com/office/drawing/2014/main" id="{65F5FB7C-BEAF-584B-A124-9209E600F540}"/>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56" name="Freeform 6">
                  <a:extLst>
                    <a:ext uri="{FF2B5EF4-FFF2-40B4-BE49-F238E27FC236}">
                      <a16:creationId xmlns:a16="http://schemas.microsoft.com/office/drawing/2014/main" id="{D0AACCC7-6543-5F4C-A8AF-978CE6AA2F28}"/>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39" name="Group 738">
                <a:extLst>
                  <a:ext uri="{FF2B5EF4-FFF2-40B4-BE49-F238E27FC236}">
                    <a16:creationId xmlns:a16="http://schemas.microsoft.com/office/drawing/2014/main" id="{ADB10284-D25B-304F-B049-83810B8AA9AA}"/>
                  </a:ext>
                </a:extLst>
              </p:cNvPr>
              <p:cNvGrpSpPr/>
              <p:nvPr/>
            </p:nvGrpSpPr>
            <p:grpSpPr>
              <a:xfrm>
                <a:off x="718517" y="1349429"/>
                <a:ext cx="409367" cy="259737"/>
                <a:chOff x="7308949" y="409018"/>
                <a:chExt cx="540832" cy="343149"/>
              </a:xfrm>
            </p:grpSpPr>
            <p:sp>
              <p:nvSpPr>
                <p:cNvPr id="740" name="Freeform 151">
                  <a:extLst>
                    <a:ext uri="{FF2B5EF4-FFF2-40B4-BE49-F238E27FC236}">
                      <a16:creationId xmlns:a16="http://schemas.microsoft.com/office/drawing/2014/main" id="{9B264E3F-5487-AE48-8F59-AFD3B6B3407C}"/>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1" name="Freeform 150">
                  <a:extLst>
                    <a:ext uri="{FF2B5EF4-FFF2-40B4-BE49-F238E27FC236}">
                      <a16:creationId xmlns:a16="http://schemas.microsoft.com/office/drawing/2014/main" id="{E660527D-D542-8641-8345-F3BF6C18ACD8}"/>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2" name="Freeform 152">
                  <a:extLst>
                    <a:ext uri="{FF2B5EF4-FFF2-40B4-BE49-F238E27FC236}">
                      <a16:creationId xmlns:a16="http://schemas.microsoft.com/office/drawing/2014/main" id="{AA97456B-BCB4-1A49-A6A2-7795A7006E0E}"/>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3" name="Freeform 153">
                  <a:extLst>
                    <a:ext uri="{FF2B5EF4-FFF2-40B4-BE49-F238E27FC236}">
                      <a16:creationId xmlns:a16="http://schemas.microsoft.com/office/drawing/2014/main" id="{6C7D662F-E974-CD46-9999-E6D9F147A069}"/>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4" name="Freeform 154">
                  <a:extLst>
                    <a:ext uri="{FF2B5EF4-FFF2-40B4-BE49-F238E27FC236}">
                      <a16:creationId xmlns:a16="http://schemas.microsoft.com/office/drawing/2014/main" id="{5FC8EBA5-B03D-6A4B-A401-EA5104B306BD}"/>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5" name="Freeform 155">
                  <a:extLst>
                    <a:ext uri="{FF2B5EF4-FFF2-40B4-BE49-F238E27FC236}">
                      <a16:creationId xmlns:a16="http://schemas.microsoft.com/office/drawing/2014/main" id="{FCEBDF76-162F-8D45-87F8-BD84784B6394}"/>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6" name="Freeform 156">
                  <a:extLst>
                    <a:ext uri="{FF2B5EF4-FFF2-40B4-BE49-F238E27FC236}">
                      <a16:creationId xmlns:a16="http://schemas.microsoft.com/office/drawing/2014/main" id="{0095AAB3-3916-8A49-84DD-DEEAD4563F5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7" name="Freeform 159">
                  <a:extLst>
                    <a:ext uri="{FF2B5EF4-FFF2-40B4-BE49-F238E27FC236}">
                      <a16:creationId xmlns:a16="http://schemas.microsoft.com/office/drawing/2014/main" id="{9777DD3C-2382-BE41-8928-02437F86AA43}"/>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8" name="Freeform 160">
                  <a:extLst>
                    <a:ext uri="{FF2B5EF4-FFF2-40B4-BE49-F238E27FC236}">
                      <a16:creationId xmlns:a16="http://schemas.microsoft.com/office/drawing/2014/main" id="{FF76D5FF-5EF0-0341-A9A5-71F57B24EBDC}"/>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49" name="Freeform 162">
                  <a:extLst>
                    <a:ext uri="{FF2B5EF4-FFF2-40B4-BE49-F238E27FC236}">
                      <a16:creationId xmlns:a16="http://schemas.microsoft.com/office/drawing/2014/main" id="{B1FCC50C-5FCA-DD40-8554-A38E36B02683}"/>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0" name="Freeform 163">
                  <a:extLst>
                    <a:ext uri="{FF2B5EF4-FFF2-40B4-BE49-F238E27FC236}">
                      <a16:creationId xmlns:a16="http://schemas.microsoft.com/office/drawing/2014/main" id="{3F3D597E-BB87-7A4C-B8A6-74E28CDB5F6C}"/>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1" name="Freeform 164">
                  <a:extLst>
                    <a:ext uri="{FF2B5EF4-FFF2-40B4-BE49-F238E27FC236}">
                      <a16:creationId xmlns:a16="http://schemas.microsoft.com/office/drawing/2014/main" id="{3F13AB33-567D-D04D-853E-DD47620F2EAC}"/>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2" name="Freeform 165">
                  <a:extLst>
                    <a:ext uri="{FF2B5EF4-FFF2-40B4-BE49-F238E27FC236}">
                      <a16:creationId xmlns:a16="http://schemas.microsoft.com/office/drawing/2014/main" id="{61939E64-638B-164A-B2F9-38D7E77DBBD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3" name="Freeform 166">
                  <a:extLst>
                    <a:ext uri="{FF2B5EF4-FFF2-40B4-BE49-F238E27FC236}">
                      <a16:creationId xmlns:a16="http://schemas.microsoft.com/office/drawing/2014/main" id="{038D1213-27F3-9849-86F1-7366B9956BDA}"/>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54" name="Freeform 162">
                  <a:extLst>
                    <a:ext uri="{FF2B5EF4-FFF2-40B4-BE49-F238E27FC236}">
                      <a16:creationId xmlns:a16="http://schemas.microsoft.com/office/drawing/2014/main" id="{508041EF-5E67-9E4F-B8BC-9D858422E5EE}"/>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17" name="Group 716">
              <a:extLst>
                <a:ext uri="{FF2B5EF4-FFF2-40B4-BE49-F238E27FC236}">
                  <a16:creationId xmlns:a16="http://schemas.microsoft.com/office/drawing/2014/main" id="{1AA1C846-6F55-B441-BB28-4A632A756DCE}"/>
                </a:ext>
              </a:extLst>
            </p:cNvPr>
            <p:cNvGrpSpPr/>
            <p:nvPr/>
          </p:nvGrpSpPr>
          <p:grpSpPr>
            <a:xfrm>
              <a:off x="2879383" y="3619167"/>
              <a:ext cx="653765" cy="525663"/>
              <a:chOff x="596318" y="1276101"/>
              <a:chExt cx="653765" cy="525663"/>
            </a:xfrm>
          </p:grpSpPr>
          <p:grpSp>
            <p:nvGrpSpPr>
              <p:cNvPr id="719" name="Group 718">
                <a:extLst>
                  <a:ext uri="{FF2B5EF4-FFF2-40B4-BE49-F238E27FC236}">
                    <a16:creationId xmlns:a16="http://schemas.microsoft.com/office/drawing/2014/main" id="{93E520BB-3E78-404D-83DC-EF2E8A3648E3}"/>
                  </a:ext>
                </a:extLst>
              </p:cNvPr>
              <p:cNvGrpSpPr/>
              <p:nvPr/>
            </p:nvGrpSpPr>
            <p:grpSpPr>
              <a:xfrm>
                <a:off x="596318" y="1276101"/>
                <a:ext cx="653765" cy="525663"/>
                <a:chOff x="512403" y="2005281"/>
                <a:chExt cx="2342558" cy="1883543"/>
              </a:xfrm>
              <a:solidFill>
                <a:srgbClr val="FFFFFF"/>
              </a:solidFill>
            </p:grpSpPr>
            <p:sp>
              <p:nvSpPr>
                <p:cNvPr id="736" name="Freeform 5">
                  <a:extLst>
                    <a:ext uri="{FF2B5EF4-FFF2-40B4-BE49-F238E27FC236}">
                      <a16:creationId xmlns:a16="http://schemas.microsoft.com/office/drawing/2014/main" id="{D0F3EC97-580C-1042-A72C-52BC7C632B70}"/>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737" name="Freeform 6">
                  <a:extLst>
                    <a:ext uri="{FF2B5EF4-FFF2-40B4-BE49-F238E27FC236}">
                      <a16:creationId xmlns:a16="http://schemas.microsoft.com/office/drawing/2014/main" id="{9535FC1C-3D9B-FB42-963F-98E615F41A97}"/>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720" name="Group 719">
                <a:extLst>
                  <a:ext uri="{FF2B5EF4-FFF2-40B4-BE49-F238E27FC236}">
                    <a16:creationId xmlns:a16="http://schemas.microsoft.com/office/drawing/2014/main" id="{045C364A-F1B8-1340-8185-1117AC4E51E7}"/>
                  </a:ext>
                </a:extLst>
              </p:cNvPr>
              <p:cNvGrpSpPr/>
              <p:nvPr/>
            </p:nvGrpSpPr>
            <p:grpSpPr>
              <a:xfrm>
                <a:off x="718517" y="1349429"/>
                <a:ext cx="409367" cy="259737"/>
                <a:chOff x="7308949" y="409018"/>
                <a:chExt cx="540832" cy="343149"/>
              </a:xfrm>
            </p:grpSpPr>
            <p:sp>
              <p:nvSpPr>
                <p:cNvPr id="721" name="Freeform 151">
                  <a:extLst>
                    <a:ext uri="{FF2B5EF4-FFF2-40B4-BE49-F238E27FC236}">
                      <a16:creationId xmlns:a16="http://schemas.microsoft.com/office/drawing/2014/main" id="{389D2A31-713E-AD46-9048-5247FDBBC29D}"/>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2" name="Freeform 150">
                  <a:extLst>
                    <a:ext uri="{FF2B5EF4-FFF2-40B4-BE49-F238E27FC236}">
                      <a16:creationId xmlns:a16="http://schemas.microsoft.com/office/drawing/2014/main" id="{42A9FEA8-5EE7-074C-B74E-A3A75F23E032}"/>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3" name="Freeform 152">
                  <a:extLst>
                    <a:ext uri="{FF2B5EF4-FFF2-40B4-BE49-F238E27FC236}">
                      <a16:creationId xmlns:a16="http://schemas.microsoft.com/office/drawing/2014/main" id="{FD39661D-8684-1847-AFE5-ECB1042BA729}"/>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4" name="Freeform 153">
                  <a:extLst>
                    <a:ext uri="{FF2B5EF4-FFF2-40B4-BE49-F238E27FC236}">
                      <a16:creationId xmlns:a16="http://schemas.microsoft.com/office/drawing/2014/main" id="{13BAFD4F-2858-404C-A69F-B1F419B7F590}"/>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5" name="Freeform 154">
                  <a:extLst>
                    <a:ext uri="{FF2B5EF4-FFF2-40B4-BE49-F238E27FC236}">
                      <a16:creationId xmlns:a16="http://schemas.microsoft.com/office/drawing/2014/main" id="{688BBE73-7DE3-B14F-A2B9-94A668713067}"/>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6" name="Freeform 155">
                  <a:extLst>
                    <a:ext uri="{FF2B5EF4-FFF2-40B4-BE49-F238E27FC236}">
                      <a16:creationId xmlns:a16="http://schemas.microsoft.com/office/drawing/2014/main" id="{2B7C26B7-638C-E84F-B245-7423D48D8EF2}"/>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7" name="Freeform 156">
                  <a:extLst>
                    <a:ext uri="{FF2B5EF4-FFF2-40B4-BE49-F238E27FC236}">
                      <a16:creationId xmlns:a16="http://schemas.microsoft.com/office/drawing/2014/main" id="{789DC12C-0971-9244-9D4F-DADEACFED1C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8" name="Freeform 159">
                  <a:extLst>
                    <a:ext uri="{FF2B5EF4-FFF2-40B4-BE49-F238E27FC236}">
                      <a16:creationId xmlns:a16="http://schemas.microsoft.com/office/drawing/2014/main" id="{392D2F53-9572-654C-B366-8E0DADE96600}"/>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29" name="Freeform 160">
                  <a:extLst>
                    <a:ext uri="{FF2B5EF4-FFF2-40B4-BE49-F238E27FC236}">
                      <a16:creationId xmlns:a16="http://schemas.microsoft.com/office/drawing/2014/main" id="{DA798031-072C-DB40-A0F0-947771E286DF}"/>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0" name="Freeform 162">
                  <a:extLst>
                    <a:ext uri="{FF2B5EF4-FFF2-40B4-BE49-F238E27FC236}">
                      <a16:creationId xmlns:a16="http://schemas.microsoft.com/office/drawing/2014/main" id="{914F25AC-6724-304F-9266-61C40CE9F982}"/>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1" name="Freeform 163">
                  <a:extLst>
                    <a:ext uri="{FF2B5EF4-FFF2-40B4-BE49-F238E27FC236}">
                      <a16:creationId xmlns:a16="http://schemas.microsoft.com/office/drawing/2014/main" id="{8129F024-F6EA-C844-A364-6DC986D189EA}"/>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2" name="Freeform 164">
                  <a:extLst>
                    <a:ext uri="{FF2B5EF4-FFF2-40B4-BE49-F238E27FC236}">
                      <a16:creationId xmlns:a16="http://schemas.microsoft.com/office/drawing/2014/main" id="{617C2E6C-8915-FD42-8322-2B08C43B4AAF}"/>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3" name="Freeform 165">
                  <a:extLst>
                    <a:ext uri="{FF2B5EF4-FFF2-40B4-BE49-F238E27FC236}">
                      <a16:creationId xmlns:a16="http://schemas.microsoft.com/office/drawing/2014/main" id="{EFB0B833-7337-C14D-B91D-19792BEB918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4" name="Freeform 166">
                  <a:extLst>
                    <a:ext uri="{FF2B5EF4-FFF2-40B4-BE49-F238E27FC236}">
                      <a16:creationId xmlns:a16="http://schemas.microsoft.com/office/drawing/2014/main" id="{3A3F0655-7F88-444D-810C-14FA40FF1E74}"/>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735" name="Freeform 162">
                  <a:extLst>
                    <a:ext uri="{FF2B5EF4-FFF2-40B4-BE49-F238E27FC236}">
                      <a16:creationId xmlns:a16="http://schemas.microsoft.com/office/drawing/2014/main" id="{65EEF3A3-9294-A843-B504-C5ED1C8BDA46}"/>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718" name="Rectangle 717">
              <a:extLst>
                <a:ext uri="{FF2B5EF4-FFF2-40B4-BE49-F238E27FC236}">
                  <a16:creationId xmlns:a16="http://schemas.microsoft.com/office/drawing/2014/main" id="{A957B53A-137F-9C4A-B1CA-38CC6B488203}"/>
                </a:ext>
              </a:extLst>
            </p:cNvPr>
            <p:cNvSpPr/>
            <p:nvPr/>
          </p:nvSpPr>
          <p:spPr bwMode="auto">
            <a:xfrm>
              <a:off x="406400" y="3508151"/>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795" name="Group 794">
            <a:extLst>
              <a:ext uri="{FF2B5EF4-FFF2-40B4-BE49-F238E27FC236}">
                <a16:creationId xmlns:a16="http://schemas.microsoft.com/office/drawing/2014/main" id="{5811BAA2-0FA8-7144-AD00-77E75F621FD8}"/>
              </a:ext>
            </a:extLst>
          </p:cNvPr>
          <p:cNvGrpSpPr/>
          <p:nvPr/>
        </p:nvGrpSpPr>
        <p:grpSpPr>
          <a:xfrm>
            <a:off x="423212" y="3818363"/>
            <a:ext cx="2735407" cy="594066"/>
            <a:chOff x="406400" y="4461489"/>
            <a:chExt cx="3282488" cy="712879"/>
          </a:xfrm>
        </p:grpSpPr>
        <p:grpSp>
          <p:nvGrpSpPr>
            <p:cNvPr id="796" name="Group 795">
              <a:extLst>
                <a:ext uri="{FF2B5EF4-FFF2-40B4-BE49-F238E27FC236}">
                  <a16:creationId xmlns:a16="http://schemas.microsoft.com/office/drawing/2014/main" id="{E69C0989-7F5B-494B-8B5B-160CD6AB9020}"/>
                </a:ext>
              </a:extLst>
            </p:cNvPr>
            <p:cNvGrpSpPr/>
            <p:nvPr/>
          </p:nvGrpSpPr>
          <p:grpSpPr>
            <a:xfrm>
              <a:off x="596318" y="4572505"/>
              <a:ext cx="653765" cy="525663"/>
              <a:chOff x="596318" y="1276101"/>
              <a:chExt cx="653765" cy="525663"/>
            </a:xfrm>
          </p:grpSpPr>
          <p:grpSp>
            <p:nvGrpSpPr>
              <p:cNvPr id="858" name="Group 857">
                <a:extLst>
                  <a:ext uri="{FF2B5EF4-FFF2-40B4-BE49-F238E27FC236}">
                    <a16:creationId xmlns:a16="http://schemas.microsoft.com/office/drawing/2014/main" id="{A8F6F0B8-74DD-1B45-B66B-7A8258A8A0E6}"/>
                  </a:ext>
                </a:extLst>
              </p:cNvPr>
              <p:cNvGrpSpPr/>
              <p:nvPr/>
            </p:nvGrpSpPr>
            <p:grpSpPr>
              <a:xfrm>
                <a:off x="596318" y="1276101"/>
                <a:ext cx="653765" cy="525663"/>
                <a:chOff x="512403" y="2005281"/>
                <a:chExt cx="2342558" cy="1883543"/>
              </a:xfrm>
              <a:solidFill>
                <a:srgbClr val="FFFFFF"/>
              </a:solidFill>
            </p:grpSpPr>
            <p:sp>
              <p:nvSpPr>
                <p:cNvPr id="875" name="Freeform 5">
                  <a:extLst>
                    <a:ext uri="{FF2B5EF4-FFF2-40B4-BE49-F238E27FC236}">
                      <a16:creationId xmlns:a16="http://schemas.microsoft.com/office/drawing/2014/main" id="{F9F7B7DD-957F-5D47-A380-5B39CC136C8E}"/>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76" name="Freeform 6">
                  <a:extLst>
                    <a:ext uri="{FF2B5EF4-FFF2-40B4-BE49-F238E27FC236}">
                      <a16:creationId xmlns:a16="http://schemas.microsoft.com/office/drawing/2014/main" id="{F4AE6395-E84A-2A48-80E9-230ECBBC6AF2}"/>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59" name="Group 858">
                <a:extLst>
                  <a:ext uri="{FF2B5EF4-FFF2-40B4-BE49-F238E27FC236}">
                    <a16:creationId xmlns:a16="http://schemas.microsoft.com/office/drawing/2014/main" id="{4AEA165F-2039-FE49-8C1F-86E81B3C1ECF}"/>
                  </a:ext>
                </a:extLst>
              </p:cNvPr>
              <p:cNvGrpSpPr/>
              <p:nvPr/>
            </p:nvGrpSpPr>
            <p:grpSpPr>
              <a:xfrm>
                <a:off x="718517" y="1349429"/>
                <a:ext cx="409367" cy="259737"/>
                <a:chOff x="7308949" y="409018"/>
                <a:chExt cx="540832" cy="343149"/>
              </a:xfrm>
            </p:grpSpPr>
            <p:sp>
              <p:nvSpPr>
                <p:cNvPr id="860" name="Freeform 151">
                  <a:extLst>
                    <a:ext uri="{FF2B5EF4-FFF2-40B4-BE49-F238E27FC236}">
                      <a16:creationId xmlns:a16="http://schemas.microsoft.com/office/drawing/2014/main" id="{FB7EC100-042D-404D-849F-33C45B7F4D77}"/>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1" name="Freeform 150">
                  <a:extLst>
                    <a:ext uri="{FF2B5EF4-FFF2-40B4-BE49-F238E27FC236}">
                      <a16:creationId xmlns:a16="http://schemas.microsoft.com/office/drawing/2014/main" id="{C7855782-020B-1A44-B53D-875D6F336726}"/>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2" name="Freeform 152">
                  <a:extLst>
                    <a:ext uri="{FF2B5EF4-FFF2-40B4-BE49-F238E27FC236}">
                      <a16:creationId xmlns:a16="http://schemas.microsoft.com/office/drawing/2014/main" id="{B4B417C0-9A9A-EA49-9BBD-41EE059F85EE}"/>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3" name="Freeform 153">
                  <a:extLst>
                    <a:ext uri="{FF2B5EF4-FFF2-40B4-BE49-F238E27FC236}">
                      <a16:creationId xmlns:a16="http://schemas.microsoft.com/office/drawing/2014/main" id="{D0D9808A-471E-704C-89F1-9D5865AFFDE0}"/>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4" name="Freeform 154">
                  <a:extLst>
                    <a:ext uri="{FF2B5EF4-FFF2-40B4-BE49-F238E27FC236}">
                      <a16:creationId xmlns:a16="http://schemas.microsoft.com/office/drawing/2014/main" id="{22A34FE3-0C39-BD4A-9337-6769129707FD}"/>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5" name="Freeform 155">
                  <a:extLst>
                    <a:ext uri="{FF2B5EF4-FFF2-40B4-BE49-F238E27FC236}">
                      <a16:creationId xmlns:a16="http://schemas.microsoft.com/office/drawing/2014/main" id="{CDEEE8A0-45ED-BD46-91D3-CE3044DA4AEA}"/>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6" name="Freeform 156">
                  <a:extLst>
                    <a:ext uri="{FF2B5EF4-FFF2-40B4-BE49-F238E27FC236}">
                      <a16:creationId xmlns:a16="http://schemas.microsoft.com/office/drawing/2014/main" id="{A1F032BE-63A5-2A49-83C2-71EDB9053D27}"/>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7" name="Freeform 159">
                  <a:extLst>
                    <a:ext uri="{FF2B5EF4-FFF2-40B4-BE49-F238E27FC236}">
                      <a16:creationId xmlns:a16="http://schemas.microsoft.com/office/drawing/2014/main" id="{E030BC23-3B01-8D46-AFC4-DF0E97B58998}"/>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8" name="Freeform 160">
                  <a:extLst>
                    <a:ext uri="{FF2B5EF4-FFF2-40B4-BE49-F238E27FC236}">
                      <a16:creationId xmlns:a16="http://schemas.microsoft.com/office/drawing/2014/main" id="{6F8924DD-F661-B642-93F5-E4F9D53C308C}"/>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69" name="Freeform 162">
                  <a:extLst>
                    <a:ext uri="{FF2B5EF4-FFF2-40B4-BE49-F238E27FC236}">
                      <a16:creationId xmlns:a16="http://schemas.microsoft.com/office/drawing/2014/main" id="{EF5A5E4E-B5D1-4A4B-8C54-AC3A4258E1B7}"/>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0" name="Freeform 163">
                  <a:extLst>
                    <a:ext uri="{FF2B5EF4-FFF2-40B4-BE49-F238E27FC236}">
                      <a16:creationId xmlns:a16="http://schemas.microsoft.com/office/drawing/2014/main" id="{CBFF0AC8-0E34-A54D-B1E5-FD0F5D122FA3}"/>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1" name="Freeform 164">
                  <a:extLst>
                    <a:ext uri="{FF2B5EF4-FFF2-40B4-BE49-F238E27FC236}">
                      <a16:creationId xmlns:a16="http://schemas.microsoft.com/office/drawing/2014/main" id="{E1691B6F-5051-D64F-8020-4B4447A5A7A3}"/>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2" name="Freeform 165">
                  <a:extLst>
                    <a:ext uri="{FF2B5EF4-FFF2-40B4-BE49-F238E27FC236}">
                      <a16:creationId xmlns:a16="http://schemas.microsoft.com/office/drawing/2014/main" id="{252BBF01-4A5B-6549-9082-6208F8B9FAB9}"/>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3" name="Freeform 166">
                  <a:extLst>
                    <a:ext uri="{FF2B5EF4-FFF2-40B4-BE49-F238E27FC236}">
                      <a16:creationId xmlns:a16="http://schemas.microsoft.com/office/drawing/2014/main" id="{F707B465-C1A1-4847-A65C-E0B4736D79DA}"/>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74" name="Freeform 162">
                  <a:extLst>
                    <a:ext uri="{FF2B5EF4-FFF2-40B4-BE49-F238E27FC236}">
                      <a16:creationId xmlns:a16="http://schemas.microsoft.com/office/drawing/2014/main" id="{550F6370-4301-CB4E-8C40-FC647D4E8110}"/>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97" name="Group 796">
              <a:extLst>
                <a:ext uri="{FF2B5EF4-FFF2-40B4-BE49-F238E27FC236}">
                  <a16:creationId xmlns:a16="http://schemas.microsoft.com/office/drawing/2014/main" id="{9ADBA885-2AE2-A948-A149-8CA899DA4FB3}"/>
                </a:ext>
              </a:extLst>
            </p:cNvPr>
            <p:cNvGrpSpPr/>
            <p:nvPr/>
          </p:nvGrpSpPr>
          <p:grpSpPr>
            <a:xfrm>
              <a:off x="1357340" y="4572505"/>
              <a:ext cx="653765" cy="525663"/>
              <a:chOff x="596318" y="1276101"/>
              <a:chExt cx="653765" cy="525663"/>
            </a:xfrm>
          </p:grpSpPr>
          <p:grpSp>
            <p:nvGrpSpPr>
              <p:cNvPr id="839" name="Group 838">
                <a:extLst>
                  <a:ext uri="{FF2B5EF4-FFF2-40B4-BE49-F238E27FC236}">
                    <a16:creationId xmlns:a16="http://schemas.microsoft.com/office/drawing/2014/main" id="{D89450DE-8ED9-0140-9BC0-DAB4CB39EBF0}"/>
                  </a:ext>
                </a:extLst>
              </p:cNvPr>
              <p:cNvGrpSpPr/>
              <p:nvPr/>
            </p:nvGrpSpPr>
            <p:grpSpPr>
              <a:xfrm>
                <a:off x="596318" y="1276101"/>
                <a:ext cx="653765" cy="525663"/>
                <a:chOff x="512403" y="2005281"/>
                <a:chExt cx="2342558" cy="1883543"/>
              </a:xfrm>
              <a:solidFill>
                <a:srgbClr val="FFFFFF"/>
              </a:solidFill>
            </p:grpSpPr>
            <p:sp>
              <p:nvSpPr>
                <p:cNvPr id="856" name="Freeform 5">
                  <a:extLst>
                    <a:ext uri="{FF2B5EF4-FFF2-40B4-BE49-F238E27FC236}">
                      <a16:creationId xmlns:a16="http://schemas.microsoft.com/office/drawing/2014/main" id="{5C97F6DB-921A-7344-B445-87836D139E28}"/>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57" name="Freeform 6">
                  <a:extLst>
                    <a:ext uri="{FF2B5EF4-FFF2-40B4-BE49-F238E27FC236}">
                      <a16:creationId xmlns:a16="http://schemas.microsoft.com/office/drawing/2014/main" id="{66C449FB-3A83-4E42-A80C-38D2EBD56D77}"/>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40" name="Group 839">
                <a:extLst>
                  <a:ext uri="{FF2B5EF4-FFF2-40B4-BE49-F238E27FC236}">
                    <a16:creationId xmlns:a16="http://schemas.microsoft.com/office/drawing/2014/main" id="{21AB237B-23CB-124D-A020-AD6B1E1275A3}"/>
                  </a:ext>
                </a:extLst>
              </p:cNvPr>
              <p:cNvGrpSpPr/>
              <p:nvPr/>
            </p:nvGrpSpPr>
            <p:grpSpPr>
              <a:xfrm>
                <a:off x="718517" y="1349429"/>
                <a:ext cx="409367" cy="259737"/>
                <a:chOff x="7308949" y="409018"/>
                <a:chExt cx="540832" cy="343149"/>
              </a:xfrm>
            </p:grpSpPr>
            <p:sp>
              <p:nvSpPr>
                <p:cNvPr id="841" name="Freeform 151">
                  <a:extLst>
                    <a:ext uri="{FF2B5EF4-FFF2-40B4-BE49-F238E27FC236}">
                      <a16:creationId xmlns:a16="http://schemas.microsoft.com/office/drawing/2014/main" id="{B63C3932-E538-A045-B60A-95F46B488794}"/>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2" name="Freeform 150">
                  <a:extLst>
                    <a:ext uri="{FF2B5EF4-FFF2-40B4-BE49-F238E27FC236}">
                      <a16:creationId xmlns:a16="http://schemas.microsoft.com/office/drawing/2014/main" id="{83826409-A5EC-C649-9637-511E40BCEC87}"/>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3" name="Freeform 152">
                  <a:extLst>
                    <a:ext uri="{FF2B5EF4-FFF2-40B4-BE49-F238E27FC236}">
                      <a16:creationId xmlns:a16="http://schemas.microsoft.com/office/drawing/2014/main" id="{75274071-4E50-0343-8D08-EB0B0F51AC17}"/>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4" name="Freeform 153">
                  <a:extLst>
                    <a:ext uri="{FF2B5EF4-FFF2-40B4-BE49-F238E27FC236}">
                      <a16:creationId xmlns:a16="http://schemas.microsoft.com/office/drawing/2014/main" id="{84509E2B-3BCA-624E-BB61-211A46F374A3}"/>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5" name="Freeform 154">
                  <a:extLst>
                    <a:ext uri="{FF2B5EF4-FFF2-40B4-BE49-F238E27FC236}">
                      <a16:creationId xmlns:a16="http://schemas.microsoft.com/office/drawing/2014/main" id="{D28ED6D8-7284-2246-86E5-214E1BF0F818}"/>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6" name="Freeform 155">
                  <a:extLst>
                    <a:ext uri="{FF2B5EF4-FFF2-40B4-BE49-F238E27FC236}">
                      <a16:creationId xmlns:a16="http://schemas.microsoft.com/office/drawing/2014/main" id="{D9FE6667-D666-3049-92E6-1A84790C2116}"/>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7" name="Freeform 156">
                  <a:extLst>
                    <a:ext uri="{FF2B5EF4-FFF2-40B4-BE49-F238E27FC236}">
                      <a16:creationId xmlns:a16="http://schemas.microsoft.com/office/drawing/2014/main" id="{03C2142B-6AB5-4A44-88EB-C67450340CD9}"/>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8" name="Freeform 159">
                  <a:extLst>
                    <a:ext uri="{FF2B5EF4-FFF2-40B4-BE49-F238E27FC236}">
                      <a16:creationId xmlns:a16="http://schemas.microsoft.com/office/drawing/2014/main" id="{8F43B599-6705-F64D-853C-A70B77B55078}"/>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49" name="Freeform 160">
                  <a:extLst>
                    <a:ext uri="{FF2B5EF4-FFF2-40B4-BE49-F238E27FC236}">
                      <a16:creationId xmlns:a16="http://schemas.microsoft.com/office/drawing/2014/main" id="{BFFDF103-D3AA-2F4C-BC72-FBB2809A230C}"/>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0" name="Freeform 162">
                  <a:extLst>
                    <a:ext uri="{FF2B5EF4-FFF2-40B4-BE49-F238E27FC236}">
                      <a16:creationId xmlns:a16="http://schemas.microsoft.com/office/drawing/2014/main" id="{DFF55749-8C3C-5A43-8740-80F7ED174D24}"/>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1" name="Freeform 163">
                  <a:extLst>
                    <a:ext uri="{FF2B5EF4-FFF2-40B4-BE49-F238E27FC236}">
                      <a16:creationId xmlns:a16="http://schemas.microsoft.com/office/drawing/2014/main" id="{84942AFC-DD45-4148-A609-9AC940739B4D}"/>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2" name="Freeform 164">
                  <a:extLst>
                    <a:ext uri="{FF2B5EF4-FFF2-40B4-BE49-F238E27FC236}">
                      <a16:creationId xmlns:a16="http://schemas.microsoft.com/office/drawing/2014/main" id="{CC635720-DC4B-7241-8964-CA78F8D2639E}"/>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3" name="Freeform 165">
                  <a:extLst>
                    <a:ext uri="{FF2B5EF4-FFF2-40B4-BE49-F238E27FC236}">
                      <a16:creationId xmlns:a16="http://schemas.microsoft.com/office/drawing/2014/main" id="{D7CA575E-FE10-2D42-8535-7FDC121380A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4" name="Freeform 166">
                  <a:extLst>
                    <a:ext uri="{FF2B5EF4-FFF2-40B4-BE49-F238E27FC236}">
                      <a16:creationId xmlns:a16="http://schemas.microsoft.com/office/drawing/2014/main" id="{16CC068A-FBC2-EE46-AF9A-F5BDEAA5F83F}"/>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55" name="Freeform 162">
                  <a:extLst>
                    <a:ext uri="{FF2B5EF4-FFF2-40B4-BE49-F238E27FC236}">
                      <a16:creationId xmlns:a16="http://schemas.microsoft.com/office/drawing/2014/main" id="{6A49FEA1-C4CF-F645-B350-B07F0B895E3F}"/>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98" name="Group 797">
              <a:extLst>
                <a:ext uri="{FF2B5EF4-FFF2-40B4-BE49-F238E27FC236}">
                  <a16:creationId xmlns:a16="http://schemas.microsoft.com/office/drawing/2014/main" id="{F72F6835-14E1-B342-9993-D6DE5EBE26B0}"/>
                </a:ext>
              </a:extLst>
            </p:cNvPr>
            <p:cNvGrpSpPr/>
            <p:nvPr/>
          </p:nvGrpSpPr>
          <p:grpSpPr>
            <a:xfrm>
              <a:off x="2118362" y="4572505"/>
              <a:ext cx="653765" cy="525663"/>
              <a:chOff x="596318" y="1276101"/>
              <a:chExt cx="653765" cy="525663"/>
            </a:xfrm>
          </p:grpSpPr>
          <p:grpSp>
            <p:nvGrpSpPr>
              <p:cNvPr id="820" name="Group 819">
                <a:extLst>
                  <a:ext uri="{FF2B5EF4-FFF2-40B4-BE49-F238E27FC236}">
                    <a16:creationId xmlns:a16="http://schemas.microsoft.com/office/drawing/2014/main" id="{7FF893DF-7056-2C4B-BCF8-DC80B2446CF9}"/>
                  </a:ext>
                </a:extLst>
              </p:cNvPr>
              <p:cNvGrpSpPr/>
              <p:nvPr/>
            </p:nvGrpSpPr>
            <p:grpSpPr>
              <a:xfrm>
                <a:off x="596318" y="1276101"/>
                <a:ext cx="653765" cy="525663"/>
                <a:chOff x="512403" y="2005281"/>
                <a:chExt cx="2342558" cy="1883543"/>
              </a:xfrm>
              <a:solidFill>
                <a:srgbClr val="FFFFFF"/>
              </a:solidFill>
            </p:grpSpPr>
            <p:sp>
              <p:nvSpPr>
                <p:cNvPr id="837" name="Freeform 5">
                  <a:extLst>
                    <a:ext uri="{FF2B5EF4-FFF2-40B4-BE49-F238E27FC236}">
                      <a16:creationId xmlns:a16="http://schemas.microsoft.com/office/drawing/2014/main" id="{DB2881B1-6BEC-6C4A-995A-DA5C33631CF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38" name="Freeform 6">
                  <a:extLst>
                    <a:ext uri="{FF2B5EF4-FFF2-40B4-BE49-F238E27FC236}">
                      <a16:creationId xmlns:a16="http://schemas.microsoft.com/office/drawing/2014/main" id="{7409C496-0AF4-224E-B590-694DA07C296C}"/>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21" name="Group 820">
                <a:extLst>
                  <a:ext uri="{FF2B5EF4-FFF2-40B4-BE49-F238E27FC236}">
                    <a16:creationId xmlns:a16="http://schemas.microsoft.com/office/drawing/2014/main" id="{9FD792E2-9478-B449-9CFE-B41C701C7FBE}"/>
                  </a:ext>
                </a:extLst>
              </p:cNvPr>
              <p:cNvGrpSpPr/>
              <p:nvPr/>
            </p:nvGrpSpPr>
            <p:grpSpPr>
              <a:xfrm>
                <a:off x="718517" y="1349429"/>
                <a:ext cx="409367" cy="259737"/>
                <a:chOff x="7308949" y="409018"/>
                <a:chExt cx="540832" cy="343149"/>
              </a:xfrm>
            </p:grpSpPr>
            <p:sp>
              <p:nvSpPr>
                <p:cNvPr id="822" name="Freeform 151">
                  <a:extLst>
                    <a:ext uri="{FF2B5EF4-FFF2-40B4-BE49-F238E27FC236}">
                      <a16:creationId xmlns:a16="http://schemas.microsoft.com/office/drawing/2014/main" id="{F90BE451-C378-0D49-B82E-4FF8D4947102}"/>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3" name="Freeform 150">
                  <a:extLst>
                    <a:ext uri="{FF2B5EF4-FFF2-40B4-BE49-F238E27FC236}">
                      <a16:creationId xmlns:a16="http://schemas.microsoft.com/office/drawing/2014/main" id="{0ABFEA99-65FA-8D49-B714-630FC19FB90F}"/>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4" name="Freeform 152">
                  <a:extLst>
                    <a:ext uri="{FF2B5EF4-FFF2-40B4-BE49-F238E27FC236}">
                      <a16:creationId xmlns:a16="http://schemas.microsoft.com/office/drawing/2014/main" id="{C8EC734F-7C29-C84A-8857-C4594FCDB89F}"/>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5" name="Freeform 153">
                  <a:extLst>
                    <a:ext uri="{FF2B5EF4-FFF2-40B4-BE49-F238E27FC236}">
                      <a16:creationId xmlns:a16="http://schemas.microsoft.com/office/drawing/2014/main" id="{9400DB2A-CC89-624C-80D1-4A21D706D1E1}"/>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6" name="Freeform 154">
                  <a:extLst>
                    <a:ext uri="{FF2B5EF4-FFF2-40B4-BE49-F238E27FC236}">
                      <a16:creationId xmlns:a16="http://schemas.microsoft.com/office/drawing/2014/main" id="{4F5095B1-D5B5-104C-B858-58D2DFB705A5}"/>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7" name="Freeform 155">
                  <a:extLst>
                    <a:ext uri="{FF2B5EF4-FFF2-40B4-BE49-F238E27FC236}">
                      <a16:creationId xmlns:a16="http://schemas.microsoft.com/office/drawing/2014/main" id="{60C77269-935A-CA47-AD6E-D03C8DE03457}"/>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8" name="Freeform 156">
                  <a:extLst>
                    <a:ext uri="{FF2B5EF4-FFF2-40B4-BE49-F238E27FC236}">
                      <a16:creationId xmlns:a16="http://schemas.microsoft.com/office/drawing/2014/main" id="{B44B38A0-1789-BD4E-85B2-BB5A7B0CA9F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29" name="Freeform 159">
                  <a:extLst>
                    <a:ext uri="{FF2B5EF4-FFF2-40B4-BE49-F238E27FC236}">
                      <a16:creationId xmlns:a16="http://schemas.microsoft.com/office/drawing/2014/main" id="{220E1626-2846-254F-9453-4470850898E1}"/>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0" name="Freeform 160">
                  <a:extLst>
                    <a:ext uri="{FF2B5EF4-FFF2-40B4-BE49-F238E27FC236}">
                      <a16:creationId xmlns:a16="http://schemas.microsoft.com/office/drawing/2014/main" id="{D2E710E0-0216-1942-86AA-C5E03DB9921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1" name="Freeform 162">
                  <a:extLst>
                    <a:ext uri="{FF2B5EF4-FFF2-40B4-BE49-F238E27FC236}">
                      <a16:creationId xmlns:a16="http://schemas.microsoft.com/office/drawing/2014/main" id="{89A72C66-B9B1-D14A-9279-3957C2A89D2D}"/>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2" name="Freeform 163">
                  <a:extLst>
                    <a:ext uri="{FF2B5EF4-FFF2-40B4-BE49-F238E27FC236}">
                      <a16:creationId xmlns:a16="http://schemas.microsoft.com/office/drawing/2014/main" id="{4FDCE104-C918-A547-95D5-09F6E17D0A4E}"/>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3" name="Freeform 164">
                  <a:extLst>
                    <a:ext uri="{FF2B5EF4-FFF2-40B4-BE49-F238E27FC236}">
                      <a16:creationId xmlns:a16="http://schemas.microsoft.com/office/drawing/2014/main" id="{088591BF-A059-C442-BB12-961352626188}"/>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4" name="Freeform 165">
                  <a:extLst>
                    <a:ext uri="{FF2B5EF4-FFF2-40B4-BE49-F238E27FC236}">
                      <a16:creationId xmlns:a16="http://schemas.microsoft.com/office/drawing/2014/main" id="{7F17D1CC-5926-884D-8B45-1F5CC23F917A}"/>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5" name="Freeform 166">
                  <a:extLst>
                    <a:ext uri="{FF2B5EF4-FFF2-40B4-BE49-F238E27FC236}">
                      <a16:creationId xmlns:a16="http://schemas.microsoft.com/office/drawing/2014/main" id="{FF5FE675-A3FE-0545-A204-CD7F7CD82832}"/>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36" name="Freeform 162">
                  <a:extLst>
                    <a:ext uri="{FF2B5EF4-FFF2-40B4-BE49-F238E27FC236}">
                      <a16:creationId xmlns:a16="http://schemas.microsoft.com/office/drawing/2014/main" id="{0A78D43A-13E2-C84C-8D81-C6D5F2EFF4B2}"/>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799" name="Group 798">
              <a:extLst>
                <a:ext uri="{FF2B5EF4-FFF2-40B4-BE49-F238E27FC236}">
                  <a16:creationId xmlns:a16="http://schemas.microsoft.com/office/drawing/2014/main" id="{ECB7916F-A538-6347-AD8E-ABB516362627}"/>
                </a:ext>
              </a:extLst>
            </p:cNvPr>
            <p:cNvGrpSpPr/>
            <p:nvPr/>
          </p:nvGrpSpPr>
          <p:grpSpPr>
            <a:xfrm>
              <a:off x="2879383" y="4572505"/>
              <a:ext cx="653765" cy="525663"/>
              <a:chOff x="596318" y="1276101"/>
              <a:chExt cx="653765" cy="525663"/>
            </a:xfrm>
          </p:grpSpPr>
          <p:grpSp>
            <p:nvGrpSpPr>
              <p:cNvPr id="801" name="Group 800">
                <a:extLst>
                  <a:ext uri="{FF2B5EF4-FFF2-40B4-BE49-F238E27FC236}">
                    <a16:creationId xmlns:a16="http://schemas.microsoft.com/office/drawing/2014/main" id="{8C694892-96CD-1942-BCAF-EACCDF426CA5}"/>
                  </a:ext>
                </a:extLst>
              </p:cNvPr>
              <p:cNvGrpSpPr/>
              <p:nvPr/>
            </p:nvGrpSpPr>
            <p:grpSpPr>
              <a:xfrm>
                <a:off x="596318" y="1276101"/>
                <a:ext cx="653765" cy="525663"/>
                <a:chOff x="512403" y="2005281"/>
                <a:chExt cx="2342558" cy="1883543"/>
              </a:xfrm>
              <a:solidFill>
                <a:srgbClr val="FFFFFF"/>
              </a:solidFill>
            </p:grpSpPr>
            <p:sp>
              <p:nvSpPr>
                <p:cNvPr id="818" name="Freeform 5">
                  <a:extLst>
                    <a:ext uri="{FF2B5EF4-FFF2-40B4-BE49-F238E27FC236}">
                      <a16:creationId xmlns:a16="http://schemas.microsoft.com/office/drawing/2014/main" id="{1D4857C5-4FE9-3E41-A111-65D66664B8EA}"/>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819" name="Freeform 6">
                  <a:extLst>
                    <a:ext uri="{FF2B5EF4-FFF2-40B4-BE49-F238E27FC236}">
                      <a16:creationId xmlns:a16="http://schemas.microsoft.com/office/drawing/2014/main" id="{D3E002DD-5E26-2A4A-BEB5-1062127EF2FC}"/>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02" name="Group 801">
                <a:extLst>
                  <a:ext uri="{FF2B5EF4-FFF2-40B4-BE49-F238E27FC236}">
                    <a16:creationId xmlns:a16="http://schemas.microsoft.com/office/drawing/2014/main" id="{C0749572-2A53-AC42-9B75-D60D7E2B667F}"/>
                  </a:ext>
                </a:extLst>
              </p:cNvPr>
              <p:cNvGrpSpPr/>
              <p:nvPr/>
            </p:nvGrpSpPr>
            <p:grpSpPr>
              <a:xfrm>
                <a:off x="718517" y="1349429"/>
                <a:ext cx="409367" cy="259737"/>
                <a:chOff x="7308949" y="409018"/>
                <a:chExt cx="540832" cy="343149"/>
              </a:xfrm>
            </p:grpSpPr>
            <p:sp>
              <p:nvSpPr>
                <p:cNvPr id="803" name="Freeform 151">
                  <a:extLst>
                    <a:ext uri="{FF2B5EF4-FFF2-40B4-BE49-F238E27FC236}">
                      <a16:creationId xmlns:a16="http://schemas.microsoft.com/office/drawing/2014/main" id="{DF0EAA21-FE0E-0142-80E9-8A979B2D759B}"/>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4" name="Freeform 150">
                  <a:extLst>
                    <a:ext uri="{FF2B5EF4-FFF2-40B4-BE49-F238E27FC236}">
                      <a16:creationId xmlns:a16="http://schemas.microsoft.com/office/drawing/2014/main" id="{691E2180-45F3-1145-913D-3AF23D4323B0}"/>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5" name="Freeform 152">
                  <a:extLst>
                    <a:ext uri="{FF2B5EF4-FFF2-40B4-BE49-F238E27FC236}">
                      <a16:creationId xmlns:a16="http://schemas.microsoft.com/office/drawing/2014/main" id="{67B8BB20-3BA0-834D-97B6-2AD0ACEB23BC}"/>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6" name="Freeform 153">
                  <a:extLst>
                    <a:ext uri="{FF2B5EF4-FFF2-40B4-BE49-F238E27FC236}">
                      <a16:creationId xmlns:a16="http://schemas.microsoft.com/office/drawing/2014/main" id="{DC960FAA-80FF-6A45-9DA7-95C839F679B4}"/>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7" name="Freeform 154">
                  <a:extLst>
                    <a:ext uri="{FF2B5EF4-FFF2-40B4-BE49-F238E27FC236}">
                      <a16:creationId xmlns:a16="http://schemas.microsoft.com/office/drawing/2014/main" id="{ED8DC059-EB14-3147-A8C9-E9525D84E46A}"/>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8" name="Freeform 155">
                  <a:extLst>
                    <a:ext uri="{FF2B5EF4-FFF2-40B4-BE49-F238E27FC236}">
                      <a16:creationId xmlns:a16="http://schemas.microsoft.com/office/drawing/2014/main" id="{85DBB209-5DBB-C346-A4FA-D9154CE0CC24}"/>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09" name="Freeform 156">
                  <a:extLst>
                    <a:ext uri="{FF2B5EF4-FFF2-40B4-BE49-F238E27FC236}">
                      <a16:creationId xmlns:a16="http://schemas.microsoft.com/office/drawing/2014/main" id="{0AEDC266-C2ED-F341-A07D-D8D89CB0D764}"/>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0" name="Freeform 159">
                  <a:extLst>
                    <a:ext uri="{FF2B5EF4-FFF2-40B4-BE49-F238E27FC236}">
                      <a16:creationId xmlns:a16="http://schemas.microsoft.com/office/drawing/2014/main" id="{B6B3D006-E272-C542-A66C-0A077240667E}"/>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1" name="Freeform 160">
                  <a:extLst>
                    <a:ext uri="{FF2B5EF4-FFF2-40B4-BE49-F238E27FC236}">
                      <a16:creationId xmlns:a16="http://schemas.microsoft.com/office/drawing/2014/main" id="{B01F31E9-AE26-434A-A2BF-8BA56B504735}"/>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2" name="Freeform 162">
                  <a:extLst>
                    <a:ext uri="{FF2B5EF4-FFF2-40B4-BE49-F238E27FC236}">
                      <a16:creationId xmlns:a16="http://schemas.microsoft.com/office/drawing/2014/main" id="{35E58482-1670-1A41-BD20-DD7A3D3EE124}"/>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3" name="Freeform 163">
                  <a:extLst>
                    <a:ext uri="{FF2B5EF4-FFF2-40B4-BE49-F238E27FC236}">
                      <a16:creationId xmlns:a16="http://schemas.microsoft.com/office/drawing/2014/main" id="{C7ADADFC-4F18-5D4E-B0F2-5DF081FA7742}"/>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4" name="Freeform 164">
                  <a:extLst>
                    <a:ext uri="{FF2B5EF4-FFF2-40B4-BE49-F238E27FC236}">
                      <a16:creationId xmlns:a16="http://schemas.microsoft.com/office/drawing/2014/main" id="{DDAC7EF5-B53B-0941-B2C6-387472A67117}"/>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5" name="Freeform 165">
                  <a:extLst>
                    <a:ext uri="{FF2B5EF4-FFF2-40B4-BE49-F238E27FC236}">
                      <a16:creationId xmlns:a16="http://schemas.microsoft.com/office/drawing/2014/main" id="{714C1C93-020C-FF40-A609-76ED4F9A98D9}"/>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6" name="Freeform 166">
                  <a:extLst>
                    <a:ext uri="{FF2B5EF4-FFF2-40B4-BE49-F238E27FC236}">
                      <a16:creationId xmlns:a16="http://schemas.microsoft.com/office/drawing/2014/main" id="{9D21E678-78A4-6E4C-A017-1BF2FC1CD1AF}"/>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17" name="Freeform 162">
                  <a:extLst>
                    <a:ext uri="{FF2B5EF4-FFF2-40B4-BE49-F238E27FC236}">
                      <a16:creationId xmlns:a16="http://schemas.microsoft.com/office/drawing/2014/main" id="{3581B320-A5D1-2943-A94C-9513FF560552}"/>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800" name="Rectangle 799">
              <a:extLst>
                <a:ext uri="{FF2B5EF4-FFF2-40B4-BE49-F238E27FC236}">
                  <a16:creationId xmlns:a16="http://schemas.microsoft.com/office/drawing/2014/main" id="{DAE46C9C-79C0-6641-B95B-957536C40D5C}"/>
                </a:ext>
              </a:extLst>
            </p:cNvPr>
            <p:cNvSpPr/>
            <p:nvPr/>
          </p:nvSpPr>
          <p:spPr bwMode="auto">
            <a:xfrm>
              <a:off x="406400" y="4461489"/>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877" name="Group 876">
            <a:extLst>
              <a:ext uri="{FF2B5EF4-FFF2-40B4-BE49-F238E27FC236}">
                <a16:creationId xmlns:a16="http://schemas.microsoft.com/office/drawing/2014/main" id="{2EB80DCE-B0BD-D440-ACB6-943FEA2E36F7}"/>
              </a:ext>
            </a:extLst>
          </p:cNvPr>
          <p:cNvGrpSpPr/>
          <p:nvPr/>
        </p:nvGrpSpPr>
        <p:grpSpPr>
          <a:xfrm>
            <a:off x="423212" y="4602228"/>
            <a:ext cx="2735407" cy="594066"/>
            <a:chOff x="406400" y="5414827"/>
            <a:chExt cx="3282488" cy="712879"/>
          </a:xfrm>
        </p:grpSpPr>
        <p:grpSp>
          <p:nvGrpSpPr>
            <p:cNvPr id="878" name="Group 877">
              <a:extLst>
                <a:ext uri="{FF2B5EF4-FFF2-40B4-BE49-F238E27FC236}">
                  <a16:creationId xmlns:a16="http://schemas.microsoft.com/office/drawing/2014/main" id="{3661DF4A-D20A-2A45-B626-F5EDF3ADBD75}"/>
                </a:ext>
              </a:extLst>
            </p:cNvPr>
            <p:cNvGrpSpPr/>
            <p:nvPr/>
          </p:nvGrpSpPr>
          <p:grpSpPr>
            <a:xfrm>
              <a:off x="596318" y="5525843"/>
              <a:ext cx="653765" cy="525663"/>
              <a:chOff x="596318" y="1276101"/>
              <a:chExt cx="653765" cy="525663"/>
            </a:xfrm>
          </p:grpSpPr>
          <p:grpSp>
            <p:nvGrpSpPr>
              <p:cNvPr id="940" name="Group 939">
                <a:extLst>
                  <a:ext uri="{FF2B5EF4-FFF2-40B4-BE49-F238E27FC236}">
                    <a16:creationId xmlns:a16="http://schemas.microsoft.com/office/drawing/2014/main" id="{651682E9-070F-6E4A-BBDD-AA563B1F235F}"/>
                  </a:ext>
                </a:extLst>
              </p:cNvPr>
              <p:cNvGrpSpPr/>
              <p:nvPr/>
            </p:nvGrpSpPr>
            <p:grpSpPr>
              <a:xfrm>
                <a:off x="596318" y="1276101"/>
                <a:ext cx="653765" cy="525663"/>
                <a:chOff x="512403" y="2005281"/>
                <a:chExt cx="2342558" cy="1883543"/>
              </a:xfrm>
              <a:solidFill>
                <a:srgbClr val="FFFFFF"/>
              </a:solidFill>
            </p:grpSpPr>
            <p:sp>
              <p:nvSpPr>
                <p:cNvPr id="957" name="Freeform 5">
                  <a:extLst>
                    <a:ext uri="{FF2B5EF4-FFF2-40B4-BE49-F238E27FC236}">
                      <a16:creationId xmlns:a16="http://schemas.microsoft.com/office/drawing/2014/main" id="{3DB4ED36-A3D2-6B45-AA14-8D95109A299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58" name="Freeform 6">
                  <a:extLst>
                    <a:ext uri="{FF2B5EF4-FFF2-40B4-BE49-F238E27FC236}">
                      <a16:creationId xmlns:a16="http://schemas.microsoft.com/office/drawing/2014/main" id="{80136DD8-0115-D54E-9E01-E42B76E01AF2}"/>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41" name="Group 940">
                <a:extLst>
                  <a:ext uri="{FF2B5EF4-FFF2-40B4-BE49-F238E27FC236}">
                    <a16:creationId xmlns:a16="http://schemas.microsoft.com/office/drawing/2014/main" id="{82E15AC1-ED37-A541-B1D5-6595E76BAC89}"/>
                  </a:ext>
                </a:extLst>
              </p:cNvPr>
              <p:cNvGrpSpPr/>
              <p:nvPr/>
            </p:nvGrpSpPr>
            <p:grpSpPr>
              <a:xfrm>
                <a:off x="718517" y="1349429"/>
                <a:ext cx="409367" cy="259737"/>
                <a:chOff x="7308949" y="409018"/>
                <a:chExt cx="540832" cy="343149"/>
              </a:xfrm>
            </p:grpSpPr>
            <p:sp>
              <p:nvSpPr>
                <p:cNvPr id="942" name="Freeform 151">
                  <a:extLst>
                    <a:ext uri="{FF2B5EF4-FFF2-40B4-BE49-F238E27FC236}">
                      <a16:creationId xmlns:a16="http://schemas.microsoft.com/office/drawing/2014/main" id="{E02FCF42-E35D-A34D-BE97-CC87F4D36CA9}"/>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3" name="Freeform 150">
                  <a:extLst>
                    <a:ext uri="{FF2B5EF4-FFF2-40B4-BE49-F238E27FC236}">
                      <a16:creationId xmlns:a16="http://schemas.microsoft.com/office/drawing/2014/main" id="{4AC13B9C-F4FD-C842-AB5B-DD6BC6D7AC37}"/>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4" name="Freeform 152">
                  <a:extLst>
                    <a:ext uri="{FF2B5EF4-FFF2-40B4-BE49-F238E27FC236}">
                      <a16:creationId xmlns:a16="http://schemas.microsoft.com/office/drawing/2014/main" id="{3DDEFD43-4DB8-6642-9349-E0B0EE55D70F}"/>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5" name="Freeform 153">
                  <a:extLst>
                    <a:ext uri="{FF2B5EF4-FFF2-40B4-BE49-F238E27FC236}">
                      <a16:creationId xmlns:a16="http://schemas.microsoft.com/office/drawing/2014/main" id="{263D1865-1380-E947-9131-AE8D6424B08F}"/>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6" name="Freeform 154">
                  <a:extLst>
                    <a:ext uri="{FF2B5EF4-FFF2-40B4-BE49-F238E27FC236}">
                      <a16:creationId xmlns:a16="http://schemas.microsoft.com/office/drawing/2014/main" id="{04FC920C-4409-964F-800F-77DAB63AE470}"/>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7" name="Freeform 155">
                  <a:extLst>
                    <a:ext uri="{FF2B5EF4-FFF2-40B4-BE49-F238E27FC236}">
                      <a16:creationId xmlns:a16="http://schemas.microsoft.com/office/drawing/2014/main" id="{11123C0C-B867-5449-82E0-B0DA8F0529E5}"/>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8" name="Freeform 156">
                  <a:extLst>
                    <a:ext uri="{FF2B5EF4-FFF2-40B4-BE49-F238E27FC236}">
                      <a16:creationId xmlns:a16="http://schemas.microsoft.com/office/drawing/2014/main" id="{CE46715A-BA46-EB43-81B3-AE316332EA6A}"/>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49" name="Freeform 159">
                  <a:extLst>
                    <a:ext uri="{FF2B5EF4-FFF2-40B4-BE49-F238E27FC236}">
                      <a16:creationId xmlns:a16="http://schemas.microsoft.com/office/drawing/2014/main" id="{0033DFC8-5873-364F-AD70-3C7543CB7ECA}"/>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0" name="Freeform 160">
                  <a:extLst>
                    <a:ext uri="{FF2B5EF4-FFF2-40B4-BE49-F238E27FC236}">
                      <a16:creationId xmlns:a16="http://schemas.microsoft.com/office/drawing/2014/main" id="{C519A166-646E-2745-B545-C7BCE70BF27A}"/>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1" name="Freeform 162">
                  <a:extLst>
                    <a:ext uri="{FF2B5EF4-FFF2-40B4-BE49-F238E27FC236}">
                      <a16:creationId xmlns:a16="http://schemas.microsoft.com/office/drawing/2014/main" id="{CBD027B7-EB31-DE44-B927-580FBCB9F7E5}"/>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2" name="Freeform 163">
                  <a:extLst>
                    <a:ext uri="{FF2B5EF4-FFF2-40B4-BE49-F238E27FC236}">
                      <a16:creationId xmlns:a16="http://schemas.microsoft.com/office/drawing/2014/main" id="{1D4BA472-82C0-D646-9780-F942249707FE}"/>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3" name="Freeform 164">
                  <a:extLst>
                    <a:ext uri="{FF2B5EF4-FFF2-40B4-BE49-F238E27FC236}">
                      <a16:creationId xmlns:a16="http://schemas.microsoft.com/office/drawing/2014/main" id="{41D97582-48E1-2840-8A5C-739D77226D4C}"/>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4" name="Freeform 165">
                  <a:extLst>
                    <a:ext uri="{FF2B5EF4-FFF2-40B4-BE49-F238E27FC236}">
                      <a16:creationId xmlns:a16="http://schemas.microsoft.com/office/drawing/2014/main" id="{7B3D205D-AD65-2442-99DA-1B8098F84291}"/>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5" name="Freeform 166">
                  <a:extLst>
                    <a:ext uri="{FF2B5EF4-FFF2-40B4-BE49-F238E27FC236}">
                      <a16:creationId xmlns:a16="http://schemas.microsoft.com/office/drawing/2014/main" id="{2A3ED830-CA0C-F544-8E6B-232FCAAADBC7}"/>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56" name="Freeform 162">
                  <a:extLst>
                    <a:ext uri="{FF2B5EF4-FFF2-40B4-BE49-F238E27FC236}">
                      <a16:creationId xmlns:a16="http://schemas.microsoft.com/office/drawing/2014/main" id="{421C9134-A43A-514E-969B-8226B0BEE083}"/>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879" name="Group 878">
              <a:extLst>
                <a:ext uri="{FF2B5EF4-FFF2-40B4-BE49-F238E27FC236}">
                  <a16:creationId xmlns:a16="http://schemas.microsoft.com/office/drawing/2014/main" id="{9ACA07C9-6E52-4B46-8924-2B4958C10806}"/>
                </a:ext>
              </a:extLst>
            </p:cNvPr>
            <p:cNvGrpSpPr/>
            <p:nvPr/>
          </p:nvGrpSpPr>
          <p:grpSpPr>
            <a:xfrm>
              <a:off x="1357340" y="5525843"/>
              <a:ext cx="653765" cy="525663"/>
              <a:chOff x="596318" y="1276101"/>
              <a:chExt cx="653765" cy="525663"/>
            </a:xfrm>
          </p:grpSpPr>
          <p:grpSp>
            <p:nvGrpSpPr>
              <p:cNvPr id="921" name="Group 920">
                <a:extLst>
                  <a:ext uri="{FF2B5EF4-FFF2-40B4-BE49-F238E27FC236}">
                    <a16:creationId xmlns:a16="http://schemas.microsoft.com/office/drawing/2014/main" id="{6771E9E1-166D-4241-8934-C083D59EACB4}"/>
                  </a:ext>
                </a:extLst>
              </p:cNvPr>
              <p:cNvGrpSpPr/>
              <p:nvPr/>
            </p:nvGrpSpPr>
            <p:grpSpPr>
              <a:xfrm>
                <a:off x="596318" y="1276101"/>
                <a:ext cx="653765" cy="525663"/>
                <a:chOff x="512403" y="2005281"/>
                <a:chExt cx="2342558" cy="1883543"/>
              </a:xfrm>
              <a:solidFill>
                <a:srgbClr val="FFFFFF"/>
              </a:solidFill>
            </p:grpSpPr>
            <p:sp>
              <p:nvSpPr>
                <p:cNvPr id="938" name="Freeform 5">
                  <a:extLst>
                    <a:ext uri="{FF2B5EF4-FFF2-40B4-BE49-F238E27FC236}">
                      <a16:creationId xmlns:a16="http://schemas.microsoft.com/office/drawing/2014/main" id="{487EDCFE-06BF-2540-94C2-B513CF63BFB8}"/>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39" name="Freeform 6">
                  <a:extLst>
                    <a:ext uri="{FF2B5EF4-FFF2-40B4-BE49-F238E27FC236}">
                      <a16:creationId xmlns:a16="http://schemas.microsoft.com/office/drawing/2014/main" id="{84F8940B-65B1-4A4C-9891-49E8B5AC556D}"/>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22" name="Group 921">
                <a:extLst>
                  <a:ext uri="{FF2B5EF4-FFF2-40B4-BE49-F238E27FC236}">
                    <a16:creationId xmlns:a16="http://schemas.microsoft.com/office/drawing/2014/main" id="{40BF21F7-427B-C845-BDAE-EBBC11C9677B}"/>
                  </a:ext>
                </a:extLst>
              </p:cNvPr>
              <p:cNvGrpSpPr/>
              <p:nvPr/>
            </p:nvGrpSpPr>
            <p:grpSpPr>
              <a:xfrm>
                <a:off x="718517" y="1349429"/>
                <a:ext cx="409367" cy="259737"/>
                <a:chOff x="7308949" y="409018"/>
                <a:chExt cx="540832" cy="343149"/>
              </a:xfrm>
            </p:grpSpPr>
            <p:sp>
              <p:nvSpPr>
                <p:cNvPr id="923" name="Freeform 151">
                  <a:extLst>
                    <a:ext uri="{FF2B5EF4-FFF2-40B4-BE49-F238E27FC236}">
                      <a16:creationId xmlns:a16="http://schemas.microsoft.com/office/drawing/2014/main" id="{24D58BE2-921C-404E-BAEB-E0009DC60DBA}"/>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24" name="Freeform 150">
                  <a:extLst>
                    <a:ext uri="{FF2B5EF4-FFF2-40B4-BE49-F238E27FC236}">
                      <a16:creationId xmlns:a16="http://schemas.microsoft.com/office/drawing/2014/main" id="{A60EDBFB-672F-8249-82C9-E9F79318EC8F}"/>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25" name="Freeform 152">
                  <a:extLst>
                    <a:ext uri="{FF2B5EF4-FFF2-40B4-BE49-F238E27FC236}">
                      <a16:creationId xmlns:a16="http://schemas.microsoft.com/office/drawing/2014/main" id="{AFC5900C-45EC-6B48-8707-1F7EE1CE00EF}"/>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26" name="Freeform 153">
                  <a:extLst>
                    <a:ext uri="{FF2B5EF4-FFF2-40B4-BE49-F238E27FC236}">
                      <a16:creationId xmlns:a16="http://schemas.microsoft.com/office/drawing/2014/main" id="{04D37F46-250B-B049-8792-A94FC559069C}"/>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27" name="Freeform 154">
                  <a:extLst>
                    <a:ext uri="{FF2B5EF4-FFF2-40B4-BE49-F238E27FC236}">
                      <a16:creationId xmlns:a16="http://schemas.microsoft.com/office/drawing/2014/main" id="{83930F65-0A6E-E04E-99FC-BC825776D799}"/>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28" name="Freeform 155">
                  <a:extLst>
                    <a:ext uri="{FF2B5EF4-FFF2-40B4-BE49-F238E27FC236}">
                      <a16:creationId xmlns:a16="http://schemas.microsoft.com/office/drawing/2014/main" id="{8F2B42DB-2BB4-DE47-99C1-721ECFD3A6D1}"/>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29" name="Freeform 156">
                  <a:extLst>
                    <a:ext uri="{FF2B5EF4-FFF2-40B4-BE49-F238E27FC236}">
                      <a16:creationId xmlns:a16="http://schemas.microsoft.com/office/drawing/2014/main" id="{C156C3C1-496E-8E4E-99EA-4A2AAE52E5E0}"/>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0" name="Freeform 159">
                  <a:extLst>
                    <a:ext uri="{FF2B5EF4-FFF2-40B4-BE49-F238E27FC236}">
                      <a16:creationId xmlns:a16="http://schemas.microsoft.com/office/drawing/2014/main" id="{4852356C-1601-6E4F-A082-596F516A9302}"/>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1" name="Freeform 160">
                  <a:extLst>
                    <a:ext uri="{FF2B5EF4-FFF2-40B4-BE49-F238E27FC236}">
                      <a16:creationId xmlns:a16="http://schemas.microsoft.com/office/drawing/2014/main" id="{B4B8FC50-0D17-BC48-ACC9-EF5477534895}"/>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2" name="Freeform 162">
                  <a:extLst>
                    <a:ext uri="{FF2B5EF4-FFF2-40B4-BE49-F238E27FC236}">
                      <a16:creationId xmlns:a16="http://schemas.microsoft.com/office/drawing/2014/main" id="{D0BC07CA-F753-9D4C-BB04-B3BC75341722}"/>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3" name="Freeform 163">
                  <a:extLst>
                    <a:ext uri="{FF2B5EF4-FFF2-40B4-BE49-F238E27FC236}">
                      <a16:creationId xmlns:a16="http://schemas.microsoft.com/office/drawing/2014/main" id="{99FF99F2-7E1D-B742-94AF-EDF185E1202D}"/>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4" name="Freeform 164">
                  <a:extLst>
                    <a:ext uri="{FF2B5EF4-FFF2-40B4-BE49-F238E27FC236}">
                      <a16:creationId xmlns:a16="http://schemas.microsoft.com/office/drawing/2014/main" id="{13A166C8-8B99-0A40-9BE7-A5CFE2522538}"/>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5" name="Freeform 165">
                  <a:extLst>
                    <a:ext uri="{FF2B5EF4-FFF2-40B4-BE49-F238E27FC236}">
                      <a16:creationId xmlns:a16="http://schemas.microsoft.com/office/drawing/2014/main" id="{61CA03CF-D385-2E4E-8CCA-C4EEA6DB756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6" name="Freeform 166">
                  <a:extLst>
                    <a:ext uri="{FF2B5EF4-FFF2-40B4-BE49-F238E27FC236}">
                      <a16:creationId xmlns:a16="http://schemas.microsoft.com/office/drawing/2014/main" id="{933075E8-A4E6-AD46-B3DC-A8D4320D70E1}"/>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37" name="Freeform 162">
                  <a:extLst>
                    <a:ext uri="{FF2B5EF4-FFF2-40B4-BE49-F238E27FC236}">
                      <a16:creationId xmlns:a16="http://schemas.microsoft.com/office/drawing/2014/main" id="{5F4FD2C3-394E-E94A-967D-7C1670CF885C}"/>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880" name="Group 879">
              <a:extLst>
                <a:ext uri="{FF2B5EF4-FFF2-40B4-BE49-F238E27FC236}">
                  <a16:creationId xmlns:a16="http://schemas.microsoft.com/office/drawing/2014/main" id="{72872042-3959-784E-A7BC-A488D688D0E9}"/>
                </a:ext>
              </a:extLst>
            </p:cNvPr>
            <p:cNvGrpSpPr/>
            <p:nvPr/>
          </p:nvGrpSpPr>
          <p:grpSpPr>
            <a:xfrm>
              <a:off x="2118362" y="5525843"/>
              <a:ext cx="653765" cy="525663"/>
              <a:chOff x="596318" y="1276101"/>
              <a:chExt cx="653765" cy="525663"/>
            </a:xfrm>
          </p:grpSpPr>
          <p:grpSp>
            <p:nvGrpSpPr>
              <p:cNvPr id="902" name="Group 901">
                <a:extLst>
                  <a:ext uri="{FF2B5EF4-FFF2-40B4-BE49-F238E27FC236}">
                    <a16:creationId xmlns:a16="http://schemas.microsoft.com/office/drawing/2014/main" id="{722E8398-48F0-B548-B881-DF3A9CB31821}"/>
                  </a:ext>
                </a:extLst>
              </p:cNvPr>
              <p:cNvGrpSpPr/>
              <p:nvPr/>
            </p:nvGrpSpPr>
            <p:grpSpPr>
              <a:xfrm>
                <a:off x="596318" y="1276101"/>
                <a:ext cx="653765" cy="525663"/>
                <a:chOff x="512403" y="2005281"/>
                <a:chExt cx="2342558" cy="1883543"/>
              </a:xfrm>
              <a:solidFill>
                <a:srgbClr val="FFFFFF"/>
              </a:solidFill>
            </p:grpSpPr>
            <p:sp>
              <p:nvSpPr>
                <p:cNvPr id="919" name="Freeform 5">
                  <a:extLst>
                    <a:ext uri="{FF2B5EF4-FFF2-40B4-BE49-F238E27FC236}">
                      <a16:creationId xmlns:a16="http://schemas.microsoft.com/office/drawing/2014/main" id="{580514A5-8FFD-B642-871D-3F73AFA1B49D}"/>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20" name="Freeform 6">
                  <a:extLst>
                    <a:ext uri="{FF2B5EF4-FFF2-40B4-BE49-F238E27FC236}">
                      <a16:creationId xmlns:a16="http://schemas.microsoft.com/office/drawing/2014/main" id="{F9C62412-B0AD-8540-B643-646C60C33F93}"/>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03" name="Group 902">
                <a:extLst>
                  <a:ext uri="{FF2B5EF4-FFF2-40B4-BE49-F238E27FC236}">
                    <a16:creationId xmlns:a16="http://schemas.microsoft.com/office/drawing/2014/main" id="{F67296E7-AFFA-5948-A959-ABFC53656C5C}"/>
                  </a:ext>
                </a:extLst>
              </p:cNvPr>
              <p:cNvGrpSpPr/>
              <p:nvPr/>
            </p:nvGrpSpPr>
            <p:grpSpPr>
              <a:xfrm>
                <a:off x="718517" y="1349429"/>
                <a:ext cx="409367" cy="259737"/>
                <a:chOff x="7308949" y="409018"/>
                <a:chExt cx="540832" cy="343149"/>
              </a:xfrm>
            </p:grpSpPr>
            <p:sp>
              <p:nvSpPr>
                <p:cNvPr id="904" name="Freeform 151">
                  <a:extLst>
                    <a:ext uri="{FF2B5EF4-FFF2-40B4-BE49-F238E27FC236}">
                      <a16:creationId xmlns:a16="http://schemas.microsoft.com/office/drawing/2014/main" id="{AFFDEC6B-A302-5949-B1F1-523F74B388DC}"/>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5" name="Freeform 150">
                  <a:extLst>
                    <a:ext uri="{FF2B5EF4-FFF2-40B4-BE49-F238E27FC236}">
                      <a16:creationId xmlns:a16="http://schemas.microsoft.com/office/drawing/2014/main" id="{2D5DB89C-076C-7047-88B6-E19E35E327C8}"/>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6" name="Freeform 152">
                  <a:extLst>
                    <a:ext uri="{FF2B5EF4-FFF2-40B4-BE49-F238E27FC236}">
                      <a16:creationId xmlns:a16="http://schemas.microsoft.com/office/drawing/2014/main" id="{E2D1242E-2509-3547-82B3-5DC508920704}"/>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7" name="Freeform 153">
                  <a:extLst>
                    <a:ext uri="{FF2B5EF4-FFF2-40B4-BE49-F238E27FC236}">
                      <a16:creationId xmlns:a16="http://schemas.microsoft.com/office/drawing/2014/main" id="{6405A635-EC89-3741-B2FA-55C279E6D320}"/>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8" name="Freeform 154">
                  <a:extLst>
                    <a:ext uri="{FF2B5EF4-FFF2-40B4-BE49-F238E27FC236}">
                      <a16:creationId xmlns:a16="http://schemas.microsoft.com/office/drawing/2014/main" id="{6C89572D-76FF-9E4B-9E99-E8B1BE7D3833}"/>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09" name="Freeform 155">
                  <a:extLst>
                    <a:ext uri="{FF2B5EF4-FFF2-40B4-BE49-F238E27FC236}">
                      <a16:creationId xmlns:a16="http://schemas.microsoft.com/office/drawing/2014/main" id="{D55897CC-93A8-414C-A19B-FE36A1B0E82B}"/>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0" name="Freeform 156">
                  <a:extLst>
                    <a:ext uri="{FF2B5EF4-FFF2-40B4-BE49-F238E27FC236}">
                      <a16:creationId xmlns:a16="http://schemas.microsoft.com/office/drawing/2014/main" id="{DFEB9D53-8BA9-CD48-A798-4BA366808748}"/>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1" name="Freeform 159">
                  <a:extLst>
                    <a:ext uri="{FF2B5EF4-FFF2-40B4-BE49-F238E27FC236}">
                      <a16:creationId xmlns:a16="http://schemas.microsoft.com/office/drawing/2014/main" id="{92C79F7F-F75F-4341-9FC6-4B1227B7E08A}"/>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2" name="Freeform 160">
                  <a:extLst>
                    <a:ext uri="{FF2B5EF4-FFF2-40B4-BE49-F238E27FC236}">
                      <a16:creationId xmlns:a16="http://schemas.microsoft.com/office/drawing/2014/main" id="{A01998EC-8D42-C140-9471-1315B5A2A85B}"/>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3" name="Freeform 162">
                  <a:extLst>
                    <a:ext uri="{FF2B5EF4-FFF2-40B4-BE49-F238E27FC236}">
                      <a16:creationId xmlns:a16="http://schemas.microsoft.com/office/drawing/2014/main" id="{7EBED358-D444-7C4B-88D0-9B1ECAA457B8}"/>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4" name="Freeform 163">
                  <a:extLst>
                    <a:ext uri="{FF2B5EF4-FFF2-40B4-BE49-F238E27FC236}">
                      <a16:creationId xmlns:a16="http://schemas.microsoft.com/office/drawing/2014/main" id="{AC686E28-6FD5-8046-B31E-24F5CEDF8180}"/>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5" name="Freeform 164">
                  <a:extLst>
                    <a:ext uri="{FF2B5EF4-FFF2-40B4-BE49-F238E27FC236}">
                      <a16:creationId xmlns:a16="http://schemas.microsoft.com/office/drawing/2014/main" id="{583170DE-74E9-2442-99EF-E656C38FA940}"/>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6" name="Freeform 165">
                  <a:extLst>
                    <a:ext uri="{FF2B5EF4-FFF2-40B4-BE49-F238E27FC236}">
                      <a16:creationId xmlns:a16="http://schemas.microsoft.com/office/drawing/2014/main" id="{6F40E941-F996-7C47-93B2-D02A068EDF6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7" name="Freeform 166">
                  <a:extLst>
                    <a:ext uri="{FF2B5EF4-FFF2-40B4-BE49-F238E27FC236}">
                      <a16:creationId xmlns:a16="http://schemas.microsoft.com/office/drawing/2014/main" id="{422D54C9-3736-7745-A6C5-85D4D9F4837C}"/>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18" name="Freeform 162">
                  <a:extLst>
                    <a:ext uri="{FF2B5EF4-FFF2-40B4-BE49-F238E27FC236}">
                      <a16:creationId xmlns:a16="http://schemas.microsoft.com/office/drawing/2014/main" id="{A6A360E5-DA66-8642-AB2E-66AD6F2E8F6C}"/>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881" name="Group 880">
              <a:extLst>
                <a:ext uri="{FF2B5EF4-FFF2-40B4-BE49-F238E27FC236}">
                  <a16:creationId xmlns:a16="http://schemas.microsoft.com/office/drawing/2014/main" id="{70BA9305-220B-6543-BB3B-A47B6B02BE77}"/>
                </a:ext>
              </a:extLst>
            </p:cNvPr>
            <p:cNvGrpSpPr/>
            <p:nvPr/>
          </p:nvGrpSpPr>
          <p:grpSpPr>
            <a:xfrm>
              <a:off x="2879383" y="5525843"/>
              <a:ext cx="653765" cy="525663"/>
              <a:chOff x="596318" y="1276101"/>
              <a:chExt cx="653765" cy="525663"/>
            </a:xfrm>
          </p:grpSpPr>
          <p:grpSp>
            <p:nvGrpSpPr>
              <p:cNvPr id="883" name="Group 882">
                <a:extLst>
                  <a:ext uri="{FF2B5EF4-FFF2-40B4-BE49-F238E27FC236}">
                    <a16:creationId xmlns:a16="http://schemas.microsoft.com/office/drawing/2014/main" id="{0908F281-F508-3E42-A0D9-B7BD0450F9DC}"/>
                  </a:ext>
                </a:extLst>
              </p:cNvPr>
              <p:cNvGrpSpPr/>
              <p:nvPr/>
            </p:nvGrpSpPr>
            <p:grpSpPr>
              <a:xfrm>
                <a:off x="596318" y="1276101"/>
                <a:ext cx="653765" cy="525663"/>
                <a:chOff x="512403" y="2005281"/>
                <a:chExt cx="2342558" cy="1883543"/>
              </a:xfrm>
              <a:solidFill>
                <a:srgbClr val="FFFFFF"/>
              </a:solidFill>
            </p:grpSpPr>
            <p:sp>
              <p:nvSpPr>
                <p:cNvPr id="900" name="Freeform 5">
                  <a:extLst>
                    <a:ext uri="{FF2B5EF4-FFF2-40B4-BE49-F238E27FC236}">
                      <a16:creationId xmlns:a16="http://schemas.microsoft.com/office/drawing/2014/main" id="{866613FC-9C8C-6745-A3B9-B4991CED7C16}"/>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01" name="Freeform 6">
                  <a:extLst>
                    <a:ext uri="{FF2B5EF4-FFF2-40B4-BE49-F238E27FC236}">
                      <a16:creationId xmlns:a16="http://schemas.microsoft.com/office/drawing/2014/main" id="{2DFFE0EF-DDED-DA41-B077-539F54A5660A}"/>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884" name="Group 883">
                <a:extLst>
                  <a:ext uri="{FF2B5EF4-FFF2-40B4-BE49-F238E27FC236}">
                    <a16:creationId xmlns:a16="http://schemas.microsoft.com/office/drawing/2014/main" id="{51A3BA94-AF97-1F4C-8643-8C11A8BFB068}"/>
                  </a:ext>
                </a:extLst>
              </p:cNvPr>
              <p:cNvGrpSpPr/>
              <p:nvPr/>
            </p:nvGrpSpPr>
            <p:grpSpPr>
              <a:xfrm>
                <a:off x="718517" y="1349429"/>
                <a:ext cx="409367" cy="259737"/>
                <a:chOff x="7308949" y="409018"/>
                <a:chExt cx="540832" cy="343149"/>
              </a:xfrm>
            </p:grpSpPr>
            <p:sp>
              <p:nvSpPr>
                <p:cNvPr id="885" name="Freeform 151">
                  <a:extLst>
                    <a:ext uri="{FF2B5EF4-FFF2-40B4-BE49-F238E27FC236}">
                      <a16:creationId xmlns:a16="http://schemas.microsoft.com/office/drawing/2014/main" id="{CF12D228-9EFC-6A40-B06B-80500FECF693}"/>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6" name="Freeform 150">
                  <a:extLst>
                    <a:ext uri="{FF2B5EF4-FFF2-40B4-BE49-F238E27FC236}">
                      <a16:creationId xmlns:a16="http://schemas.microsoft.com/office/drawing/2014/main" id="{0BA03C39-42F7-544B-848C-F11707233553}"/>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7" name="Freeform 152">
                  <a:extLst>
                    <a:ext uri="{FF2B5EF4-FFF2-40B4-BE49-F238E27FC236}">
                      <a16:creationId xmlns:a16="http://schemas.microsoft.com/office/drawing/2014/main" id="{8CB5DF0B-EAF8-5F4A-A900-3F79C8A376BA}"/>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8" name="Freeform 153">
                  <a:extLst>
                    <a:ext uri="{FF2B5EF4-FFF2-40B4-BE49-F238E27FC236}">
                      <a16:creationId xmlns:a16="http://schemas.microsoft.com/office/drawing/2014/main" id="{6BB23F7F-ECFE-0E4D-BA84-88323CC3864E}"/>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89" name="Freeform 154">
                  <a:extLst>
                    <a:ext uri="{FF2B5EF4-FFF2-40B4-BE49-F238E27FC236}">
                      <a16:creationId xmlns:a16="http://schemas.microsoft.com/office/drawing/2014/main" id="{C612A2BC-519D-9A48-9490-3AC042EEFD64}"/>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0" name="Freeform 155">
                  <a:extLst>
                    <a:ext uri="{FF2B5EF4-FFF2-40B4-BE49-F238E27FC236}">
                      <a16:creationId xmlns:a16="http://schemas.microsoft.com/office/drawing/2014/main" id="{1713276D-2551-C546-A906-B4845D9B615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1" name="Freeform 156">
                  <a:extLst>
                    <a:ext uri="{FF2B5EF4-FFF2-40B4-BE49-F238E27FC236}">
                      <a16:creationId xmlns:a16="http://schemas.microsoft.com/office/drawing/2014/main" id="{42907479-DB8B-6744-80D4-783EBFADACA3}"/>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2" name="Freeform 159">
                  <a:extLst>
                    <a:ext uri="{FF2B5EF4-FFF2-40B4-BE49-F238E27FC236}">
                      <a16:creationId xmlns:a16="http://schemas.microsoft.com/office/drawing/2014/main" id="{542AF993-0B07-944A-BA4A-FF334B611F26}"/>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3" name="Freeform 160">
                  <a:extLst>
                    <a:ext uri="{FF2B5EF4-FFF2-40B4-BE49-F238E27FC236}">
                      <a16:creationId xmlns:a16="http://schemas.microsoft.com/office/drawing/2014/main" id="{C624CA6C-B528-3C4B-B47C-91924E61E5F8}"/>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4" name="Freeform 162">
                  <a:extLst>
                    <a:ext uri="{FF2B5EF4-FFF2-40B4-BE49-F238E27FC236}">
                      <a16:creationId xmlns:a16="http://schemas.microsoft.com/office/drawing/2014/main" id="{D58F6376-6746-7445-B246-9C46F3A36746}"/>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5" name="Freeform 163">
                  <a:extLst>
                    <a:ext uri="{FF2B5EF4-FFF2-40B4-BE49-F238E27FC236}">
                      <a16:creationId xmlns:a16="http://schemas.microsoft.com/office/drawing/2014/main" id="{34718EBD-62CE-8F41-9A2A-58B99682F04F}"/>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6" name="Freeform 164">
                  <a:extLst>
                    <a:ext uri="{FF2B5EF4-FFF2-40B4-BE49-F238E27FC236}">
                      <a16:creationId xmlns:a16="http://schemas.microsoft.com/office/drawing/2014/main" id="{A477AD9E-1C35-7F40-B878-A909673A4DEC}"/>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7" name="Freeform 165">
                  <a:extLst>
                    <a:ext uri="{FF2B5EF4-FFF2-40B4-BE49-F238E27FC236}">
                      <a16:creationId xmlns:a16="http://schemas.microsoft.com/office/drawing/2014/main" id="{077C9FFF-3C13-7F43-908F-5E60AC38678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8" name="Freeform 166">
                  <a:extLst>
                    <a:ext uri="{FF2B5EF4-FFF2-40B4-BE49-F238E27FC236}">
                      <a16:creationId xmlns:a16="http://schemas.microsoft.com/office/drawing/2014/main" id="{2C35992C-EFCC-B246-A7C8-87B9E89742CA}"/>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899" name="Freeform 162">
                  <a:extLst>
                    <a:ext uri="{FF2B5EF4-FFF2-40B4-BE49-F238E27FC236}">
                      <a16:creationId xmlns:a16="http://schemas.microsoft.com/office/drawing/2014/main" id="{4878C9B6-E103-0F4F-8A50-6071C5A1F826}"/>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882" name="Rectangle 881">
              <a:extLst>
                <a:ext uri="{FF2B5EF4-FFF2-40B4-BE49-F238E27FC236}">
                  <a16:creationId xmlns:a16="http://schemas.microsoft.com/office/drawing/2014/main" id="{F4282697-E106-1D46-B74A-07EA8C128D91}"/>
                </a:ext>
              </a:extLst>
            </p:cNvPr>
            <p:cNvSpPr/>
            <p:nvPr/>
          </p:nvSpPr>
          <p:spPr bwMode="auto">
            <a:xfrm>
              <a:off x="406400" y="5414827"/>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959" name="Group 958">
            <a:extLst>
              <a:ext uri="{FF2B5EF4-FFF2-40B4-BE49-F238E27FC236}">
                <a16:creationId xmlns:a16="http://schemas.microsoft.com/office/drawing/2014/main" id="{E9B59962-5342-CC40-BEC7-806136AC75D4}"/>
              </a:ext>
            </a:extLst>
          </p:cNvPr>
          <p:cNvGrpSpPr/>
          <p:nvPr/>
        </p:nvGrpSpPr>
        <p:grpSpPr>
          <a:xfrm>
            <a:off x="423212" y="5386093"/>
            <a:ext cx="2735407" cy="594066"/>
            <a:chOff x="406400" y="6368165"/>
            <a:chExt cx="3282488" cy="712879"/>
          </a:xfrm>
        </p:grpSpPr>
        <p:grpSp>
          <p:nvGrpSpPr>
            <p:cNvPr id="960" name="Group 959">
              <a:extLst>
                <a:ext uri="{FF2B5EF4-FFF2-40B4-BE49-F238E27FC236}">
                  <a16:creationId xmlns:a16="http://schemas.microsoft.com/office/drawing/2014/main" id="{65628317-C8F8-1548-BDDF-739E68113514}"/>
                </a:ext>
              </a:extLst>
            </p:cNvPr>
            <p:cNvGrpSpPr/>
            <p:nvPr/>
          </p:nvGrpSpPr>
          <p:grpSpPr>
            <a:xfrm>
              <a:off x="596318" y="6479181"/>
              <a:ext cx="653765" cy="525663"/>
              <a:chOff x="596318" y="1276101"/>
              <a:chExt cx="653765" cy="525663"/>
            </a:xfrm>
          </p:grpSpPr>
          <p:grpSp>
            <p:nvGrpSpPr>
              <p:cNvPr id="1022" name="Group 1021">
                <a:extLst>
                  <a:ext uri="{FF2B5EF4-FFF2-40B4-BE49-F238E27FC236}">
                    <a16:creationId xmlns:a16="http://schemas.microsoft.com/office/drawing/2014/main" id="{B2F5A857-704C-674C-A845-F372FCB693C7}"/>
                  </a:ext>
                </a:extLst>
              </p:cNvPr>
              <p:cNvGrpSpPr/>
              <p:nvPr/>
            </p:nvGrpSpPr>
            <p:grpSpPr>
              <a:xfrm>
                <a:off x="596318" y="1276101"/>
                <a:ext cx="653765" cy="525663"/>
                <a:chOff x="512403" y="2005281"/>
                <a:chExt cx="2342558" cy="1883543"/>
              </a:xfrm>
              <a:solidFill>
                <a:srgbClr val="FFFFFF"/>
              </a:solidFill>
            </p:grpSpPr>
            <p:sp>
              <p:nvSpPr>
                <p:cNvPr id="1039" name="Freeform 5">
                  <a:extLst>
                    <a:ext uri="{FF2B5EF4-FFF2-40B4-BE49-F238E27FC236}">
                      <a16:creationId xmlns:a16="http://schemas.microsoft.com/office/drawing/2014/main" id="{484420A7-1A7C-AF44-80CD-E26AD64A4575}"/>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1040" name="Freeform 6">
                  <a:extLst>
                    <a:ext uri="{FF2B5EF4-FFF2-40B4-BE49-F238E27FC236}">
                      <a16:creationId xmlns:a16="http://schemas.microsoft.com/office/drawing/2014/main" id="{70F84235-A961-E64D-976F-B754A06084BC}"/>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1023" name="Group 1022">
                <a:extLst>
                  <a:ext uri="{FF2B5EF4-FFF2-40B4-BE49-F238E27FC236}">
                    <a16:creationId xmlns:a16="http://schemas.microsoft.com/office/drawing/2014/main" id="{F287F2E2-10C3-E24A-ACE8-A8CAA56DEE23}"/>
                  </a:ext>
                </a:extLst>
              </p:cNvPr>
              <p:cNvGrpSpPr/>
              <p:nvPr/>
            </p:nvGrpSpPr>
            <p:grpSpPr>
              <a:xfrm>
                <a:off x="718517" y="1349429"/>
                <a:ext cx="409367" cy="259737"/>
                <a:chOff x="7308949" y="409018"/>
                <a:chExt cx="540832" cy="343149"/>
              </a:xfrm>
            </p:grpSpPr>
            <p:sp>
              <p:nvSpPr>
                <p:cNvPr id="1024" name="Freeform 151">
                  <a:extLst>
                    <a:ext uri="{FF2B5EF4-FFF2-40B4-BE49-F238E27FC236}">
                      <a16:creationId xmlns:a16="http://schemas.microsoft.com/office/drawing/2014/main" id="{E9071042-3284-3B4C-9875-97A2044BEDA9}"/>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25" name="Freeform 150">
                  <a:extLst>
                    <a:ext uri="{FF2B5EF4-FFF2-40B4-BE49-F238E27FC236}">
                      <a16:creationId xmlns:a16="http://schemas.microsoft.com/office/drawing/2014/main" id="{88A00886-AE26-3445-9948-780368006377}"/>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26" name="Freeform 152">
                  <a:extLst>
                    <a:ext uri="{FF2B5EF4-FFF2-40B4-BE49-F238E27FC236}">
                      <a16:creationId xmlns:a16="http://schemas.microsoft.com/office/drawing/2014/main" id="{926CBE82-4060-A943-88A1-5409B877DC32}"/>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27" name="Freeform 153">
                  <a:extLst>
                    <a:ext uri="{FF2B5EF4-FFF2-40B4-BE49-F238E27FC236}">
                      <a16:creationId xmlns:a16="http://schemas.microsoft.com/office/drawing/2014/main" id="{8D7EE1DE-10CC-944F-A629-423F1F880A3F}"/>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28" name="Freeform 154">
                  <a:extLst>
                    <a:ext uri="{FF2B5EF4-FFF2-40B4-BE49-F238E27FC236}">
                      <a16:creationId xmlns:a16="http://schemas.microsoft.com/office/drawing/2014/main" id="{7C58B935-5FDF-E048-BA78-7EC9F3ECADE9}"/>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29" name="Freeform 155">
                  <a:extLst>
                    <a:ext uri="{FF2B5EF4-FFF2-40B4-BE49-F238E27FC236}">
                      <a16:creationId xmlns:a16="http://schemas.microsoft.com/office/drawing/2014/main" id="{D054146E-1F20-9847-9EDC-105C04998A97}"/>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0" name="Freeform 156">
                  <a:extLst>
                    <a:ext uri="{FF2B5EF4-FFF2-40B4-BE49-F238E27FC236}">
                      <a16:creationId xmlns:a16="http://schemas.microsoft.com/office/drawing/2014/main" id="{16B47194-1845-6E4F-9A5A-0D63E4DCF4BD}"/>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1" name="Freeform 159">
                  <a:extLst>
                    <a:ext uri="{FF2B5EF4-FFF2-40B4-BE49-F238E27FC236}">
                      <a16:creationId xmlns:a16="http://schemas.microsoft.com/office/drawing/2014/main" id="{9C6E484B-FF82-B648-AD4A-45F57D761492}"/>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2" name="Freeform 160">
                  <a:extLst>
                    <a:ext uri="{FF2B5EF4-FFF2-40B4-BE49-F238E27FC236}">
                      <a16:creationId xmlns:a16="http://schemas.microsoft.com/office/drawing/2014/main" id="{05AF1B28-6C03-834E-8A43-123073A681EA}"/>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3" name="Freeform 162">
                  <a:extLst>
                    <a:ext uri="{FF2B5EF4-FFF2-40B4-BE49-F238E27FC236}">
                      <a16:creationId xmlns:a16="http://schemas.microsoft.com/office/drawing/2014/main" id="{8BE8FF6E-E320-7C47-8551-9317CA32D846}"/>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4" name="Freeform 163">
                  <a:extLst>
                    <a:ext uri="{FF2B5EF4-FFF2-40B4-BE49-F238E27FC236}">
                      <a16:creationId xmlns:a16="http://schemas.microsoft.com/office/drawing/2014/main" id="{9C58250D-51E3-F544-BB6E-C2E1AC5D7B6F}"/>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5" name="Freeform 164">
                  <a:extLst>
                    <a:ext uri="{FF2B5EF4-FFF2-40B4-BE49-F238E27FC236}">
                      <a16:creationId xmlns:a16="http://schemas.microsoft.com/office/drawing/2014/main" id="{9D48F182-CCD4-8B44-9494-278D4C09D02A}"/>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6" name="Freeform 165">
                  <a:extLst>
                    <a:ext uri="{FF2B5EF4-FFF2-40B4-BE49-F238E27FC236}">
                      <a16:creationId xmlns:a16="http://schemas.microsoft.com/office/drawing/2014/main" id="{ED3972C1-EF1F-1D4A-A4A9-713B1B048A1A}"/>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7" name="Freeform 166">
                  <a:extLst>
                    <a:ext uri="{FF2B5EF4-FFF2-40B4-BE49-F238E27FC236}">
                      <a16:creationId xmlns:a16="http://schemas.microsoft.com/office/drawing/2014/main" id="{9011E47A-39BE-CB42-8F84-E6337B64C9D5}"/>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38" name="Freeform 162">
                  <a:extLst>
                    <a:ext uri="{FF2B5EF4-FFF2-40B4-BE49-F238E27FC236}">
                      <a16:creationId xmlns:a16="http://schemas.microsoft.com/office/drawing/2014/main" id="{783E98A8-38F3-FE44-B7C4-419F7486FF5C}"/>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961" name="Group 960">
              <a:extLst>
                <a:ext uri="{FF2B5EF4-FFF2-40B4-BE49-F238E27FC236}">
                  <a16:creationId xmlns:a16="http://schemas.microsoft.com/office/drawing/2014/main" id="{707A111A-1758-9940-A6CB-8AB194961FB1}"/>
                </a:ext>
              </a:extLst>
            </p:cNvPr>
            <p:cNvGrpSpPr/>
            <p:nvPr/>
          </p:nvGrpSpPr>
          <p:grpSpPr>
            <a:xfrm>
              <a:off x="1357340" y="6479181"/>
              <a:ext cx="653765" cy="525663"/>
              <a:chOff x="596318" y="1276101"/>
              <a:chExt cx="653765" cy="525663"/>
            </a:xfrm>
          </p:grpSpPr>
          <p:grpSp>
            <p:nvGrpSpPr>
              <p:cNvPr id="1003" name="Group 1002">
                <a:extLst>
                  <a:ext uri="{FF2B5EF4-FFF2-40B4-BE49-F238E27FC236}">
                    <a16:creationId xmlns:a16="http://schemas.microsoft.com/office/drawing/2014/main" id="{6976787D-23B7-CA44-815E-A52EE1C5E384}"/>
                  </a:ext>
                </a:extLst>
              </p:cNvPr>
              <p:cNvGrpSpPr/>
              <p:nvPr/>
            </p:nvGrpSpPr>
            <p:grpSpPr>
              <a:xfrm>
                <a:off x="596318" y="1276101"/>
                <a:ext cx="653765" cy="525663"/>
                <a:chOff x="512403" y="2005281"/>
                <a:chExt cx="2342558" cy="1883543"/>
              </a:xfrm>
              <a:solidFill>
                <a:srgbClr val="FFFFFF"/>
              </a:solidFill>
            </p:grpSpPr>
            <p:sp>
              <p:nvSpPr>
                <p:cNvPr id="1020" name="Freeform 5">
                  <a:extLst>
                    <a:ext uri="{FF2B5EF4-FFF2-40B4-BE49-F238E27FC236}">
                      <a16:creationId xmlns:a16="http://schemas.microsoft.com/office/drawing/2014/main" id="{DB4587D7-7B27-204D-A269-FA2484B7E2E5}"/>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1021" name="Freeform 6">
                  <a:extLst>
                    <a:ext uri="{FF2B5EF4-FFF2-40B4-BE49-F238E27FC236}">
                      <a16:creationId xmlns:a16="http://schemas.microsoft.com/office/drawing/2014/main" id="{AF06DA9A-0700-114B-87EF-628792F115D9}"/>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1004" name="Group 1003">
                <a:extLst>
                  <a:ext uri="{FF2B5EF4-FFF2-40B4-BE49-F238E27FC236}">
                    <a16:creationId xmlns:a16="http://schemas.microsoft.com/office/drawing/2014/main" id="{E0A96469-FDBF-344F-B9F6-FBE65F08DC5A}"/>
                  </a:ext>
                </a:extLst>
              </p:cNvPr>
              <p:cNvGrpSpPr/>
              <p:nvPr/>
            </p:nvGrpSpPr>
            <p:grpSpPr>
              <a:xfrm>
                <a:off x="718517" y="1349429"/>
                <a:ext cx="409367" cy="259737"/>
                <a:chOff x="7308949" y="409018"/>
                <a:chExt cx="540832" cy="343149"/>
              </a:xfrm>
            </p:grpSpPr>
            <p:sp>
              <p:nvSpPr>
                <p:cNvPr id="1005" name="Freeform 151">
                  <a:extLst>
                    <a:ext uri="{FF2B5EF4-FFF2-40B4-BE49-F238E27FC236}">
                      <a16:creationId xmlns:a16="http://schemas.microsoft.com/office/drawing/2014/main" id="{16C8020B-C04D-DC4B-9D93-B1792094664B}"/>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6" name="Freeform 150">
                  <a:extLst>
                    <a:ext uri="{FF2B5EF4-FFF2-40B4-BE49-F238E27FC236}">
                      <a16:creationId xmlns:a16="http://schemas.microsoft.com/office/drawing/2014/main" id="{823584E6-6E15-5449-8AFC-73878EDED773}"/>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7" name="Freeform 152">
                  <a:extLst>
                    <a:ext uri="{FF2B5EF4-FFF2-40B4-BE49-F238E27FC236}">
                      <a16:creationId xmlns:a16="http://schemas.microsoft.com/office/drawing/2014/main" id="{BAF27175-DFDE-4E48-98BE-A6F7791A9242}"/>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8" name="Freeform 153">
                  <a:extLst>
                    <a:ext uri="{FF2B5EF4-FFF2-40B4-BE49-F238E27FC236}">
                      <a16:creationId xmlns:a16="http://schemas.microsoft.com/office/drawing/2014/main" id="{A9894964-5465-E940-A07F-31BC5E258939}"/>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9" name="Freeform 154">
                  <a:extLst>
                    <a:ext uri="{FF2B5EF4-FFF2-40B4-BE49-F238E27FC236}">
                      <a16:creationId xmlns:a16="http://schemas.microsoft.com/office/drawing/2014/main" id="{53AC1B53-27F0-FC41-A7B9-47A418B1B178}"/>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0" name="Freeform 155">
                  <a:extLst>
                    <a:ext uri="{FF2B5EF4-FFF2-40B4-BE49-F238E27FC236}">
                      <a16:creationId xmlns:a16="http://schemas.microsoft.com/office/drawing/2014/main" id="{4DF841E8-6E71-B54A-9E26-3CDA6780217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1" name="Freeform 156">
                  <a:extLst>
                    <a:ext uri="{FF2B5EF4-FFF2-40B4-BE49-F238E27FC236}">
                      <a16:creationId xmlns:a16="http://schemas.microsoft.com/office/drawing/2014/main" id="{20430920-C8F6-4948-BAC7-ACB6CD55301D}"/>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2" name="Freeform 159">
                  <a:extLst>
                    <a:ext uri="{FF2B5EF4-FFF2-40B4-BE49-F238E27FC236}">
                      <a16:creationId xmlns:a16="http://schemas.microsoft.com/office/drawing/2014/main" id="{B55FF765-6136-664A-B6D5-F85E4BCD3B3A}"/>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3" name="Freeform 160">
                  <a:extLst>
                    <a:ext uri="{FF2B5EF4-FFF2-40B4-BE49-F238E27FC236}">
                      <a16:creationId xmlns:a16="http://schemas.microsoft.com/office/drawing/2014/main" id="{C6BE9B7E-0DF8-1B45-985C-C59E5B7C2382}"/>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4" name="Freeform 162">
                  <a:extLst>
                    <a:ext uri="{FF2B5EF4-FFF2-40B4-BE49-F238E27FC236}">
                      <a16:creationId xmlns:a16="http://schemas.microsoft.com/office/drawing/2014/main" id="{EDF7CF53-D42B-5D42-B7E7-878D548C4BD2}"/>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5" name="Freeform 163">
                  <a:extLst>
                    <a:ext uri="{FF2B5EF4-FFF2-40B4-BE49-F238E27FC236}">
                      <a16:creationId xmlns:a16="http://schemas.microsoft.com/office/drawing/2014/main" id="{44B20796-9AD0-4047-AC4D-F846E4A233F9}"/>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6" name="Freeform 164">
                  <a:extLst>
                    <a:ext uri="{FF2B5EF4-FFF2-40B4-BE49-F238E27FC236}">
                      <a16:creationId xmlns:a16="http://schemas.microsoft.com/office/drawing/2014/main" id="{B2F3C98E-41E7-C04B-9979-6FAC85614ECB}"/>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7" name="Freeform 165">
                  <a:extLst>
                    <a:ext uri="{FF2B5EF4-FFF2-40B4-BE49-F238E27FC236}">
                      <a16:creationId xmlns:a16="http://schemas.microsoft.com/office/drawing/2014/main" id="{7514F6F8-7DA9-214C-8F50-AA33FE42516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8" name="Freeform 166">
                  <a:extLst>
                    <a:ext uri="{FF2B5EF4-FFF2-40B4-BE49-F238E27FC236}">
                      <a16:creationId xmlns:a16="http://schemas.microsoft.com/office/drawing/2014/main" id="{A64113F6-5280-9344-8DF9-748CDC4EA433}"/>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19" name="Freeform 162">
                  <a:extLst>
                    <a:ext uri="{FF2B5EF4-FFF2-40B4-BE49-F238E27FC236}">
                      <a16:creationId xmlns:a16="http://schemas.microsoft.com/office/drawing/2014/main" id="{C4D0B99A-15F9-A640-BBA7-9483352F6088}"/>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962" name="Group 961">
              <a:extLst>
                <a:ext uri="{FF2B5EF4-FFF2-40B4-BE49-F238E27FC236}">
                  <a16:creationId xmlns:a16="http://schemas.microsoft.com/office/drawing/2014/main" id="{2EDBE5E3-A6A3-8F44-AA3B-6EBE5DB5FC4D}"/>
                </a:ext>
              </a:extLst>
            </p:cNvPr>
            <p:cNvGrpSpPr/>
            <p:nvPr/>
          </p:nvGrpSpPr>
          <p:grpSpPr>
            <a:xfrm>
              <a:off x="2118362" y="6479181"/>
              <a:ext cx="653765" cy="525663"/>
              <a:chOff x="596318" y="1276101"/>
              <a:chExt cx="653765" cy="525663"/>
            </a:xfrm>
          </p:grpSpPr>
          <p:grpSp>
            <p:nvGrpSpPr>
              <p:cNvPr id="984" name="Group 983">
                <a:extLst>
                  <a:ext uri="{FF2B5EF4-FFF2-40B4-BE49-F238E27FC236}">
                    <a16:creationId xmlns:a16="http://schemas.microsoft.com/office/drawing/2014/main" id="{926DB667-785C-AD43-81E7-A875D57378F8}"/>
                  </a:ext>
                </a:extLst>
              </p:cNvPr>
              <p:cNvGrpSpPr/>
              <p:nvPr/>
            </p:nvGrpSpPr>
            <p:grpSpPr>
              <a:xfrm>
                <a:off x="596318" y="1276101"/>
                <a:ext cx="653765" cy="525663"/>
                <a:chOff x="512403" y="2005281"/>
                <a:chExt cx="2342558" cy="1883543"/>
              </a:xfrm>
              <a:solidFill>
                <a:srgbClr val="FFFFFF"/>
              </a:solidFill>
            </p:grpSpPr>
            <p:sp>
              <p:nvSpPr>
                <p:cNvPr id="1001" name="Freeform 5">
                  <a:extLst>
                    <a:ext uri="{FF2B5EF4-FFF2-40B4-BE49-F238E27FC236}">
                      <a16:creationId xmlns:a16="http://schemas.microsoft.com/office/drawing/2014/main" id="{1C4BE640-3764-E743-BA7B-3201A4138F59}"/>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1002" name="Freeform 6">
                  <a:extLst>
                    <a:ext uri="{FF2B5EF4-FFF2-40B4-BE49-F238E27FC236}">
                      <a16:creationId xmlns:a16="http://schemas.microsoft.com/office/drawing/2014/main" id="{91BD2F57-3127-D44D-A307-E7029E5C9F0A}"/>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85" name="Group 984">
                <a:extLst>
                  <a:ext uri="{FF2B5EF4-FFF2-40B4-BE49-F238E27FC236}">
                    <a16:creationId xmlns:a16="http://schemas.microsoft.com/office/drawing/2014/main" id="{A56CA35E-9D56-9744-B782-802BEB860AD1}"/>
                  </a:ext>
                </a:extLst>
              </p:cNvPr>
              <p:cNvGrpSpPr/>
              <p:nvPr/>
            </p:nvGrpSpPr>
            <p:grpSpPr>
              <a:xfrm>
                <a:off x="718517" y="1349429"/>
                <a:ext cx="409367" cy="259737"/>
                <a:chOff x="7308949" y="409018"/>
                <a:chExt cx="540832" cy="343149"/>
              </a:xfrm>
            </p:grpSpPr>
            <p:sp>
              <p:nvSpPr>
                <p:cNvPr id="986" name="Freeform 151">
                  <a:extLst>
                    <a:ext uri="{FF2B5EF4-FFF2-40B4-BE49-F238E27FC236}">
                      <a16:creationId xmlns:a16="http://schemas.microsoft.com/office/drawing/2014/main" id="{7F6C5FB3-F1E1-3145-80B1-C1BE9C0AF611}"/>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7" name="Freeform 150">
                  <a:extLst>
                    <a:ext uri="{FF2B5EF4-FFF2-40B4-BE49-F238E27FC236}">
                      <a16:creationId xmlns:a16="http://schemas.microsoft.com/office/drawing/2014/main" id="{2C582F42-CC1D-714E-AE5D-3102B83D26AC}"/>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8" name="Freeform 152">
                  <a:extLst>
                    <a:ext uri="{FF2B5EF4-FFF2-40B4-BE49-F238E27FC236}">
                      <a16:creationId xmlns:a16="http://schemas.microsoft.com/office/drawing/2014/main" id="{0954FF29-1838-E542-B532-A8EC304CED50}"/>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9" name="Freeform 153">
                  <a:extLst>
                    <a:ext uri="{FF2B5EF4-FFF2-40B4-BE49-F238E27FC236}">
                      <a16:creationId xmlns:a16="http://schemas.microsoft.com/office/drawing/2014/main" id="{A1A06A76-D05A-9B41-AE64-CEB563C6BEEF}"/>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0" name="Freeform 154">
                  <a:extLst>
                    <a:ext uri="{FF2B5EF4-FFF2-40B4-BE49-F238E27FC236}">
                      <a16:creationId xmlns:a16="http://schemas.microsoft.com/office/drawing/2014/main" id="{B3D90F3C-1949-394C-A8A1-9C5D5ECFFC6A}"/>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1" name="Freeform 155">
                  <a:extLst>
                    <a:ext uri="{FF2B5EF4-FFF2-40B4-BE49-F238E27FC236}">
                      <a16:creationId xmlns:a16="http://schemas.microsoft.com/office/drawing/2014/main" id="{20992BE0-929F-2940-9981-CB9E4B2A61FC}"/>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2" name="Freeform 156">
                  <a:extLst>
                    <a:ext uri="{FF2B5EF4-FFF2-40B4-BE49-F238E27FC236}">
                      <a16:creationId xmlns:a16="http://schemas.microsoft.com/office/drawing/2014/main" id="{92C91840-D887-704B-AC62-10096FA675A3}"/>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3" name="Freeform 159">
                  <a:extLst>
                    <a:ext uri="{FF2B5EF4-FFF2-40B4-BE49-F238E27FC236}">
                      <a16:creationId xmlns:a16="http://schemas.microsoft.com/office/drawing/2014/main" id="{B5A1B504-B468-5145-AAF1-5D12D0CE3927}"/>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4" name="Freeform 160">
                  <a:extLst>
                    <a:ext uri="{FF2B5EF4-FFF2-40B4-BE49-F238E27FC236}">
                      <a16:creationId xmlns:a16="http://schemas.microsoft.com/office/drawing/2014/main" id="{43F44B22-2FE0-884A-BE8C-26BED6C3A263}"/>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5" name="Freeform 162">
                  <a:extLst>
                    <a:ext uri="{FF2B5EF4-FFF2-40B4-BE49-F238E27FC236}">
                      <a16:creationId xmlns:a16="http://schemas.microsoft.com/office/drawing/2014/main" id="{724C9F41-F755-FB4B-8D0E-009D2FEF0DAA}"/>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6" name="Freeform 163">
                  <a:extLst>
                    <a:ext uri="{FF2B5EF4-FFF2-40B4-BE49-F238E27FC236}">
                      <a16:creationId xmlns:a16="http://schemas.microsoft.com/office/drawing/2014/main" id="{0F6096A7-3F66-4B45-A84E-037EFCFF295D}"/>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7" name="Freeform 164">
                  <a:extLst>
                    <a:ext uri="{FF2B5EF4-FFF2-40B4-BE49-F238E27FC236}">
                      <a16:creationId xmlns:a16="http://schemas.microsoft.com/office/drawing/2014/main" id="{EB4710D9-2948-A94A-A36F-9C52CE1F052C}"/>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8" name="Freeform 165">
                  <a:extLst>
                    <a:ext uri="{FF2B5EF4-FFF2-40B4-BE49-F238E27FC236}">
                      <a16:creationId xmlns:a16="http://schemas.microsoft.com/office/drawing/2014/main" id="{BEB99CB2-A534-7048-8C68-DA8BDAEB44D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99" name="Freeform 166">
                  <a:extLst>
                    <a:ext uri="{FF2B5EF4-FFF2-40B4-BE49-F238E27FC236}">
                      <a16:creationId xmlns:a16="http://schemas.microsoft.com/office/drawing/2014/main" id="{6432F72C-1D73-4A44-8260-4B2DD7F10D03}"/>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1000" name="Freeform 162">
                  <a:extLst>
                    <a:ext uri="{FF2B5EF4-FFF2-40B4-BE49-F238E27FC236}">
                      <a16:creationId xmlns:a16="http://schemas.microsoft.com/office/drawing/2014/main" id="{50267695-5EEF-8A4F-9963-2699082829CD}"/>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grpSp>
          <p:nvGrpSpPr>
            <p:cNvPr id="963" name="Group 962">
              <a:extLst>
                <a:ext uri="{FF2B5EF4-FFF2-40B4-BE49-F238E27FC236}">
                  <a16:creationId xmlns:a16="http://schemas.microsoft.com/office/drawing/2014/main" id="{15211731-BA2D-FB43-AD70-C2D6D7A16E58}"/>
                </a:ext>
              </a:extLst>
            </p:cNvPr>
            <p:cNvGrpSpPr/>
            <p:nvPr/>
          </p:nvGrpSpPr>
          <p:grpSpPr>
            <a:xfrm>
              <a:off x="2879383" y="6479181"/>
              <a:ext cx="653765" cy="525663"/>
              <a:chOff x="596318" y="1276101"/>
              <a:chExt cx="653765" cy="525663"/>
            </a:xfrm>
          </p:grpSpPr>
          <p:grpSp>
            <p:nvGrpSpPr>
              <p:cNvPr id="965" name="Group 964">
                <a:extLst>
                  <a:ext uri="{FF2B5EF4-FFF2-40B4-BE49-F238E27FC236}">
                    <a16:creationId xmlns:a16="http://schemas.microsoft.com/office/drawing/2014/main" id="{98FD6842-4F82-D243-A239-9378C9388DB1}"/>
                  </a:ext>
                </a:extLst>
              </p:cNvPr>
              <p:cNvGrpSpPr/>
              <p:nvPr/>
            </p:nvGrpSpPr>
            <p:grpSpPr>
              <a:xfrm>
                <a:off x="596318" y="1276101"/>
                <a:ext cx="653765" cy="525663"/>
                <a:chOff x="512403" y="2005281"/>
                <a:chExt cx="2342558" cy="1883543"/>
              </a:xfrm>
              <a:solidFill>
                <a:srgbClr val="FFFFFF"/>
              </a:solidFill>
            </p:grpSpPr>
            <p:sp>
              <p:nvSpPr>
                <p:cNvPr id="982" name="Freeform 5">
                  <a:extLst>
                    <a:ext uri="{FF2B5EF4-FFF2-40B4-BE49-F238E27FC236}">
                      <a16:creationId xmlns:a16="http://schemas.microsoft.com/office/drawing/2014/main" id="{05D12D1F-F88C-0A4C-9B8A-7AC1088F85EA}"/>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rgbClr val="002D43"/>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srgbClr val="FFFFFF"/>
                    </a:solidFill>
                    <a:effectLst/>
                    <a:uLnTx/>
                    <a:uFillTx/>
                  </a:endParaRPr>
                </a:p>
              </p:txBody>
            </p:sp>
            <p:sp>
              <p:nvSpPr>
                <p:cNvPr id="983" name="Freeform 6">
                  <a:extLst>
                    <a:ext uri="{FF2B5EF4-FFF2-40B4-BE49-F238E27FC236}">
                      <a16:creationId xmlns:a16="http://schemas.microsoft.com/office/drawing/2014/main" id="{9EFE1853-851F-3F41-8773-CCCB8570EBEF}"/>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gradFill flip="none" rotWithShape="1">
                    <a:gsLst>
                      <a:gs pos="0">
                        <a:srgbClr val="002D43"/>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grpSp>
            <p:nvGrpSpPr>
              <p:cNvPr id="966" name="Group 965">
                <a:extLst>
                  <a:ext uri="{FF2B5EF4-FFF2-40B4-BE49-F238E27FC236}">
                    <a16:creationId xmlns:a16="http://schemas.microsoft.com/office/drawing/2014/main" id="{0DE6C4CD-38AB-8B44-A38D-9DA614299B44}"/>
                  </a:ext>
                </a:extLst>
              </p:cNvPr>
              <p:cNvGrpSpPr/>
              <p:nvPr/>
            </p:nvGrpSpPr>
            <p:grpSpPr>
              <a:xfrm>
                <a:off x="718517" y="1349429"/>
                <a:ext cx="409367" cy="259737"/>
                <a:chOff x="7308949" y="409018"/>
                <a:chExt cx="540832" cy="343149"/>
              </a:xfrm>
            </p:grpSpPr>
            <p:sp>
              <p:nvSpPr>
                <p:cNvPr id="967" name="Freeform 151">
                  <a:extLst>
                    <a:ext uri="{FF2B5EF4-FFF2-40B4-BE49-F238E27FC236}">
                      <a16:creationId xmlns:a16="http://schemas.microsoft.com/office/drawing/2014/main" id="{71770CA8-9F3B-9245-82B9-B06F235C16F3}"/>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68" name="Freeform 150">
                  <a:extLst>
                    <a:ext uri="{FF2B5EF4-FFF2-40B4-BE49-F238E27FC236}">
                      <a16:creationId xmlns:a16="http://schemas.microsoft.com/office/drawing/2014/main" id="{652602D5-7EF8-E849-B0C5-40D5A61FDA59}"/>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69" name="Freeform 152">
                  <a:extLst>
                    <a:ext uri="{FF2B5EF4-FFF2-40B4-BE49-F238E27FC236}">
                      <a16:creationId xmlns:a16="http://schemas.microsoft.com/office/drawing/2014/main" id="{34B643F3-58C3-DC41-9072-10A066F12FBE}"/>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0" name="Freeform 153">
                  <a:extLst>
                    <a:ext uri="{FF2B5EF4-FFF2-40B4-BE49-F238E27FC236}">
                      <a16:creationId xmlns:a16="http://schemas.microsoft.com/office/drawing/2014/main" id="{E946825B-CB31-B449-88FB-FF29D0894062}"/>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1" name="Freeform 154">
                  <a:extLst>
                    <a:ext uri="{FF2B5EF4-FFF2-40B4-BE49-F238E27FC236}">
                      <a16:creationId xmlns:a16="http://schemas.microsoft.com/office/drawing/2014/main" id="{34FC35D2-E9B6-834D-BB8D-B497D4D6362B}"/>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2" name="Freeform 155">
                  <a:extLst>
                    <a:ext uri="{FF2B5EF4-FFF2-40B4-BE49-F238E27FC236}">
                      <a16:creationId xmlns:a16="http://schemas.microsoft.com/office/drawing/2014/main" id="{2C7F387A-6BEF-9D4D-A4C5-DCA92225490F}"/>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3" name="Freeform 156">
                  <a:extLst>
                    <a:ext uri="{FF2B5EF4-FFF2-40B4-BE49-F238E27FC236}">
                      <a16:creationId xmlns:a16="http://schemas.microsoft.com/office/drawing/2014/main" id="{36D5F0E7-70D6-984E-BCC8-B035B646C6DC}"/>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rgbClr val="002D43"/>
                </a:solidFill>
                <a:ln w="15875" cap="rnd">
                  <a:no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4" name="Freeform 159">
                  <a:extLst>
                    <a:ext uri="{FF2B5EF4-FFF2-40B4-BE49-F238E27FC236}">
                      <a16:creationId xmlns:a16="http://schemas.microsoft.com/office/drawing/2014/main" id="{8AD64EDB-8CA2-7E4F-A726-6E1A2E4DA1E3}"/>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5" name="Freeform 160">
                  <a:extLst>
                    <a:ext uri="{FF2B5EF4-FFF2-40B4-BE49-F238E27FC236}">
                      <a16:creationId xmlns:a16="http://schemas.microsoft.com/office/drawing/2014/main" id="{DFB1A075-591C-554A-A224-A9A18E6432EC}"/>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6" name="Freeform 162">
                  <a:extLst>
                    <a:ext uri="{FF2B5EF4-FFF2-40B4-BE49-F238E27FC236}">
                      <a16:creationId xmlns:a16="http://schemas.microsoft.com/office/drawing/2014/main" id="{BA64AB4B-D653-9B41-A9CA-1848FE86DB95}"/>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7" name="Freeform 163">
                  <a:extLst>
                    <a:ext uri="{FF2B5EF4-FFF2-40B4-BE49-F238E27FC236}">
                      <a16:creationId xmlns:a16="http://schemas.microsoft.com/office/drawing/2014/main" id="{BB027F3D-723B-6D43-A5DB-0B18A0495372}"/>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8" name="Freeform 164">
                  <a:extLst>
                    <a:ext uri="{FF2B5EF4-FFF2-40B4-BE49-F238E27FC236}">
                      <a16:creationId xmlns:a16="http://schemas.microsoft.com/office/drawing/2014/main" id="{2A463B27-30ED-B94A-A99B-B8F6DA668A7A}"/>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79" name="Freeform 165">
                  <a:extLst>
                    <a:ext uri="{FF2B5EF4-FFF2-40B4-BE49-F238E27FC236}">
                      <a16:creationId xmlns:a16="http://schemas.microsoft.com/office/drawing/2014/main" id="{5BBEA7A9-99C8-E745-8AF2-0CD899D96A2B}"/>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0" name="Freeform 166">
                  <a:extLst>
                    <a:ext uri="{FF2B5EF4-FFF2-40B4-BE49-F238E27FC236}">
                      <a16:creationId xmlns:a16="http://schemas.microsoft.com/office/drawing/2014/main" id="{8F93D98A-0990-5C4A-B42A-AD431F5EC5EF}"/>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sp>
              <p:nvSpPr>
                <p:cNvPr id="981" name="Freeform 162">
                  <a:extLst>
                    <a:ext uri="{FF2B5EF4-FFF2-40B4-BE49-F238E27FC236}">
                      <a16:creationId xmlns:a16="http://schemas.microsoft.com/office/drawing/2014/main" id="{546D69B0-8AF4-E447-A6D3-F54B66C5651C}"/>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rgbClr val="FFFFFF"/>
                </a:solidFill>
                <a:ln w="15875" cap="rnd">
                  <a:solidFill>
                    <a:srgbClr val="002D43"/>
                  </a:solidFill>
                  <a:prstDash val="solid"/>
                  <a:round/>
                </a:ln>
              </p:spPr>
              <p:txBody>
                <a:bodyPr vert="horz" wrap="square" lIns="76200" tIns="38100" rIns="76200" bIns="38100" numCol="1" anchor="t" anchorCtr="0" compatLnSpc="1">
                  <a:prstTxWarp prst="textNoShape">
                    <a:avLst/>
                  </a:prstTxWarp>
                </a:bodyPr>
                <a:lstStyle/>
                <a:p>
                  <a:pPr marL="0" marR="0" lvl="0" indent="0" defTabSz="38097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74746"/>
                    </a:solidFill>
                    <a:effectLst/>
                    <a:uLnTx/>
                    <a:uFillTx/>
                  </a:endParaRPr>
                </a:p>
              </p:txBody>
            </p:sp>
          </p:grpSp>
        </p:grpSp>
        <p:sp>
          <p:nvSpPr>
            <p:cNvPr id="964" name="Rectangle 963">
              <a:extLst>
                <a:ext uri="{FF2B5EF4-FFF2-40B4-BE49-F238E27FC236}">
                  <a16:creationId xmlns:a16="http://schemas.microsoft.com/office/drawing/2014/main" id="{7FCA93AA-6B9E-B448-9FCA-439548F5903D}"/>
                </a:ext>
              </a:extLst>
            </p:cNvPr>
            <p:cNvSpPr/>
            <p:nvPr/>
          </p:nvSpPr>
          <p:spPr bwMode="auto">
            <a:xfrm>
              <a:off x="406400" y="6368165"/>
              <a:ext cx="3282488" cy="712879"/>
            </a:xfrm>
            <a:prstGeom prst="rect">
              <a:avLst/>
            </a:prstGeom>
            <a:no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marL="0" marR="0" lvl="0" indent="0" algn="ctr" defTabSz="777029"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sp>
        <p:nvSpPr>
          <p:cNvPr id="1041" name="Cube 1040">
            <a:extLst>
              <a:ext uri="{FF2B5EF4-FFF2-40B4-BE49-F238E27FC236}">
                <a16:creationId xmlns:a16="http://schemas.microsoft.com/office/drawing/2014/main" id="{BA9C4C68-C975-AB48-8B71-61B59C41A0AD}"/>
              </a:ext>
            </a:extLst>
          </p:cNvPr>
          <p:cNvSpPr>
            <a:spLocks noChangeAspect="1"/>
          </p:cNvSpPr>
          <p:nvPr/>
        </p:nvSpPr>
        <p:spPr>
          <a:xfrm>
            <a:off x="4136410" y="1481550"/>
            <a:ext cx="487680" cy="487680"/>
          </a:xfrm>
          <a:prstGeom prst="cube">
            <a:avLst>
              <a:gd name="adj" fmla="val 32073"/>
            </a:avLst>
          </a:prstGeom>
          <a:noFill/>
          <a:ln w="22225" cap="rnd">
            <a:gradFill flip="none" rotWithShape="1">
              <a:gsLst>
                <a:gs pos="0">
                  <a:srgbClr val="00A0C8"/>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042" name="Cube 1041">
            <a:extLst>
              <a:ext uri="{FF2B5EF4-FFF2-40B4-BE49-F238E27FC236}">
                <a16:creationId xmlns:a16="http://schemas.microsoft.com/office/drawing/2014/main" id="{C378FD50-86B3-A54E-B305-307933AD3DFC}"/>
              </a:ext>
            </a:extLst>
          </p:cNvPr>
          <p:cNvSpPr>
            <a:spLocks noChangeAspect="1"/>
          </p:cNvSpPr>
          <p:nvPr/>
        </p:nvSpPr>
        <p:spPr>
          <a:xfrm>
            <a:off x="4136410" y="2302419"/>
            <a:ext cx="487680" cy="487680"/>
          </a:xfrm>
          <a:prstGeom prst="cube">
            <a:avLst>
              <a:gd name="adj" fmla="val 32073"/>
            </a:avLst>
          </a:prstGeom>
          <a:noFill/>
          <a:ln w="22225" cap="rnd">
            <a:gradFill flip="none" rotWithShape="1">
              <a:gsLst>
                <a:gs pos="0">
                  <a:srgbClr val="00A0C8"/>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043" name="Cube 1042">
            <a:extLst>
              <a:ext uri="{FF2B5EF4-FFF2-40B4-BE49-F238E27FC236}">
                <a16:creationId xmlns:a16="http://schemas.microsoft.com/office/drawing/2014/main" id="{52BE0A47-9DB9-964D-82F9-3B8361DDE626}"/>
              </a:ext>
            </a:extLst>
          </p:cNvPr>
          <p:cNvSpPr>
            <a:spLocks noChangeAspect="1"/>
          </p:cNvSpPr>
          <p:nvPr/>
        </p:nvSpPr>
        <p:spPr>
          <a:xfrm>
            <a:off x="4136410" y="3100866"/>
            <a:ext cx="487680" cy="487680"/>
          </a:xfrm>
          <a:prstGeom prst="cube">
            <a:avLst>
              <a:gd name="adj" fmla="val 32073"/>
            </a:avLst>
          </a:prstGeom>
          <a:noFill/>
          <a:ln w="22225" cap="rnd">
            <a:gradFill flip="none" rotWithShape="1">
              <a:gsLst>
                <a:gs pos="0">
                  <a:srgbClr val="00A0C8"/>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044" name="Cube 1043">
            <a:extLst>
              <a:ext uri="{FF2B5EF4-FFF2-40B4-BE49-F238E27FC236}">
                <a16:creationId xmlns:a16="http://schemas.microsoft.com/office/drawing/2014/main" id="{115C8ACE-A853-9A44-B4E4-D1802AD1581B}"/>
              </a:ext>
            </a:extLst>
          </p:cNvPr>
          <p:cNvSpPr>
            <a:spLocks noChangeAspect="1"/>
          </p:cNvSpPr>
          <p:nvPr/>
        </p:nvSpPr>
        <p:spPr>
          <a:xfrm>
            <a:off x="4136410" y="3912746"/>
            <a:ext cx="487680" cy="487680"/>
          </a:xfrm>
          <a:prstGeom prst="cube">
            <a:avLst>
              <a:gd name="adj" fmla="val 32073"/>
            </a:avLst>
          </a:prstGeom>
          <a:noFill/>
          <a:ln w="22225" cap="rnd">
            <a:gradFill flip="none" rotWithShape="1">
              <a:gsLst>
                <a:gs pos="0">
                  <a:srgbClr val="00A0C8"/>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045" name="Cube 1044">
            <a:extLst>
              <a:ext uri="{FF2B5EF4-FFF2-40B4-BE49-F238E27FC236}">
                <a16:creationId xmlns:a16="http://schemas.microsoft.com/office/drawing/2014/main" id="{BBD8C598-FD1A-0A49-9A10-E5FA2C155089}"/>
              </a:ext>
            </a:extLst>
          </p:cNvPr>
          <p:cNvSpPr>
            <a:spLocks noChangeAspect="1"/>
          </p:cNvSpPr>
          <p:nvPr/>
        </p:nvSpPr>
        <p:spPr>
          <a:xfrm>
            <a:off x="4136410" y="4723213"/>
            <a:ext cx="487680" cy="487680"/>
          </a:xfrm>
          <a:prstGeom prst="cube">
            <a:avLst>
              <a:gd name="adj" fmla="val 32073"/>
            </a:avLst>
          </a:prstGeom>
          <a:noFill/>
          <a:ln w="22225" cap="rnd">
            <a:gradFill flip="none" rotWithShape="1">
              <a:gsLst>
                <a:gs pos="0">
                  <a:srgbClr val="00A0C8"/>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046" name="Cube 1045">
            <a:extLst>
              <a:ext uri="{FF2B5EF4-FFF2-40B4-BE49-F238E27FC236}">
                <a16:creationId xmlns:a16="http://schemas.microsoft.com/office/drawing/2014/main" id="{40EE4F66-2827-664E-A0A5-95003669C31B}"/>
              </a:ext>
            </a:extLst>
          </p:cNvPr>
          <p:cNvSpPr>
            <a:spLocks noChangeAspect="1"/>
          </p:cNvSpPr>
          <p:nvPr/>
        </p:nvSpPr>
        <p:spPr>
          <a:xfrm>
            <a:off x="4136410" y="5453791"/>
            <a:ext cx="487680" cy="487680"/>
          </a:xfrm>
          <a:prstGeom prst="cube">
            <a:avLst>
              <a:gd name="adj" fmla="val 32073"/>
            </a:avLst>
          </a:prstGeom>
          <a:noFill/>
          <a:ln w="22225" cap="rnd">
            <a:gradFill flip="none" rotWithShape="1">
              <a:gsLst>
                <a:gs pos="0">
                  <a:srgbClr val="00A0C8"/>
                </a:gs>
                <a:gs pos="100000">
                  <a:srgbClr val="1D8900"/>
                </a:gs>
              </a:gsLst>
              <a:lin ang="0" scaled="1"/>
              <a:tileRect/>
            </a:gra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defTabSz="91427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cxnSp>
        <p:nvCxnSpPr>
          <p:cNvPr id="1047" name="Straight Connector 1046">
            <a:extLst>
              <a:ext uri="{FF2B5EF4-FFF2-40B4-BE49-F238E27FC236}">
                <a16:creationId xmlns:a16="http://schemas.microsoft.com/office/drawing/2014/main" id="{019654E1-6109-9642-8D11-FC3316D8DCC9}"/>
              </a:ext>
            </a:extLst>
          </p:cNvPr>
          <p:cNvCxnSpPr/>
          <p:nvPr/>
        </p:nvCxnSpPr>
        <p:spPr>
          <a:xfrm>
            <a:off x="3406873" y="2547665"/>
            <a:ext cx="457200" cy="0"/>
          </a:xfrm>
          <a:prstGeom prst="line">
            <a:avLst/>
          </a:prstGeom>
          <a:noFill/>
          <a:ln w="25400" cap="rnd" cmpd="sng" algn="ctr">
            <a:solidFill>
              <a:srgbClr val="FFFFFF"/>
            </a:solidFill>
            <a:prstDash val="solid"/>
          </a:ln>
          <a:effectLst/>
        </p:spPr>
      </p:cxnSp>
      <p:cxnSp>
        <p:nvCxnSpPr>
          <p:cNvPr id="1048" name="Straight Connector 1047">
            <a:extLst>
              <a:ext uri="{FF2B5EF4-FFF2-40B4-BE49-F238E27FC236}">
                <a16:creationId xmlns:a16="http://schemas.microsoft.com/office/drawing/2014/main" id="{B04C15F7-1E12-DE4B-BD7D-EF19103CC3BC}"/>
              </a:ext>
            </a:extLst>
          </p:cNvPr>
          <p:cNvCxnSpPr/>
          <p:nvPr/>
        </p:nvCxnSpPr>
        <p:spPr>
          <a:xfrm>
            <a:off x="3406873" y="3331530"/>
            <a:ext cx="457200" cy="0"/>
          </a:xfrm>
          <a:prstGeom prst="line">
            <a:avLst/>
          </a:prstGeom>
          <a:noFill/>
          <a:ln w="25400" cap="rnd" cmpd="sng" algn="ctr">
            <a:solidFill>
              <a:srgbClr val="FFFFFF"/>
            </a:solidFill>
            <a:prstDash val="solid"/>
          </a:ln>
          <a:effectLst/>
        </p:spPr>
      </p:cxnSp>
      <p:cxnSp>
        <p:nvCxnSpPr>
          <p:cNvPr id="1049" name="Straight Connector 1048">
            <a:extLst>
              <a:ext uri="{FF2B5EF4-FFF2-40B4-BE49-F238E27FC236}">
                <a16:creationId xmlns:a16="http://schemas.microsoft.com/office/drawing/2014/main" id="{A6CBCEBB-0D98-8543-9DB3-836EDD7E400D}"/>
              </a:ext>
            </a:extLst>
          </p:cNvPr>
          <p:cNvCxnSpPr/>
          <p:nvPr/>
        </p:nvCxnSpPr>
        <p:spPr>
          <a:xfrm>
            <a:off x="3406873" y="4115395"/>
            <a:ext cx="457200" cy="0"/>
          </a:xfrm>
          <a:prstGeom prst="line">
            <a:avLst/>
          </a:prstGeom>
          <a:noFill/>
          <a:ln w="25400" cap="rnd" cmpd="sng" algn="ctr">
            <a:solidFill>
              <a:srgbClr val="FFFFFF"/>
            </a:solidFill>
            <a:prstDash val="solid"/>
          </a:ln>
          <a:effectLst/>
        </p:spPr>
      </p:cxnSp>
      <p:cxnSp>
        <p:nvCxnSpPr>
          <p:cNvPr id="1050" name="Straight Connector 1049">
            <a:extLst>
              <a:ext uri="{FF2B5EF4-FFF2-40B4-BE49-F238E27FC236}">
                <a16:creationId xmlns:a16="http://schemas.microsoft.com/office/drawing/2014/main" id="{6BD972CA-A88A-C440-8ED2-D029DC525A83}"/>
              </a:ext>
            </a:extLst>
          </p:cNvPr>
          <p:cNvCxnSpPr/>
          <p:nvPr/>
        </p:nvCxnSpPr>
        <p:spPr>
          <a:xfrm>
            <a:off x="3406873" y="4899260"/>
            <a:ext cx="457200" cy="0"/>
          </a:xfrm>
          <a:prstGeom prst="line">
            <a:avLst/>
          </a:prstGeom>
          <a:noFill/>
          <a:ln w="25400" cap="rnd" cmpd="sng" algn="ctr">
            <a:solidFill>
              <a:srgbClr val="FFFFFF"/>
            </a:solidFill>
            <a:prstDash val="solid"/>
          </a:ln>
          <a:effectLst/>
        </p:spPr>
      </p:cxnSp>
      <p:cxnSp>
        <p:nvCxnSpPr>
          <p:cNvPr id="1051" name="Straight Connector 1050">
            <a:extLst>
              <a:ext uri="{FF2B5EF4-FFF2-40B4-BE49-F238E27FC236}">
                <a16:creationId xmlns:a16="http://schemas.microsoft.com/office/drawing/2014/main" id="{FA0A2A33-1F3A-0546-ABDD-37B3F7C3B263}"/>
              </a:ext>
            </a:extLst>
          </p:cNvPr>
          <p:cNvCxnSpPr/>
          <p:nvPr/>
        </p:nvCxnSpPr>
        <p:spPr>
          <a:xfrm>
            <a:off x="3406873" y="5683125"/>
            <a:ext cx="457200" cy="0"/>
          </a:xfrm>
          <a:prstGeom prst="line">
            <a:avLst/>
          </a:prstGeom>
          <a:noFill/>
          <a:ln w="25400" cap="rnd" cmpd="sng" algn="ctr">
            <a:solidFill>
              <a:srgbClr val="FFFFFF"/>
            </a:solidFill>
            <a:prstDash val="solid"/>
          </a:ln>
          <a:effectLst/>
        </p:spPr>
      </p:cxnSp>
      <p:sp>
        <p:nvSpPr>
          <p:cNvPr id="1052" name="Pentagon 67">
            <a:extLst>
              <a:ext uri="{FF2B5EF4-FFF2-40B4-BE49-F238E27FC236}">
                <a16:creationId xmlns:a16="http://schemas.microsoft.com/office/drawing/2014/main" id="{C443AD9E-3B20-0E4E-8E6E-C74CDB26A2C1}"/>
              </a:ext>
            </a:extLst>
          </p:cNvPr>
          <p:cNvSpPr/>
          <p:nvPr/>
        </p:nvSpPr>
        <p:spPr>
          <a:xfrm>
            <a:off x="10136372" y="1518023"/>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monitor</a:t>
            </a:r>
            <a:endParaRPr kumimoji="0" lang="en-US" sz="1667" b="0" i="0" u="none" strike="noStrike" kern="0" cap="none" spc="0" normalizeH="0" baseline="0" noProof="0" dirty="0">
              <a:ln>
                <a:noFill/>
              </a:ln>
              <a:solidFill>
                <a:srgbClr val="FFFFFF"/>
              </a:solidFill>
              <a:effectLst/>
              <a:uLnTx/>
              <a:uFillTx/>
            </a:endParaRPr>
          </a:p>
        </p:txBody>
      </p:sp>
      <p:sp>
        <p:nvSpPr>
          <p:cNvPr id="1053" name="Pentagon 7">
            <a:extLst>
              <a:ext uri="{FF2B5EF4-FFF2-40B4-BE49-F238E27FC236}">
                <a16:creationId xmlns:a16="http://schemas.microsoft.com/office/drawing/2014/main" id="{DD60B190-83CB-8343-AD5C-D80712DE57D5}"/>
              </a:ext>
            </a:extLst>
          </p:cNvPr>
          <p:cNvSpPr/>
          <p:nvPr/>
        </p:nvSpPr>
        <p:spPr>
          <a:xfrm>
            <a:off x="8503123" y="1518023"/>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lang="en-US" sz="1667" kern="0" dirty="0">
                <a:solidFill>
                  <a:srgbClr val="FFFFFF"/>
                </a:solidFill>
              </a:rPr>
              <a:t>deploy</a:t>
            </a:r>
            <a:endParaRPr kumimoji="0" lang="en-US" sz="1667" b="0" i="0" u="none" strike="noStrike" kern="0" cap="none" spc="0" normalizeH="0" baseline="0" noProof="0" dirty="0">
              <a:ln>
                <a:noFill/>
              </a:ln>
              <a:solidFill>
                <a:srgbClr val="FFFFFF"/>
              </a:solidFill>
              <a:effectLst/>
              <a:uLnTx/>
              <a:uFillTx/>
            </a:endParaRPr>
          </a:p>
        </p:txBody>
      </p:sp>
      <p:sp>
        <p:nvSpPr>
          <p:cNvPr id="1054" name="Pentagon 8">
            <a:extLst>
              <a:ext uri="{FF2B5EF4-FFF2-40B4-BE49-F238E27FC236}">
                <a16:creationId xmlns:a16="http://schemas.microsoft.com/office/drawing/2014/main" id="{C88848CD-C3E4-F349-BBFF-53E9A0AFA1FA}"/>
              </a:ext>
            </a:extLst>
          </p:cNvPr>
          <p:cNvSpPr/>
          <p:nvPr/>
        </p:nvSpPr>
        <p:spPr>
          <a:xfrm>
            <a:off x="7020152" y="1518023"/>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test</a:t>
            </a:r>
            <a:endParaRPr kumimoji="0" lang="en-US" sz="1667" b="0" i="0" u="none" strike="noStrike" kern="0" cap="none" spc="0" normalizeH="0" baseline="0" noProof="0" dirty="0">
              <a:ln>
                <a:noFill/>
              </a:ln>
              <a:solidFill>
                <a:srgbClr val="FFFFFF"/>
              </a:solidFill>
              <a:effectLst/>
              <a:uLnTx/>
              <a:uFillTx/>
            </a:endParaRPr>
          </a:p>
        </p:txBody>
      </p:sp>
      <p:sp>
        <p:nvSpPr>
          <p:cNvPr id="1055" name="Pentagon 9">
            <a:extLst>
              <a:ext uri="{FF2B5EF4-FFF2-40B4-BE49-F238E27FC236}">
                <a16:creationId xmlns:a16="http://schemas.microsoft.com/office/drawing/2014/main" id="{F6D103F1-217C-0249-ACE1-7E830DC9CF57}"/>
              </a:ext>
            </a:extLst>
          </p:cNvPr>
          <p:cNvSpPr/>
          <p:nvPr/>
        </p:nvSpPr>
        <p:spPr>
          <a:xfrm>
            <a:off x="5424897" y="1518023"/>
            <a:ext cx="1703307"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build</a:t>
            </a:r>
            <a:endParaRPr kumimoji="0" lang="en-US" sz="1667" b="0" i="0" u="none" strike="noStrike" kern="0" cap="none" spc="0" normalizeH="0" baseline="0" noProof="0" dirty="0">
              <a:ln>
                <a:noFill/>
              </a:ln>
              <a:solidFill>
                <a:srgbClr val="FFFFFF"/>
              </a:solidFill>
              <a:effectLst/>
              <a:uLnTx/>
              <a:uFillTx/>
            </a:endParaRPr>
          </a:p>
        </p:txBody>
      </p:sp>
      <p:sp>
        <p:nvSpPr>
          <p:cNvPr id="1056" name="TextBox 1055">
            <a:extLst>
              <a:ext uri="{FF2B5EF4-FFF2-40B4-BE49-F238E27FC236}">
                <a16:creationId xmlns:a16="http://schemas.microsoft.com/office/drawing/2014/main" id="{85516C2F-470B-CA42-B99D-DAAD32191C97}"/>
              </a:ext>
            </a:extLst>
          </p:cNvPr>
          <p:cNvSpPr txBox="1">
            <a:spLocks noChangeArrowheads="1"/>
          </p:cNvSpPr>
          <p:nvPr/>
        </p:nvSpPr>
        <p:spPr bwMode="auto">
          <a:xfrm>
            <a:off x="5561745" y="1043061"/>
            <a:ext cx="6020742" cy="379652"/>
          </a:xfrm>
          <a:prstGeom prst="rect">
            <a:avLst/>
          </a:prstGeom>
          <a:noFill/>
          <a:ln w="9525">
            <a:noFill/>
            <a:miter lim="800000"/>
            <a:headEnd/>
            <a:tailEnd/>
          </a:ln>
        </p:spPr>
        <p:txBody>
          <a:bodyPr wrap="square" lIns="121916" tIns="60958" rIns="121916" bIns="60958">
            <a:spAutoFit/>
          </a:bodyPr>
          <a:lstStyle/>
          <a:p>
            <a:pPr algn="ctr" defTabSz="914307">
              <a:defRPr/>
            </a:pPr>
            <a:r>
              <a:rPr lang="en-US" sz="1667" b="1" dirty="0">
                <a:solidFill>
                  <a:srgbClr val="FF9900"/>
                </a:solidFill>
                <a:ea typeface="Verdana" pitchFamily="34" charset="0"/>
                <a:cs typeface="Arial"/>
              </a:rPr>
              <a:t>Delivery pipelines</a:t>
            </a:r>
          </a:p>
        </p:txBody>
      </p:sp>
      <p:sp>
        <p:nvSpPr>
          <p:cNvPr id="1057" name="Pentagon 67">
            <a:extLst>
              <a:ext uri="{FF2B5EF4-FFF2-40B4-BE49-F238E27FC236}">
                <a16:creationId xmlns:a16="http://schemas.microsoft.com/office/drawing/2014/main" id="{74426089-FCF6-2A48-842F-4B8CD6152544}"/>
              </a:ext>
            </a:extLst>
          </p:cNvPr>
          <p:cNvSpPr/>
          <p:nvPr/>
        </p:nvSpPr>
        <p:spPr>
          <a:xfrm>
            <a:off x="10136372" y="2340306"/>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monitor</a:t>
            </a:r>
            <a:endParaRPr kumimoji="0" lang="en-US" sz="1667" b="0" i="0" u="none" strike="noStrike" kern="0" cap="none" spc="0" normalizeH="0" baseline="0" noProof="0" dirty="0">
              <a:ln>
                <a:noFill/>
              </a:ln>
              <a:solidFill>
                <a:srgbClr val="FFFFFF"/>
              </a:solidFill>
              <a:effectLst/>
              <a:uLnTx/>
              <a:uFillTx/>
            </a:endParaRPr>
          </a:p>
        </p:txBody>
      </p:sp>
      <p:sp>
        <p:nvSpPr>
          <p:cNvPr id="1058" name="Pentagon 7">
            <a:extLst>
              <a:ext uri="{FF2B5EF4-FFF2-40B4-BE49-F238E27FC236}">
                <a16:creationId xmlns:a16="http://schemas.microsoft.com/office/drawing/2014/main" id="{79BEB5A6-C7E6-9F4C-AC71-95DEDDB0A5DC}"/>
              </a:ext>
            </a:extLst>
          </p:cNvPr>
          <p:cNvSpPr/>
          <p:nvPr/>
        </p:nvSpPr>
        <p:spPr>
          <a:xfrm>
            <a:off x="8503123" y="2340306"/>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70">
              <a:defRPr/>
            </a:pPr>
            <a:r>
              <a:rPr lang="en-US" sz="1667" kern="0" dirty="0">
                <a:solidFill>
                  <a:srgbClr val="FFFFFF"/>
                </a:solidFill>
              </a:rPr>
              <a:t>deploy</a:t>
            </a:r>
          </a:p>
        </p:txBody>
      </p:sp>
      <p:sp>
        <p:nvSpPr>
          <p:cNvPr id="1059" name="Pentagon 8">
            <a:extLst>
              <a:ext uri="{FF2B5EF4-FFF2-40B4-BE49-F238E27FC236}">
                <a16:creationId xmlns:a16="http://schemas.microsoft.com/office/drawing/2014/main" id="{5AB0CC2C-FAAD-7349-A19A-332B5F56097E}"/>
              </a:ext>
            </a:extLst>
          </p:cNvPr>
          <p:cNvSpPr/>
          <p:nvPr/>
        </p:nvSpPr>
        <p:spPr>
          <a:xfrm>
            <a:off x="7020152" y="2340306"/>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test</a:t>
            </a:r>
            <a:endParaRPr kumimoji="0" lang="en-US" sz="1667" b="0" i="0" u="none" strike="noStrike" kern="0" cap="none" spc="0" normalizeH="0" baseline="0" noProof="0" dirty="0">
              <a:ln>
                <a:noFill/>
              </a:ln>
              <a:solidFill>
                <a:srgbClr val="FFFFFF"/>
              </a:solidFill>
              <a:effectLst/>
              <a:uLnTx/>
              <a:uFillTx/>
            </a:endParaRPr>
          </a:p>
        </p:txBody>
      </p:sp>
      <p:sp>
        <p:nvSpPr>
          <p:cNvPr id="1060" name="Pentagon 9">
            <a:extLst>
              <a:ext uri="{FF2B5EF4-FFF2-40B4-BE49-F238E27FC236}">
                <a16:creationId xmlns:a16="http://schemas.microsoft.com/office/drawing/2014/main" id="{6BEBC7F5-9665-5F44-8865-30AA14219E29}"/>
              </a:ext>
            </a:extLst>
          </p:cNvPr>
          <p:cNvSpPr/>
          <p:nvPr/>
        </p:nvSpPr>
        <p:spPr>
          <a:xfrm>
            <a:off x="5424897" y="2340306"/>
            <a:ext cx="1703307"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build</a:t>
            </a:r>
            <a:endParaRPr kumimoji="0" lang="en-US" sz="1667" b="0" i="0" u="none" strike="noStrike" kern="0" cap="none" spc="0" normalizeH="0" baseline="0" noProof="0" dirty="0">
              <a:ln>
                <a:noFill/>
              </a:ln>
              <a:solidFill>
                <a:srgbClr val="FFFFFF"/>
              </a:solidFill>
              <a:effectLst/>
              <a:uLnTx/>
              <a:uFillTx/>
            </a:endParaRPr>
          </a:p>
        </p:txBody>
      </p:sp>
      <p:sp>
        <p:nvSpPr>
          <p:cNvPr id="1061" name="Pentagon 67">
            <a:extLst>
              <a:ext uri="{FF2B5EF4-FFF2-40B4-BE49-F238E27FC236}">
                <a16:creationId xmlns:a16="http://schemas.microsoft.com/office/drawing/2014/main" id="{02093A5C-0A06-0741-BBA4-36CCCBD901C4}"/>
              </a:ext>
            </a:extLst>
          </p:cNvPr>
          <p:cNvSpPr/>
          <p:nvPr/>
        </p:nvSpPr>
        <p:spPr>
          <a:xfrm>
            <a:off x="10028321" y="3138753"/>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monitor</a:t>
            </a:r>
            <a:endParaRPr kumimoji="0" lang="en-US" sz="1667" b="0" i="0" u="none" strike="noStrike" kern="0" cap="none" spc="0" normalizeH="0" baseline="0" noProof="0" dirty="0">
              <a:ln>
                <a:noFill/>
              </a:ln>
              <a:solidFill>
                <a:srgbClr val="FFFFFF"/>
              </a:solidFill>
              <a:effectLst/>
              <a:uLnTx/>
              <a:uFillTx/>
            </a:endParaRPr>
          </a:p>
        </p:txBody>
      </p:sp>
      <p:sp>
        <p:nvSpPr>
          <p:cNvPr id="1062" name="Pentagon 7">
            <a:extLst>
              <a:ext uri="{FF2B5EF4-FFF2-40B4-BE49-F238E27FC236}">
                <a16:creationId xmlns:a16="http://schemas.microsoft.com/office/drawing/2014/main" id="{DFD02D9C-E9A9-D34E-B7DB-F7C73031C4FC}"/>
              </a:ext>
            </a:extLst>
          </p:cNvPr>
          <p:cNvSpPr/>
          <p:nvPr/>
        </p:nvSpPr>
        <p:spPr>
          <a:xfrm>
            <a:off x="8503123" y="3138753"/>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70">
              <a:defRPr/>
            </a:pPr>
            <a:r>
              <a:rPr lang="en-US" sz="1667" kern="0" dirty="0">
                <a:solidFill>
                  <a:srgbClr val="FFFFFF"/>
                </a:solidFill>
              </a:rPr>
              <a:t>deploy</a:t>
            </a:r>
          </a:p>
        </p:txBody>
      </p:sp>
      <p:sp>
        <p:nvSpPr>
          <p:cNvPr id="1063" name="Pentagon 8">
            <a:extLst>
              <a:ext uri="{FF2B5EF4-FFF2-40B4-BE49-F238E27FC236}">
                <a16:creationId xmlns:a16="http://schemas.microsoft.com/office/drawing/2014/main" id="{26F8BF61-14DC-9146-982A-CF5D0E0C1BF7}"/>
              </a:ext>
            </a:extLst>
          </p:cNvPr>
          <p:cNvSpPr/>
          <p:nvPr/>
        </p:nvSpPr>
        <p:spPr>
          <a:xfrm>
            <a:off x="7020152" y="3138753"/>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test</a:t>
            </a:r>
            <a:endParaRPr kumimoji="0" lang="en-US" sz="1667" b="0" i="0" u="none" strike="noStrike" kern="0" cap="none" spc="0" normalizeH="0" baseline="0" noProof="0" dirty="0">
              <a:ln>
                <a:noFill/>
              </a:ln>
              <a:solidFill>
                <a:srgbClr val="FFFFFF"/>
              </a:solidFill>
              <a:effectLst/>
              <a:uLnTx/>
              <a:uFillTx/>
            </a:endParaRPr>
          </a:p>
        </p:txBody>
      </p:sp>
      <p:sp>
        <p:nvSpPr>
          <p:cNvPr id="1064" name="Pentagon 9">
            <a:extLst>
              <a:ext uri="{FF2B5EF4-FFF2-40B4-BE49-F238E27FC236}">
                <a16:creationId xmlns:a16="http://schemas.microsoft.com/office/drawing/2014/main" id="{D73B7F26-16FC-514D-A342-AB4307EC3EF6}"/>
              </a:ext>
            </a:extLst>
          </p:cNvPr>
          <p:cNvSpPr/>
          <p:nvPr/>
        </p:nvSpPr>
        <p:spPr>
          <a:xfrm>
            <a:off x="5424897" y="3138753"/>
            <a:ext cx="1703307"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build</a:t>
            </a:r>
            <a:endParaRPr kumimoji="0" lang="en-US" sz="1667" b="0" i="0" u="none" strike="noStrike" kern="0" cap="none" spc="0" normalizeH="0" baseline="0" noProof="0" dirty="0">
              <a:ln>
                <a:noFill/>
              </a:ln>
              <a:solidFill>
                <a:srgbClr val="FFFFFF"/>
              </a:solidFill>
              <a:effectLst/>
              <a:uLnTx/>
              <a:uFillTx/>
            </a:endParaRPr>
          </a:p>
        </p:txBody>
      </p:sp>
      <p:sp>
        <p:nvSpPr>
          <p:cNvPr id="1065" name="Pentagon 67">
            <a:extLst>
              <a:ext uri="{FF2B5EF4-FFF2-40B4-BE49-F238E27FC236}">
                <a16:creationId xmlns:a16="http://schemas.microsoft.com/office/drawing/2014/main" id="{A6F322E9-7283-C247-8E8D-890AF4164D0B}"/>
              </a:ext>
            </a:extLst>
          </p:cNvPr>
          <p:cNvSpPr/>
          <p:nvPr/>
        </p:nvSpPr>
        <p:spPr>
          <a:xfrm>
            <a:off x="10028321" y="3950633"/>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monitor</a:t>
            </a:r>
            <a:endParaRPr kumimoji="0" lang="en-US" sz="1667" b="0" i="0" u="none" strike="noStrike" kern="0" cap="none" spc="0" normalizeH="0" baseline="0" noProof="0" dirty="0">
              <a:ln>
                <a:noFill/>
              </a:ln>
              <a:solidFill>
                <a:srgbClr val="FFFFFF"/>
              </a:solidFill>
              <a:effectLst/>
              <a:uLnTx/>
              <a:uFillTx/>
            </a:endParaRPr>
          </a:p>
        </p:txBody>
      </p:sp>
      <p:sp>
        <p:nvSpPr>
          <p:cNvPr id="1066" name="Pentagon 7">
            <a:extLst>
              <a:ext uri="{FF2B5EF4-FFF2-40B4-BE49-F238E27FC236}">
                <a16:creationId xmlns:a16="http://schemas.microsoft.com/office/drawing/2014/main" id="{A56E2B19-D84A-3D48-BF43-6AE018B5084B}"/>
              </a:ext>
            </a:extLst>
          </p:cNvPr>
          <p:cNvSpPr/>
          <p:nvPr/>
        </p:nvSpPr>
        <p:spPr>
          <a:xfrm>
            <a:off x="8395072" y="3950633"/>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70">
              <a:defRPr/>
            </a:pPr>
            <a:r>
              <a:rPr lang="en-US" sz="1667" kern="0" dirty="0">
                <a:solidFill>
                  <a:srgbClr val="FFFFFF"/>
                </a:solidFill>
              </a:rPr>
              <a:t>deploy</a:t>
            </a:r>
          </a:p>
        </p:txBody>
      </p:sp>
      <p:sp>
        <p:nvSpPr>
          <p:cNvPr id="1067" name="Pentagon 8">
            <a:extLst>
              <a:ext uri="{FF2B5EF4-FFF2-40B4-BE49-F238E27FC236}">
                <a16:creationId xmlns:a16="http://schemas.microsoft.com/office/drawing/2014/main" id="{D2F669C7-5A55-1443-9205-530936663CCD}"/>
              </a:ext>
            </a:extLst>
          </p:cNvPr>
          <p:cNvSpPr/>
          <p:nvPr/>
        </p:nvSpPr>
        <p:spPr>
          <a:xfrm>
            <a:off x="6912100" y="3950633"/>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test</a:t>
            </a:r>
            <a:endParaRPr kumimoji="0" lang="en-US" sz="1667" b="0" i="0" u="none" strike="noStrike" kern="0" cap="none" spc="0" normalizeH="0" baseline="0" noProof="0" dirty="0">
              <a:ln>
                <a:noFill/>
              </a:ln>
              <a:solidFill>
                <a:srgbClr val="FFFFFF"/>
              </a:solidFill>
              <a:effectLst/>
              <a:uLnTx/>
              <a:uFillTx/>
            </a:endParaRPr>
          </a:p>
        </p:txBody>
      </p:sp>
      <p:sp>
        <p:nvSpPr>
          <p:cNvPr id="1068" name="Pentagon 9">
            <a:extLst>
              <a:ext uri="{FF2B5EF4-FFF2-40B4-BE49-F238E27FC236}">
                <a16:creationId xmlns:a16="http://schemas.microsoft.com/office/drawing/2014/main" id="{313DD812-E6E5-9246-909E-B1018A59581A}"/>
              </a:ext>
            </a:extLst>
          </p:cNvPr>
          <p:cNvSpPr/>
          <p:nvPr/>
        </p:nvSpPr>
        <p:spPr>
          <a:xfrm>
            <a:off x="5429129" y="3950633"/>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build</a:t>
            </a:r>
            <a:endParaRPr kumimoji="0" lang="en-US" sz="1667" b="0" i="0" u="none" strike="noStrike" kern="0" cap="none" spc="0" normalizeH="0" baseline="0" noProof="0" dirty="0">
              <a:ln>
                <a:noFill/>
              </a:ln>
              <a:solidFill>
                <a:srgbClr val="FFFFFF"/>
              </a:solidFill>
              <a:effectLst/>
              <a:uLnTx/>
              <a:uFillTx/>
            </a:endParaRPr>
          </a:p>
        </p:txBody>
      </p:sp>
      <p:sp>
        <p:nvSpPr>
          <p:cNvPr id="1069" name="Pentagon 67">
            <a:extLst>
              <a:ext uri="{FF2B5EF4-FFF2-40B4-BE49-F238E27FC236}">
                <a16:creationId xmlns:a16="http://schemas.microsoft.com/office/drawing/2014/main" id="{2C93E902-07D0-2F47-A9EC-91F87AB66D80}"/>
              </a:ext>
            </a:extLst>
          </p:cNvPr>
          <p:cNvSpPr/>
          <p:nvPr/>
        </p:nvSpPr>
        <p:spPr>
          <a:xfrm>
            <a:off x="10028321" y="4761100"/>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monitor</a:t>
            </a:r>
            <a:endParaRPr kumimoji="0" lang="en-US" sz="1667" b="0" i="0" u="none" strike="noStrike" kern="0" cap="none" spc="0" normalizeH="0" baseline="0" noProof="0" dirty="0">
              <a:ln>
                <a:noFill/>
              </a:ln>
              <a:solidFill>
                <a:srgbClr val="FFFFFF"/>
              </a:solidFill>
              <a:effectLst/>
              <a:uLnTx/>
              <a:uFillTx/>
            </a:endParaRPr>
          </a:p>
        </p:txBody>
      </p:sp>
      <p:sp>
        <p:nvSpPr>
          <p:cNvPr id="1070" name="Pentagon 7">
            <a:extLst>
              <a:ext uri="{FF2B5EF4-FFF2-40B4-BE49-F238E27FC236}">
                <a16:creationId xmlns:a16="http://schemas.microsoft.com/office/drawing/2014/main" id="{CFD17298-04E1-8449-B888-DD1B82067FFF}"/>
              </a:ext>
            </a:extLst>
          </p:cNvPr>
          <p:cNvSpPr/>
          <p:nvPr/>
        </p:nvSpPr>
        <p:spPr>
          <a:xfrm>
            <a:off x="8395072" y="4761100"/>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70">
              <a:defRPr/>
            </a:pPr>
            <a:r>
              <a:rPr lang="en-US" sz="1667" kern="0" dirty="0">
                <a:solidFill>
                  <a:srgbClr val="FFFFFF"/>
                </a:solidFill>
              </a:rPr>
              <a:t>deploy</a:t>
            </a:r>
          </a:p>
        </p:txBody>
      </p:sp>
      <p:sp>
        <p:nvSpPr>
          <p:cNvPr id="1071" name="Pentagon 8">
            <a:extLst>
              <a:ext uri="{FF2B5EF4-FFF2-40B4-BE49-F238E27FC236}">
                <a16:creationId xmlns:a16="http://schemas.microsoft.com/office/drawing/2014/main" id="{11A339B6-F385-AB48-BD1B-B593B7590245}"/>
              </a:ext>
            </a:extLst>
          </p:cNvPr>
          <p:cNvSpPr/>
          <p:nvPr/>
        </p:nvSpPr>
        <p:spPr>
          <a:xfrm>
            <a:off x="6912100" y="4761100"/>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test</a:t>
            </a:r>
            <a:endParaRPr kumimoji="0" lang="en-US" sz="1667" b="0" i="0" u="none" strike="noStrike" kern="0" cap="none" spc="0" normalizeH="0" baseline="0" noProof="0" dirty="0">
              <a:ln>
                <a:noFill/>
              </a:ln>
              <a:solidFill>
                <a:srgbClr val="FFFFFF"/>
              </a:solidFill>
              <a:effectLst/>
              <a:uLnTx/>
              <a:uFillTx/>
            </a:endParaRPr>
          </a:p>
        </p:txBody>
      </p:sp>
      <p:sp>
        <p:nvSpPr>
          <p:cNvPr id="1072" name="Pentagon 9">
            <a:extLst>
              <a:ext uri="{FF2B5EF4-FFF2-40B4-BE49-F238E27FC236}">
                <a16:creationId xmlns:a16="http://schemas.microsoft.com/office/drawing/2014/main" id="{5B330A56-B542-FE47-8BD8-B342F23DD8EC}"/>
              </a:ext>
            </a:extLst>
          </p:cNvPr>
          <p:cNvSpPr/>
          <p:nvPr/>
        </p:nvSpPr>
        <p:spPr>
          <a:xfrm>
            <a:off x="5429129" y="4761100"/>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a:ln>
                  <a:noFill/>
                </a:ln>
                <a:solidFill>
                  <a:srgbClr val="FFFFFF"/>
                </a:solidFill>
                <a:effectLst/>
                <a:uLnTx/>
                <a:uFillTx/>
              </a:rPr>
              <a:t>build</a:t>
            </a:r>
          </a:p>
        </p:txBody>
      </p:sp>
      <p:sp>
        <p:nvSpPr>
          <p:cNvPr id="1073" name="Pentagon 67">
            <a:extLst>
              <a:ext uri="{FF2B5EF4-FFF2-40B4-BE49-F238E27FC236}">
                <a16:creationId xmlns:a16="http://schemas.microsoft.com/office/drawing/2014/main" id="{204851F6-C4F0-4A4F-8A60-A0FF8897D80A}"/>
              </a:ext>
            </a:extLst>
          </p:cNvPr>
          <p:cNvSpPr/>
          <p:nvPr/>
        </p:nvSpPr>
        <p:spPr>
          <a:xfrm>
            <a:off x="10028321" y="5491678"/>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monitor</a:t>
            </a:r>
            <a:endParaRPr kumimoji="0" lang="en-US" sz="1667" b="0" i="0" u="none" strike="noStrike" kern="0" cap="none" spc="0" normalizeH="0" baseline="0" noProof="0" dirty="0">
              <a:ln>
                <a:noFill/>
              </a:ln>
              <a:solidFill>
                <a:srgbClr val="FFFFFF"/>
              </a:solidFill>
              <a:effectLst/>
              <a:uLnTx/>
              <a:uFillTx/>
            </a:endParaRPr>
          </a:p>
        </p:txBody>
      </p:sp>
      <p:sp>
        <p:nvSpPr>
          <p:cNvPr id="1074" name="Pentagon 7">
            <a:extLst>
              <a:ext uri="{FF2B5EF4-FFF2-40B4-BE49-F238E27FC236}">
                <a16:creationId xmlns:a16="http://schemas.microsoft.com/office/drawing/2014/main" id="{D737723A-9773-7D45-AAE9-940776D3D2F6}"/>
              </a:ext>
            </a:extLst>
          </p:cNvPr>
          <p:cNvSpPr/>
          <p:nvPr/>
        </p:nvSpPr>
        <p:spPr>
          <a:xfrm>
            <a:off x="8395072" y="5491678"/>
            <a:ext cx="1741302"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70">
              <a:defRPr/>
            </a:pPr>
            <a:r>
              <a:rPr lang="en-US" sz="1667" kern="0" dirty="0">
                <a:solidFill>
                  <a:srgbClr val="FFFFFF"/>
                </a:solidFill>
              </a:rPr>
              <a:t>deploy</a:t>
            </a:r>
          </a:p>
        </p:txBody>
      </p:sp>
      <p:sp>
        <p:nvSpPr>
          <p:cNvPr id="1075" name="Pentagon 8">
            <a:extLst>
              <a:ext uri="{FF2B5EF4-FFF2-40B4-BE49-F238E27FC236}">
                <a16:creationId xmlns:a16="http://schemas.microsoft.com/office/drawing/2014/main" id="{B49157E7-4BDF-1F47-B10C-AD950F8F6AED}"/>
              </a:ext>
            </a:extLst>
          </p:cNvPr>
          <p:cNvSpPr/>
          <p:nvPr/>
        </p:nvSpPr>
        <p:spPr>
          <a:xfrm>
            <a:off x="6912100" y="5491678"/>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test</a:t>
            </a:r>
            <a:endParaRPr kumimoji="0" lang="en-US" sz="1667" b="0" i="0" u="none" strike="noStrike" kern="0" cap="none" spc="0" normalizeH="0" baseline="0" noProof="0" dirty="0">
              <a:ln>
                <a:noFill/>
              </a:ln>
              <a:solidFill>
                <a:srgbClr val="FFFFFF"/>
              </a:solidFill>
              <a:effectLst/>
              <a:uLnTx/>
              <a:uFillTx/>
            </a:endParaRPr>
          </a:p>
        </p:txBody>
      </p:sp>
      <p:sp>
        <p:nvSpPr>
          <p:cNvPr id="1076" name="Pentagon 9">
            <a:extLst>
              <a:ext uri="{FF2B5EF4-FFF2-40B4-BE49-F238E27FC236}">
                <a16:creationId xmlns:a16="http://schemas.microsoft.com/office/drawing/2014/main" id="{9661B4CD-739A-B146-B1ED-3176FF0F7B25}"/>
              </a:ext>
            </a:extLst>
          </p:cNvPr>
          <p:cNvSpPr/>
          <p:nvPr/>
        </p:nvSpPr>
        <p:spPr>
          <a:xfrm>
            <a:off x="5429129" y="5491678"/>
            <a:ext cx="1591023" cy="414733"/>
          </a:xfrm>
          <a:prstGeom prst="homePlate">
            <a:avLst>
              <a:gd name="adj" fmla="val 28766"/>
            </a:avLst>
          </a:prstGeom>
          <a:solidFill>
            <a:srgbClr val="232F3E"/>
          </a:solidFill>
          <a:ln w="22225" cap="rnd">
            <a:gradFill flip="none" rotWithShape="1">
              <a:gsLst>
                <a:gs pos="0">
                  <a:srgbClr val="00A0C8"/>
                </a:gs>
                <a:gs pos="100000">
                  <a:srgbClr val="1D8900"/>
                </a:gs>
              </a:gsLst>
              <a:lin ang="0" scaled="1"/>
              <a:tileRect/>
            </a:gra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270"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a:ln>
                  <a:noFill/>
                </a:ln>
                <a:solidFill>
                  <a:srgbClr val="FFFFFF"/>
                </a:solidFill>
                <a:effectLst/>
                <a:uLnTx/>
                <a:uFillTx/>
              </a:rPr>
              <a:t>build</a:t>
            </a:r>
            <a:endParaRPr kumimoji="0" lang="en-US" sz="1667" b="0" i="0" u="none" strike="noStrike" kern="0" cap="none" spc="0" normalizeH="0" baseline="0" noProof="0" dirty="0">
              <a:ln>
                <a:noFill/>
              </a:ln>
              <a:solidFill>
                <a:srgbClr val="FFFFFF"/>
              </a:solidFill>
              <a:effectLst/>
              <a:uLnTx/>
              <a:uFillTx/>
            </a:endParaRPr>
          </a:p>
        </p:txBody>
      </p:sp>
      <p:cxnSp>
        <p:nvCxnSpPr>
          <p:cNvPr id="1077" name="Straight Connector 1076">
            <a:extLst>
              <a:ext uri="{FF2B5EF4-FFF2-40B4-BE49-F238E27FC236}">
                <a16:creationId xmlns:a16="http://schemas.microsoft.com/office/drawing/2014/main" id="{DEB12FFC-9C8F-5A4F-B15E-7A0183FE1D1A}"/>
              </a:ext>
            </a:extLst>
          </p:cNvPr>
          <p:cNvCxnSpPr/>
          <p:nvPr/>
        </p:nvCxnSpPr>
        <p:spPr>
          <a:xfrm>
            <a:off x="4778138" y="1725390"/>
            <a:ext cx="457200" cy="0"/>
          </a:xfrm>
          <a:prstGeom prst="line">
            <a:avLst/>
          </a:prstGeom>
          <a:noFill/>
          <a:ln w="25400" cap="rnd" cmpd="sng" algn="ctr">
            <a:solidFill>
              <a:srgbClr val="FFFFFF"/>
            </a:solidFill>
            <a:prstDash val="solid"/>
          </a:ln>
          <a:effectLst/>
        </p:spPr>
      </p:cxnSp>
      <p:cxnSp>
        <p:nvCxnSpPr>
          <p:cNvPr id="1078" name="Straight Connector 1077">
            <a:extLst>
              <a:ext uri="{FF2B5EF4-FFF2-40B4-BE49-F238E27FC236}">
                <a16:creationId xmlns:a16="http://schemas.microsoft.com/office/drawing/2014/main" id="{77497F1E-CC7E-3A40-93A9-2C5118949583}"/>
              </a:ext>
            </a:extLst>
          </p:cNvPr>
          <p:cNvCxnSpPr/>
          <p:nvPr/>
        </p:nvCxnSpPr>
        <p:spPr>
          <a:xfrm>
            <a:off x="4778138" y="2546259"/>
            <a:ext cx="457200" cy="0"/>
          </a:xfrm>
          <a:prstGeom prst="line">
            <a:avLst/>
          </a:prstGeom>
          <a:noFill/>
          <a:ln w="25400" cap="rnd" cmpd="sng" algn="ctr">
            <a:solidFill>
              <a:srgbClr val="FFFFFF"/>
            </a:solidFill>
            <a:prstDash val="solid"/>
          </a:ln>
          <a:effectLst/>
        </p:spPr>
      </p:cxnSp>
      <p:cxnSp>
        <p:nvCxnSpPr>
          <p:cNvPr id="1079" name="Straight Connector 1078">
            <a:extLst>
              <a:ext uri="{FF2B5EF4-FFF2-40B4-BE49-F238E27FC236}">
                <a16:creationId xmlns:a16="http://schemas.microsoft.com/office/drawing/2014/main" id="{84984509-B111-B244-9F6B-BA476981393C}"/>
              </a:ext>
            </a:extLst>
          </p:cNvPr>
          <p:cNvCxnSpPr/>
          <p:nvPr/>
        </p:nvCxnSpPr>
        <p:spPr>
          <a:xfrm>
            <a:off x="4778138" y="3344706"/>
            <a:ext cx="457200" cy="0"/>
          </a:xfrm>
          <a:prstGeom prst="line">
            <a:avLst/>
          </a:prstGeom>
          <a:noFill/>
          <a:ln w="25400" cap="rnd" cmpd="sng" algn="ctr">
            <a:solidFill>
              <a:srgbClr val="FFFFFF"/>
            </a:solidFill>
            <a:prstDash val="solid"/>
          </a:ln>
          <a:effectLst/>
        </p:spPr>
      </p:cxnSp>
      <p:cxnSp>
        <p:nvCxnSpPr>
          <p:cNvPr id="1080" name="Straight Connector 1079">
            <a:extLst>
              <a:ext uri="{FF2B5EF4-FFF2-40B4-BE49-F238E27FC236}">
                <a16:creationId xmlns:a16="http://schemas.microsoft.com/office/drawing/2014/main" id="{2B53D23D-687E-FE45-9684-42C3A2227C88}"/>
              </a:ext>
            </a:extLst>
          </p:cNvPr>
          <p:cNvCxnSpPr/>
          <p:nvPr/>
        </p:nvCxnSpPr>
        <p:spPr>
          <a:xfrm>
            <a:off x="4778138" y="4156586"/>
            <a:ext cx="457200" cy="0"/>
          </a:xfrm>
          <a:prstGeom prst="line">
            <a:avLst/>
          </a:prstGeom>
          <a:noFill/>
          <a:ln w="25400" cap="rnd" cmpd="sng" algn="ctr">
            <a:solidFill>
              <a:srgbClr val="FFFFFF"/>
            </a:solidFill>
            <a:prstDash val="solid"/>
          </a:ln>
          <a:effectLst/>
        </p:spPr>
      </p:cxnSp>
      <p:cxnSp>
        <p:nvCxnSpPr>
          <p:cNvPr id="1081" name="Straight Connector 1080">
            <a:extLst>
              <a:ext uri="{FF2B5EF4-FFF2-40B4-BE49-F238E27FC236}">
                <a16:creationId xmlns:a16="http://schemas.microsoft.com/office/drawing/2014/main" id="{11E9D832-BC12-7243-9364-1FB67C93A407}"/>
              </a:ext>
            </a:extLst>
          </p:cNvPr>
          <p:cNvCxnSpPr/>
          <p:nvPr/>
        </p:nvCxnSpPr>
        <p:spPr>
          <a:xfrm>
            <a:off x="4778138" y="4967053"/>
            <a:ext cx="457200" cy="0"/>
          </a:xfrm>
          <a:prstGeom prst="line">
            <a:avLst/>
          </a:prstGeom>
          <a:noFill/>
          <a:ln w="25400" cap="rnd" cmpd="sng" algn="ctr">
            <a:solidFill>
              <a:srgbClr val="FFFFFF"/>
            </a:solidFill>
            <a:prstDash val="solid"/>
          </a:ln>
          <a:effectLst/>
        </p:spPr>
      </p:cxnSp>
      <p:cxnSp>
        <p:nvCxnSpPr>
          <p:cNvPr id="1082" name="Straight Connector 1081">
            <a:extLst>
              <a:ext uri="{FF2B5EF4-FFF2-40B4-BE49-F238E27FC236}">
                <a16:creationId xmlns:a16="http://schemas.microsoft.com/office/drawing/2014/main" id="{DB250377-2818-6645-B16E-AA3C7C457DD2}"/>
              </a:ext>
            </a:extLst>
          </p:cNvPr>
          <p:cNvCxnSpPr/>
          <p:nvPr/>
        </p:nvCxnSpPr>
        <p:spPr>
          <a:xfrm>
            <a:off x="4778138" y="5697631"/>
            <a:ext cx="457200" cy="0"/>
          </a:xfrm>
          <a:prstGeom prst="line">
            <a:avLst/>
          </a:prstGeom>
          <a:noFill/>
          <a:ln w="25400" cap="rnd" cmpd="sng" algn="ctr">
            <a:solidFill>
              <a:srgbClr val="FFFFFF"/>
            </a:solidFill>
            <a:prstDash val="solid"/>
          </a:ln>
          <a:effectLst/>
        </p:spPr>
      </p:cxnSp>
    </p:spTree>
    <p:extLst>
      <p:ext uri="{BB962C8B-B14F-4D97-AF65-F5344CB8AC3E}">
        <p14:creationId xmlns:p14="http://schemas.microsoft.com/office/powerpoint/2010/main" val="3829881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500"/>
                                        <p:tgtEl>
                                          <p:spTgt spid="1055"/>
                                        </p:tgtEl>
                                      </p:cBhvr>
                                    </p:animEffect>
                                  </p:childTnLst>
                                </p:cTn>
                              </p:par>
                              <p:par>
                                <p:cTn id="8" presetID="42" presetClass="path" presetSubtype="0" decel="100000" fill="hold" grpId="1" nodeType="withEffect">
                                  <p:stCondLst>
                                    <p:cond delay="700"/>
                                  </p:stCondLst>
                                  <p:childTnLst>
                                    <p:animMotion origin="layout" path="M -2.5E-6 8.64198E-7 L -0.01996 8.64198E-7 " pathEditMode="relative" rAng="0" ptsTypes="AA">
                                      <p:cBhvr>
                                        <p:cTn id="9" dur="500" spd="-100000" fill="hold"/>
                                        <p:tgtEl>
                                          <p:spTgt spid="1055"/>
                                        </p:tgtEl>
                                        <p:attrNameLst>
                                          <p:attrName>ppt_x</p:attrName>
                                          <p:attrName>ppt_y</p:attrName>
                                        </p:attrNameLst>
                                      </p:cBhvr>
                                      <p:rCtr x="-998" y="0"/>
                                    </p:animMotion>
                                  </p:childTnLst>
                                </p:cTn>
                              </p:par>
                              <p:par>
                                <p:cTn id="10" presetID="10" presetClass="entr" presetSubtype="0" fill="hold" grpId="0" nodeType="withEffect">
                                  <p:stCondLst>
                                    <p:cond delay="800"/>
                                  </p:stCondLst>
                                  <p:childTnLst>
                                    <p:set>
                                      <p:cBhvr>
                                        <p:cTn id="11" dur="1" fill="hold">
                                          <p:stCondLst>
                                            <p:cond delay="0"/>
                                          </p:stCondLst>
                                        </p:cTn>
                                        <p:tgtEl>
                                          <p:spTgt spid="1054"/>
                                        </p:tgtEl>
                                        <p:attrNameLst>
                                          <p:attrName>style.visibility</p:attrName>
                                        </p:attrNameLst>
                                      </p:cBhvr>
                                      <p:to>
                                        <p:strVal val="visible"/>
                                      </p:to>
                                    </p:set>
                                    <p:animEffect transition="in" filter="fade">
                                      <p:cBhvr>
                                        <p:cTn id="12" dur="500"/>
                                        <p:tgtEl>
                                          <p:spTgt spid="1054"/>
                                        </p:tgtEl>
                                      </p:cBhvr>
                                    </p:animEffect>
                                  </p:childTnLst>
                                </p:cTn>
                              </p:par>
                              <p:par>
                                <p:cTn id="13" presetID="42" presetClass="path" presetSubtype="0" decel="100000" fill="hold" grpId="1" nodeType="withEffect">
                                  <p:stCondLst>
                                    <p:cond delay="800"/>
                                  </p:stCondLst>
                                  <p:childTnLst>
                                    <p:animMotion origin="layout" path="M -4.58333E-6 8.64198E-7 L -0.01996 8.64198E-7 " pathEditMode="relative" rAng="0" ptsTypes="AA">
                                      <p:cBhvr>
                                        <p:cTn id="14" dur="500" spd="-100000" fill="hold"/>
                                        <p:tgtEl>
                                          <p:spTgt spid="1054"/>
                                        </p:tgtEl>
                                        <p:attrNameLst>
                                          <p:attrName>ppt_x</p:attrName>
                                          <p:attrName>ppt_y</p:attrName>
                                        </p:attrNameLst>
                                      </p:cBhvr>
                                      <p:rCtr x="-998" y="0"/>
                                    </p:animMotion>
                                  </p:childTnLst>
                                </p:cTn>
                              </p:par>
                              <p:par>
                                <p:cTn id="15" presetID="10" presetClass="entr" presetSubtype="0" fill="hold" grpId="0" nodeType="withEffect">
                                  <p:stCondLst>
                                    <p:cond delay="900"/>
                                  </p:stCondLst>
                                  <p:childTnLst>
                                    <p:set>
                                      <p:cBhvr>
                                        <p:cTn id="16" dur="1" fill="hold">
                                          <p:stCondLst>
                                            <p:cond delay="0"/>
                                          </p:stCondLst>
                                        </p:cTn>
                                        <p:tgtEl>
                                          <p:spTgt spid="1053"/>
                                        </p:tgtEl>
                                        <p:attrNameLst>
                                          <p:attrName>style.visibility</p:attrName>
                                        </p:attrNameLst>
                                      </p:cBhvr>
                                      <p:to>
                                        <p:strVal val="visible"/>
                                      </p:to>
                                    </p:set>
                                    <p:animEffect transition="in" filter="fade">
                                      <p:cBhvr>
                                        <p:cTn id="17" dur="500"/>
                                        <p:tgtEl>
                                          <p:spTgt spid="1053"/>
                                        </p:tgtEl>
                                      </p:cBhvr>
                                    </p:animEffect>
                                  </p:childTnLst>
                                </p:cTn>
                              </p:par>
                              <p:par>
                                <p:cTn id="18" presetID="42" presetClass="path" presetSubtype="0" decel="100000" fill="hold" grpId="1" nodeType="withEffect">
                                  <p:stCondLst>
                                    <p:cond delay="900"/>
                                  </p:stCondLst>
                                  <p:childTnLst>
                                    <p:animMotion origin="layout" path="M 4.23611E-6 8.64198E-7 L -0.01997 8.64198E-7 " pathEditMode="relative" rAng="0" ptsTypes="AA">
                                      <p:cBhvr>
                                        <p:cTn id="19" dur="500" spd="-100000" fill="hold"/>
                                        <p:tgtEl>
                                          <p:spTgt spid="1053"/>
                                        </p:tgtEl>
                                        <p:attrNameLst>
                                          <p:attrName>ppt_x</p:attrName>
                                          <p:attrName>ppt_y</p:attrName>
                                        </p:attrNameLst>
                                      </p:cBhvr>
                                      <p:rCtr x="-998" y="0"/>
                                    </p:animMotion>
                                  </p:childTnLst>
                                </p:cTn>
                              </p:par>
                              <p:par>
                                <p:cTn id="20" presetID="10" presetClass="entr" presetSubtype="0" fill="hold" grpId="0" nodeType="withEffect">
                                  <p:stCondLst>
                                    <p:cond delay="1000"/>
                                  </p:stCondLst>
                                  <p:childTnLst>
                                    <p:set>
                                      <p:cBhvr>
                                        <p:cTn id="21" dur="1" fill="hold">
                                          <p:stCondLst>
                                            <p:cond delay="0"/>
                                          </p:stCondLst>
                                        </p:cTn>
                                        <p:tgtEl>
                                          <p:spTgt spid="1052"/>
                                        </p:tgtEl>
                                        <p:attrNameLst>
                                          <p:attrName>style.visibility</p:attrName>
                                        </p:attrNameLst>
                                      </p:cBhvr>
                                      <p:to>
                                        <p:strVal val="visible"/>
                                      </p:to>
                                    </p:set>
                                    <p:animEffect transition="in" filter="fade">
                                      <p:cBhvr>
                                        <p:cTn id="22" dur="500"/>
                                        <p:tgtEl>
                                          <p:spTgt spid="1052"/>
                                        </p:tgtEl>
                                      </p:cBhvr>
                                    </p:animEffect>
                                  </p:childTnLst>
                                </p:cTn>
                              </p:par>
                              <p:par>
                                <p:cTn id="23" presetID="42" presetClass="path" presetSubtype="0" decel="100000" fill="hold" grpId="1" nodeType="withEffect">
                                  <p:stCondLst>
                                    <p:cond delay="1000"/>
                                  </p:stCondLst>
                                  <p:childTnLst>
                                    <p:animMotion origin="layout" path="M -3.33333E-6 8.64198E-7 L -0.01996 8.64198E-7 " pathEditMode="relative" rAng="0" ptsTypes="AA">
                                      <p:cBhvr>
                                        <p:cTn id="24" dur="500" spd="-100000" fill="hold"/>
                                        <p:tgtEl>
                                          <p:spTgt spid="1052"/>
                                        </p:tgtEl>
                                        <p:attrNameLst>
                                          <p:attrName>ppt_x</p:attrName>
                                          <p:attrName>ppt_y</p:attrName>
                                        </p:attrNameLst>
                                      </p:cBhvr>
                                      <p:rCtr x="-998" y="0"/>
                                    </p:animMotion>
                                  </p:childTnLst>
                                </p:cTn>
                              </p:par>
                              <p:par>
                                <p:cTn id="25" presetID="10" presetClass="entr" presetSubtype="0" fill="hold" grpId="0" nodeType="withEffect">
                                  <p:stCondLst>
                                    <p:cond delay="700"/>
                                  </p:stCondLst>
                                  <p:childTnLst>
                                    <p:set>
                                      <p:cBhvr>
                                        <p:cTn id="26" dur="1" fill="hold">
                                          <p:stCondLst>
                                            <p:cond delay="0"/>
                                          </p:stCondLst>
                                        </p:cTn>
                                        <p:tgtEl>
                                          <p:spTgt spid="1060"/>
                                        </p:tgtEl>
                                        <p:attrNameLst>
                                          <p:attrName>style.visibility</p:attrName>
                                        </p:attrNameLst>
                                      </p:cBhvr>
                                      <p:to>
                                        <p:strVal val="visible"/>
                                      </p:to>
                                    </p:set>
                                    <p:animEffect transition="in" filter="fade">
                                      <p:cBhvr>
                                        <p:cTn id="27" dur="500"/>
                                        <p:tgtEl>
                                          <p:spTgt spid="1060"/>
                                        </p:tgtEl>
                                      </p:cBhvr>
                                    </p:animEffect>
                                  </p:childTnLst>
                                </p:cTn>
                              </p:par>
                              <p:par>
                                <p:cTn id="28" presetID="42" presetClass="path" presetSubtype="0" decel="100000" fill="hold" grpId="1" nodeType="withEffect">
                                  <p:stCondLst>
                                    <p:cond delay="700"/>
                                  </p:stCondLst>
                                  <p:childTnLst>
                                    <p:animMotion origin="layout" path="M -2.5E-6 -3.7037E-6 L -0.01996 -3.7037E-6 " pathEditMode="relative" rAng="0" ptsTypes="AA">
                                      <p:cBhvr>
                                        <p:cTn id="29" dur="500" spd="-100000" fill="hold"/>
                                        <p:tgtEl>
                                          <p:spTgt spid="1060"/>
                                        </p:tgtEl>
                                        <p:attrNameLst>
                                          <p:attrName>ppt_x</p:attrName>
                                          <p:attrName>ppt_y</p:attrName>
                                        </p:attrNameLst>
                                      </p:cBhvr>
                                      <p:rCtr x="-998" y="0"/>
                                    </p:animMotion>
                                  </p:childTnLst>
                                </p:cTn>
                              </p:par>
                              <p:par>
                                <p:cTn id="30" presetID="10" presetClass="entr" presetSubtype="0" fill="hold" grpId="0" nodeType="withEffect">
                                  <p:stCondLst>
                                    <p:cond delay="800"/>
                                  </p:stCondLst>
                                  <p:childTnLst>
                                    <p:set>
                                      <p:cBhvr>
                                        <p:cTn id="31" dur="1" fill="hold">
                                          <p:stCondLst>
                                            <p:cond delay="0"/>
                                          </p:stCondLst>
                                        </p:cTn>
                                        <p:tgtEl>
                                          <p:spTgt spid="1059"/>
                                        </p:tgtEl>
                                        <p:attrNameLst>
                                          <p:attrName>style.visibility</p:attrName>
                                        </p:attrNameLst>
                                      </p:cBhvr>
                                      <p:to>
                                        <p:strVal val="visible"/>
                                      </p:to>
                                    </p:set>
                                    <p:animEffect transition="in" filter="fade">
                                      <p:cBhvr>
                                        <p:cTn id="32" dur="500"/>
                                        <p:tgtEl>
                                          <p:spTgt spid="1059"/>
                                        </p:tgtEl>
                                      </p:cBhvr>
                                    </p:animEffect>
                                  </p:childTnLst>
                                </p:cTn>
                              </p:par>
                              <p:par>
                                <p:cTn id="33" presetID="42" presetClass="path" presetSubtype="0" decel="100000" fill="hold" grpId="1" nodeType="withEffect">
                                  <p:stCondLst>
                                    <p:cond delay="800"/>
                                  </p:stCondLst>
                                  <p:childTnLst>
                                    <p:animMotion origin="layout" path="M -4.58333E-6 -3.7037E-6 L -0.01996 -3.7037E-6 " pathEditMode="relative" rAng="0" ptsTypes="AA">
                                      <p:cBhvr>
                                        <p:cTn id="34" dur="500" spd="-100000" fill="hold"/>
                                        <p:tgtEl>
                                          <p:spTgt spid="1059"/>
                                        </p:tgtEl>
                                        <p:attrNameLst>
                                          <p:attrName>ppt_x</p:attrName>
                                          <p:attrName>ppt_y</p:attrName>
                                        </p:attrNameLst>
                                      </p:cBhvr>
                                      <p:rCtr x="-998" y="0"/>
                                    </p:animMotion>
                                  </p:childTnLst>
                                </p:cTn>
                              </p:par>
                              <p:par>
                                <p:cTn id="35" presetID="10" presetClass="entr" presetSubtype="0" fill="hold" grpId="0" nodeType="withEffect">
                                  <p:stCondLst>
                                    <p:cond delay="900"/>
                                  </p:stCondLst>
                                  <p:childTnLst>
                                    <p:set>
                                      <p:cBhvr>
                                        <p:cTn id="36" dur="1" fill="hold">
                                          <p:stCondLst>
                                            <p:cond delay="0"/>
                                          </p:stCondLst>
                                        </p:cTn>
                                        <p:tgtEl>
                                          <p:spTgt spid="1058"/>
                                        </p:tgtEl>
                                        <p:attrNameLst>
                                          <p:attrName>style.visibility</p:attrName>
                                        </p:attrNameLst>
                                      </p:cBhvr>
                                      <p:to>
                                        <p:strVal val="visible"/>
                                      </p:to>
                                    </p:set>
                                    <p:animEffect transition="in" filter="fade">
                                      <p:cBhvr>
                                        <p:cTn id="37" dur="500"/>
                                        <p:tgtEl>
                                          <p:spTgt spid="1058"/>
                                        </p:tgtEl>
                                      </p:cBhvr>
                                    </p:animEffect>
                                  </p:childTnLst>
                                </p:cTn>
                              </p:par>
                              <p:par>
                                <p:cTn id="38" presetID="42" presetClass="path" presetSubtype="0" decel="100000" fill="hold" grpId="1" nodeType="withEffect">
                                  <p:stCondLst>
                                    <p:cond delay="900"/>
                                  </p:stCondLst>
                                  <p:childTnLst>
                                    <p:animMotion origin="layout" path="M 4.23611E-6 -3.7037E-6 L -0.01997 -3.7037E-6 " pathEditMode="relative" rAng="0" ptsTypes="AA">
                                      <p:cBhvr>
                                        <p:cTn id="39" dur="500" spd="-100000" fill="hold"/>
                                        <p:tgtEl>
                                          <p:spTgt spid="1058"/>
                                        </p:tgtEl>
                                        <p:attrNameLst>
                                          <p:attrName>ppt_x</p:attrName>
                                          <p:attrName>ppt_y</p:attrName>
                                        </p:attrNameLst>
                                      </p:cBhvr>
                                      <p:rCtr x="-998" y="0"/>
                                    </p:animMotion>
                                  </p:childTnLst>
                                </p:cTn>
                              </p:par>
                              <p:par>
                                <p:cTn id="40" presetID="10" presetClass="entr" presetSubtype="0" fill="hold" grpId="0" nodeType="withEffect">
                                  <p:stCondLst>
                                    <p:cond delay="1000"/>
                                  </p:stCondLst>
                                  <p:childTnLst>
                                    <p:set>
                                      <p:cBhvr>
                                        <p:cTn id="41" dur="1" fill="hold">
                                          <p:stCondLst>
                                            <p:cond delay="0"/>
                                          </p:stCondLst>
                                        </p:cTn>
                                        <p:tgtEl>
                                          <p:spTgt spid="1057"/>
                                        </p:tgtEl>
                                        <p:attrNameLst>
                                          <p:attrName>style.visibility</p:attrName>
                                        </p:attrNameLst>
                                      </p:cBhvr>
                                      <p:to>
                                        <p:strVal val="visible"/>
                                      </p:to>
                                    </p:set>
                                    <p:animEffect transition="in" filter="fade">
                                      <p:cBhvr>
                                        <p:cTn id="42" dur="500"/>
                                        <p:tgtEl>
                                          <p:spTgt spid="1057"/>
                                        </p:tgtEl>
                                      </p:cBhvr>
                                    </p:animEffect>
                                  </p:childTnLst>
                                </p:cTn>
                              </p:par>
                              <p:par>
                                <p:cTn id="43" presetID="42" presetClass="path" presetSubtype="0" decel="100000" fill="hold" grpId="1" nodeType="withEffect">
                                  <p:stCondLst>
                                    <p:cond delay="1000"/>
                                  </p:stCondLst>
                                  <p:childTnLst>
                                    <p:animMotion origin="layout" path="M -3.33333E-6 -3.7037E-6 L -0.01996 -3.7037E-6 " pathEditMode="relative" rAng="0" ptsTypes="AA">
                                      <p:cBhvr>
                                        <p:cTn id="44" dur="500" spd="-100000" fill="hold"/>
                                        <p:tgtEl>
                                          <p:spTgt spid="1057"/>
                                        </p:tgtEl>
                                        <p:attrNameLst>
                                          <p:attrName>ppt_x</p:attrName>
                                          <p:attrName>ppt_y</p:attrName>
                                        </p:attrNameLst>
                                      </p:cBhvr>
                                      <p:rCtr x="-998" y="0"/>
                                    </p:animMotion>
                                  </p:childTnLst>
                                </p:cTn>
                              </p:par>
                              <p:par>
                                <p:cTn id="45" presetID="10" presetClass="entr" presetSubtype="0" fill="hold" grpId="0" nodeType="withEffect">
                                  <p:stCondLst>
                                    <p:cond delay="700"/>
                                  </p:stCondLst>
                                  <p:childTnLst>
                                    <p:set>
                                      <p:cBhvr>
                                        <p:cTn id="46" dur="1" fill="hold">
                                          <p:stCondLst>
                                            <p:cond delay="0"/>
                                          </p:stCondLst>
                                        </p:cTn>
                                        <p:tgtEl>
                                          <p:spTgt spid="1064"/>
                                        </p:tgtEl>
                                        <p:attrNameLst>
                                          <p:attrName>style.visibility</p:attrName>
                                        </p:attrNameLst>
                                      </p:cBhvr>
                                      <p:to>
                                        <p:strVal val="visible"/>
                                      </p:to>
                                    </p:set>
                                    <p:animEffect transition="in" filter="fade">
                                      <p:cBhvr>
                                        <p:cTn id="47" dur="500"/>
                                        <p:tgtEl>
                                          <p:spTgt spid="1064"/>
                                        </p:tgtEl>
                                      </p:cBhvr>
                                    </p:animEffect>
                                  </p:childTnLst>
                                </p:cTn>
                              </p:par>
                              <p:par>
                                <p:cTn id="48" presetID="42" presetClass="path" presetSubtype="0" decel="100000" fill="hold" grpId="1" nodeType="withEffect">
                                  <p:stCondLst>
                                    <p:cond delay="700"/>
                                  </p:stCondLst>
                                  <p:childTnLst>
                                    <p:animMotion origin="layout" path="M -2.5E-6 -3.14815E-6 L -0.01996 -3.14815E-6 " pathEditMode="relative" rAng="0" ptsTypes="AA">
                                      <p:cBhvr>
                                        <p:cTn id="49" dur="500" spd="-100000" fill="hold"/>
                                        <p:tgtEl>
                                          <p:spTgt spid="1064"/>
                                        </p:tgtEl>
                                        <p:attrNameLst>
                                          <p:attrName>ppt_x</p:attrName>
                                          <p:attrName>ppt_y</p:attrName>
                                        </p:attrNameLst>
                                      </p:cBhvr>
                                      <p:rCtr x="-998" y="0"/>
                                    </p:animMotion>
                                  </p:childTnLst>
                                </p:cTn>
                              </p:par>
                              <p:par>
                                <p:cTn id="50" presetID="10" presetClass="entr" presetSubtype="0" fill="hold" grpId="0" nodeType="withEffect">
                                  <p:stCondLst>
                                    <p:cond delay="800"/>
                                  </p:stCondLst>
                                  <p:childTnLst>
                                    <p:set>
                                      <p:cBhvr>
                                        <p:cTn id="51" dur="1" fill="hold">
                                          <p:stCondLst>
                                            <p:cond delay="0"/>
                                          </p:stCondLst>
                                        </p:cTn>
                                        <p:tgtEl>
                                          <p:spTgt spid="1063"/>
                                        </p:tgtEl>
                                        <p:attrNameLst>
                                          <p:attrName>style.visibility</p:attrName>
                                        </p:attrNameLst>
                                      </p:cBhvr>
                                      <p:to>
                                        <p:strVal val="visible"/>
                                      </p:to>
                                    </p:set>
                                    <p:animEffect transition="in" filter="fade">
                                      <p:cBhvr>
                                        <p:cTn id="52" dur="500"/>
                                        <p:tgtEl>
                                          <p:spTgt spid="1063"/>
                                        </p:tgtEl>
                                      </p:cBhvr>
                                    </p:animEffect>
                                  </p:childTnLst>
                                </p:cTn>
                              </p:par>
                              <p:par>
                                <p:cTn id="53" presetID="42" presetClass="path" presetSubtype="0" decel="100000" fill="hold" grpId="1" nodeType="withEffect">
                                  <p:stCondLst>
                                    <p:cond delay="800"/>
                                  </p:stCondLst>
                                  <p:childTnLst>
                                    <p:animMotion origin="layout" path="M -4.58333E-6 -3.14815E-6 L -0.01996 -3.14815E-6 " pathEditMode="relative" rAng="0" ptsTypes="AA">
                                      <p:cBhvr>
                                        <p:cTn id="54" dur="500" spd="-100000" fill="hold"/>
                                        <p:tgtEl>
                                          <p:spTgt spid="1063"/>
                                        </p:tgtEl>
                                        <p:attrNameLst>
                                          <p:attrName>ppt_x</p:attrName>
                                          <p:attrName>ppt_y</p:attrName>
                                        </p:attrNameLst>
                                      </p:cBhvr>
                                      <p:rCtr x="-998" y="0"/>
                                    </p:animMotion>
                                  </p:childTnLst>
                                </p:cTn>
                              </p:par>
                              <p:par>
                                <p:cTn id="55" presetID="10" presetClass="entr" presetSubtype="0" fill="hold" grpId="0" nodeType="withEffect">
                                  <p:stCondLst>
                                    <p:cond delay="900"/>
                                  </p:stCondLst>
                                  <p:childTnLst>
                                    <p:set>
                                      <p:cBhvr>
                                        <p:cTn id="56" dur="1" fill="hold">
                                          <p:stCondLst>
                                            <p:cond delay="0"/>
                                          </p:stCondLst>
                                        </p:cTn>
                                        <p:tgtEl>
                                          <p:spTgt spid="1062"/>
                                        </p:tgtEl>
                                        <p:attrNameLst>
                                          <p:attrName>style.visibility</p:attrName>
                                        </p:attrNameLst>
                                      </p:cBhvr>
                                      <p:to>
                                        <p:strVal val="visible"/>
                                      </p:to>
                                    </p:set>
                                    <p:animEffect transition="in" filter="fade">
                                      <p:cBhvr>
                                        <p:cTn id="57" dur="500"/>
                                        <p:tgtEl>
                                          <p:spTgt spid="1062"/>
                                        </p:tgtEl>
                                      </p:cBhvr>
                                    </p:animEffect>
                                  </p:childTnLst>
                                </p:cTn>
                              </p:par>
                              <p:par>
                                <p:cTn id="58" presetID="42" presetClass="path" presetSubtype="0" decel="100000" fill="hold" grpId="1" nodeType="withEffect">
                                  <p:stCondLst>
                                    <p:cond delay="900"/>
                                  </p:stCondLst>
                                  <p:childTnLst>
                                    <p:animMotion origin="layout" path="M 4.23611E-6 -3.14815E-6 L -0.01997 -3.14815E-6 " pathEditMode="relative" rAng="0" ptsTypes="AA">
                                      <p:cBhvr>
                                        <p:cTn id="59" dur="500" spd="-100000" fill="hold"/>
                                        <p:tgtEl>
                                          <p:spTgt spid="1062"/>
                                        </p:tgtEl>
                                        <p:attrNameLst>
                                          <p:attrName>ppt_x</p:attrName>
                                          <p:attrName>ppt_y</p:attrName>
                                        </p:attrNameLst>
                                      </p:cBhvr>
                                      <p:rCtr x="-998" y="0"/>
                                    </p:animMotion>
                                  </p:childTnLst>
                                </p:cTn>
                              </p:par>
                              <p:par>
                                <p:cTn id="60" presetID="10" presetClass="entr" presetSubtype="0" fill="hold" grpId="0" nodeType="withEffect">
                                  <p:stCondLst>
                                    <p:cond delay="1000"/>
                                  </p:stCondLst>
                                  <p:childTnLst>
                                    <p:set>
                                      <p:cBhvr>
                                        <p:cTn id="61" dur="1" fill="hold">
                                          <p:stCondLst>
                                            <p:cond delay="0"/>
                                          </p:stCondLst>
                                        </p:cTn>
                                        <p:tgtEl>
                                          <p:spTgt spid="1061"/>
                                        </p:tgtEl>
                                        <p:attrNameLst>
                                          <p:attrName>style.visibility</p:attrName>
                                        </p:attrNameLst>
                                      </p:cBhvr>
                                      <p:to>
                                        <p:strVal val="visible"/>
                                      </p:to>
                                    </p:set>
                                    <p:animEffect transition="in" filter="fade">
                                      <p:cBhvr>
                                        <p:cTn id="62" dur="500"/>
                                        <p:tgtEl>
                                          <p:spTgt spid="1061"/>
                                        </p:tgtEl>
                                      </p:cBhvr>
                                    </p:animEffect>
                                  </p:childTnLst>
                                </p:cTn>
                              </p:par>
                              <p:par>
                                <p:cTn id="63" presetID="42" presetClass="path" presetSubtype="0" decel="100000" fill="hold" grpId="1" nodeType="withEffect">
                                  <p:stCondLst>
                                    <p:cond delay="1000"/>
                                  </p:stCondLst>
                                  <p:childTnLst>
                                    <p:animMotion origin="layout" path="M -4.27083E-6 -3.14815E-6 L -0.01996 -3.14815E-6 " pathEditMode="relative" rAng="0" ptsTypes="AA">
                                      <p:cBhvr>
                                        <p:cTn id="64" dur="500" spd="-100000" fill="hold"/>
                                        <p:tgtEl>
                                          <p:spTgt spid="1061"/>
                                        </p:tgtEl>
                                        <p:attrNameLst>
                                          <p:attrName>ppt_x</p:attrName>
                                          <p:attrName>ppt_y</p:attrName>
                                        </p:attrNameLst>
                                      </p:cBhvr>
                                      <p:rCtr x="-998" y="0"/>
                                    </p:animMotion>
                                  </p:childTnLst>
                                </p:cTn>
                              </p:par>
                              <p:par>
                                <p:cTn id="65" presetID="10" presetClass="entr" presetSubtype="0" fill="hold" grpId="0" nodeType="withEffect">
                                  <p:stCondLst>
                                    <p:cond delay="700"/>
                                  </p:stCondLst>
                                  <p:childTnLst>
                                    <p:set>
                                      <p:cBhvr>
                                        <p:cTn id="66" dur="1" fill="hold">
                                          <p:stCondLst>
                                            <p:cond delay="0"/>
                                          </p:stCondLst>
                                        </p:cTn>
                                        <p:tgtEl>
                                          <p:spTgt spid="1068"/>
                                        </p:tgtEl>
                                        <p:attrNameLst>
                                          <p:attrName>style.visibility</p:attrName>
                                        </p:attrNameLst>
                                      </p:cBhvr>
                                      <p:to>
                                        <p:strVal val="visible"/>
                                      </p:to>
                                    </p:set>
                                    <p:animEffect transition="in" filter="fade">
                                      <p:cBhvr>
                                        <p:cTn id="67" dur="500"/>
                                        <p:tgtEl>
                                          <p:spTgt spid="1068"/>
                                        </p:tgtEl>
                                      </p:cBhvr>
                                    </p:animEffect>
                                  </p:childTnLst>
                                </p:cTn>
                              </p:par>
                              <p:par>
                                <p:cTn id="68" presetID="42" presetClass="path" presetSubtype="0" decel="100000" fill="hold" grpId="1" nodeType="withEffect">
                                  <p:stCondLst>
                                    <p:cond delay="700"/>
                                  </p:stCondLst>
                                  <p:childTnLst>
                                    <p:animMotion origin="layout" path="M -7.29167E-7 -4.50617E-6 L -0.01996 -4.50617E-6 " pathEditMode="relative" rAng="0" ptsTypes="AA">
                                      <p:cBhvr>
                                        <p:cTn id="69" dur="500" spd="-100000" fill="hold"/>
                                        <p:tgtEl>
                                          <p:spTgt spid="1068"/>
                                        </p:tgtEl>
                                        <p:attrNameLst>
                                          <p:attrName>ppt_x</p:attrName>
                                          <p:attrName>ppt_y</p:attrName>
                                        </p:attrNameLst>
                                      </p:cBhvr>
                                      <p:rCtr x="-998" y="0"/>
                                    </p:animMotion>
                                  </p:childTnLst>
                                </p:cTn>
                              </p:par>
                              <p:par>
                                <p:cTn id="70" presetID="10" presetClass="entr" presetSubtype="0" fill="hold" grpId="0" nodeType="withEffect">
                                  <p:stCondLst>
                                    <p:cond delay="800"/>
                                  </p:stCondLst>
                                  <p:childTnLst>
                                    <p:set>
                                      <p:cBhvr>
                                        <p:cTn id="71" dur="1" fill="hold">
                                          <p:stCondLst>
                                            <p:cond delay="0"/>
                                          </p:stCondLst>
                                        </p:cTn>
                                        <p:tgtEl>
                                          <p:spTgt spid="1067"/>
                                        </p:tgtEl>
                                        <p:attrNameLst>
                                          <p:attrName>style.visibility</p:attrName>
                                        </p:attrNameLst>
                                      </p:cBhvr>
                                      <p:to>
                                        <p:strVal val="visible"/>
                                      </p:to>
                                    </p:set>
                                    <p:animEffect transition="in" filter="fade">
                                      <p:cBhvr>
                                        <p:cTn id="72" dur="500"/>
                                        <p:tgtEl>
                                          <p:spTgt spid="1067"/>
                                        </p:tgtEl>
                                      </p:cBhvr>
                                    </p:animEffect>
                                  </p:childTnLst>
                                </p:cTn>
                              </p:par>
                              <p:par>
                                <p:cTn id="73" presetID="42" presetClass="path" presetSubtype="0" decel="100000" fill="hold" grpId="1" nodeType="withEffect">
                                  <p:stCondLst>
                                    <p:cond delay="800"/>
                                  </p:stCondLst>
                                  <p:childTnLst>
                                    <p:animMotion origin="layout" path="M 2.98611E-6 -4.50617E-6 L -0.01997 -4.50617E-6 " pathEditMode="relative" rAng="0" ptsTypes="AA">
                                      <p:cBhvr>
                                        <p:cTn id="74" dur="500" spd="-100000" fill="hold"/>
                                        <p:tgtEl>
                                          <p:spTgt spid="1067"/>
                                        </p:tgtEl>
                                        <p:attrNameLst>
                                          <p:attrName>ppt_x</p:attrName>
                                          <p:attrName>ppt_y</p:attrName>
                                        </p:attrNameLst>
                                      </p:cBhvr>
                                      <p:rCtr x="-998" y="0"/>
                                    </p:animMotion>
                                  </p:childTnLst>
                                </p:cTn>
                              </p:par>
                              <p:par>
                                <p:cTn id="75" presetID="10" presetClass="entr" presetSubtype="0" fill="hold" grpId="0" nodeType="withEffect">
                                  <p:stCondLst>
                                    <p:cond delay="900"/>
                                  </p:stCondLst>
                                  <p:childTnLst>
                                    <p:set>
                                      <p:cBhvr>
                                        <p:cTn id="76" dur="1" fill="hold">
                                          <p:stCondLst>
                                            <p:cond delay="0"/>
                                          </p:stCondLst>
                                        </p:cTn>
                                        <p:tgtEl>
                                          <p:spTgt spid="1066"/>
                                        </p:tgtEl>
                                        <p:attrNameLst>
                                          <p:attrName>style.visibility</p:attrName>
                                        </p:attrNameLst>
                                      </p:cBhvr>
                                      <p:to>
                                        <p:strVal val="visible"/>
                                      </p:to>
                                    </p:set>
                                    <p:animEffect transition="in" filter="fade">
                                      <p:cBhvr>
                                        <p:cTn id="77" dur="500"/>
                                        <p:tgtEl>
                                          <p:spTgt spid="1066"/>
                                        </p:tgtEl>
                                      </p:cBhvr>
                                    </p:animEffect>
                                  </p:childTnLst>
                                </p:cTn>
                              </p:par>
                              <p:par>
                                <p:cTn id="78" presetID="42" presetClass="path" presetSubtype="0" decel="100000" fill="hold" grpId="1" nodeType="withEffect">
                                  <p:stCondLst>
                                    <p:cond delay="900"/>
                                  </p:stCondLst>
                                  <p:childTnLst>
                                    <p:animMotion origin="layout" path="M 1.80556E-6 -4.50617E-6 L -0.01997 -4.50617E-6 " pathEditMode="relative" rAng="0" ptsTypes="AA">
                                      <p:cBhvr>
                                        <p:cTn id="79" dur="500" spd="-100000" fill="hold"/>
                                        <p:tgtEl>
                                          <p:spTgt spid="1066"/>
                                        </p:tgtEl>
                                        <p:attrNameLst>
                                          <p:attrName>ppt_x</p:attrName>
                                          <p:attrName>ppt_y</p:attrName>
                                        </p:attrNameLst>
                                      </p:cBhvr>
                                      <p:rCtr x="-998" y="0"/>
                                    </p:animMotion>
                                  </p:childTnLst>
                                </p:cTn>
                              </p:par>
                              <p:par>
                                <p:cTn id="80" presetID="10" presetClass="entr" presetSubtype="0" fill="hold" grpId="0" nodeType="withEffect">
                                  <p:stCondLst>
                                    <p:cond delay="1000"/>
                                  </p:stCondLst>
                                  <p:childTnLst>
                                    <p:set>
                                      <p:cBhvr>
                                        <p:cTn id="81" dur="1" fill="hold">
                                          <p:stCondLst>
                                            <p:cond delay="0"/>
                                          </p:stCondLst>
                                        </p:cTn>
                                        <p:tgtEl>
                                          <p:spTgt spid="1065"/>
                                        </p:tgtEl>
                                        <p:attrNameLst>
                                          <p:attrName>style.visibility</p:attrName>
                                        </p:attrNameLst>
                                      </p:cBhvr>
                                      <p:to>
                                        <p:strVal val="visible"/>
                                      </p:to>
                                    </p:set>
                                    <p:animEffect transition="in" filter="fade">
                                      <p:cBhvr>
                                        <p:cTn id="82" dur="500"/>
                                        <p:tgtEl>
                                          <p:spTgt spid="1065"/>
                                        </p:tgtEl>
                                      </p:cBhvr>
                                    </p:animEffect>
                                  </p:childTnLst>
                                </p:cTn>
                              </p:par>
                              <p:par>
                                <p:cTn id="83" presetID="42" presetClass="path" presetSubtype="0" decel="100000" fill="hold" grpId="1" nodeType="withEffect">
                                  <p:stCondLst>
                                    <p:cond delay="1000"/>
                                  </p:stCondLst>
                                  <p:childTnLst>
                                    <p:animMotion origin="layout" path="M -4.27083E-6 -4.50617E-6 L -0.01996 -4.50617E-6 " pathEditMode="relative" rAng="0" ptsTypes="AA">
                                      <p:cBhvr>
                                        <p:cTn id="84" dur="500" spd="-100000" fill="hold"/>
                                        <p:tgtEl>
                                          <p:spTgt spid="1065"/>
                                        </p:tgtEl>
                                        <p:attrNameLst>
                                          <p:attrName>ppt_x</p:attrName>
                                          <p:attrName>ppt_y</p:attrName>
                                        </p:attrNameLst>
                                      </p:cBhvr>
                                      <p:rCtr x="-998" y="0"/>
                                    </p:animMotion>
                                  </p:childTnLst>
                                </p:cTn>
                              </p:par>
                              <p:par>
                                <p:cTn id="85" presetID="10" presetClass="entr" presetSubtype="0" fill="hold" grpId="0" nodeType="withEffect">
                                  <p:stCondLst>
                                    <p:cond delay="700"/>
                                  </p:stCondLst>
                                  <p:childTnLst>
                                    <p:set>
                                      <p:cBhvr>
                                        <p:cTn id="86" dur="1" fill="hold">
                                          <p:stCondLst>
                                            <p:cond delay="0"/>
                                          </p:stCondLst>
                                        </p:cTn>
                                        <p:tgtEl>
                                          <p:spTgt spid="1072"/>
                                        </p:tgtEl>
                                        <p:attrNameLst>
                                          <p:attrName>style.visibility</p:attrName>
                                        </p:attrNameLst>
                                      </p:cBhvr>
                                      <p:to>
                                        <p:strVal val="visible"/>
                                      </p:to>
                                    </p:set>
                                    <p:animEffect transition="in" filter="fade">
                                      <p:cBhvr>
                                        <p:cTn id="87" dur="500"/>
                                        <p:tgtEl>
                                          <p:spTgt spid="1072"/>
                                        </p:tgtEl>
                                      </p:cBhvr>
                                    </p:animEffect>
                                  </p:childTnLst>
                                </p:cTn>
                              </p:par>
                              <p:par>
                                <p:cTn id="88" presetID="42" presetClass="path" presetSubtype="0" decel="100000" fill="hold" grpId="1" nodeType="withEffect">
                                  <p:stCondLst>
                                    <p:cond delay="700"/>
                                  </p:stCondLst>
                                  <p:childTnLst>
                                    <p:animMotion origin="layout" path="M -7.29167E-7 -2.96296E-6 L -0.01996 -2.96296E-6 " pathEditMode="relative" rAng="0" ptsTypes="AA">
                                      <p:cBhvr>
                                        <p:cTn id="89" dur="500" spd="-100000" fill="hold"/>
                                        <p:tgtEl>
                                          <p:spTgt spid="1072"/>
                                        </p:tgtEl>
                                        <p:attrNameLst>
                                          <p:attrName>ppt_x</p:attrName>
                                          <p:attrName>ppt_y</p:attrName>
                                        </p:attrNameLst>
                                      </p:cBhvr>
                                      <p:rCtr x="-998" y="0"/>
                                    </p:animMotion>
                                  </p:childTnLst>
                                </p:cTn>
                              </p:par>
                              <p:par>
                                <p:cTn id="90" presetID="10" presetClass="entr" presetSubtype="0" fill="hold" grpId="0" nodeType="withEffect">
                                  <p:stCondLst>
                                    <p:cond delay="800"/>
                                  </p:stCondLst>
                                  <p:childTnLst>
                                    <p:set>
                                      <p:cBhvr>
                                        <p:cTn id="91" dur="1" fill="hold">
                                          <p:stCondLst>
                                            <p:cond delay="0"/>
                                          </p:stCondLst>
                                        </p:cTn>
                                        <p:tgtEl>
                                          <p:spTgt spid="1071"/>
                                        </p:tgtEl>
                                        <p:attrNameLst>
                                          <p:attrName>style.visibility</p:attrName>
                                        </p:attrNameLst>
                                      </p:cBhvr>
                                      <p:to>
                                        <p:strVal val="visible"/>
                                      </p:to>
                                    </p:set>
                                    <p:animEffect transition="in" filter="fade">
                                      <p:cBhvr>
                                        <p:cTn id="92" dur="500"/>
                                        <p:tgtEl>
                                          <p:spTgt spid="1071"/>
                                        </p:tgtEl>
                                      </p:cBhvr>
                                    </p:animEffect>
                                  </p:childTnLst>
                                </p:cTn>
                              </p:par>
                              <p:par>
                                <p:cTn id="93" presetID="42" presetClass="path" presetSubtype="0" decel="100000" fill="hold" grpId="1" nodeType="withEffect">
                                  <p:stCondLst>
                                    <p:cond delay="800"/>
                                  </p:stCondLst>
                                  <p:childTnLst>
                                    <p:animMotion origin="layout" path="M 2.98611E-6 -2.96296E-6 L -0.01997 -2.96296E-6 " pathEditMode="relative" rAng="0" ptsTypes="AA">
                                      <p:cBhvr>
                                        <p:cTn id="94" dur="500" spd="-100000" fill="hold"/>
                                        <p:tgtEl>
                                          <p:spTgt spid="1071"/>
                                        </p:tgtEl>
                                        <p:attrNameLst>
                                          <p:attrName>ppt_x</p:attrName>
                                          <p:attrName>ppt_y</p:attrName>
                                        </p:attrNameLst>
                                      </p:cBhvr>
                                      <p:rCtr x="-998" y="0"/>
                                    </p:animMotion>
                                  </p:childTnLst>
                                </p:cTn>
                              </p:par>
                              <p:par>
                                <p:cTn id="95" presetID="10" presetClass="entr" presetSubtype="0" fill="hold" grpId="0" nodeType="withEffect">
                                  <p:stCondLst>
                                    <p:cond delay="900"/>
                                  </p:stCondLst>
                                  <p:childTnLst>
                                    <p:set>
                                      <p:cBhvr>
                                        <p:cTn id="96" dur="1" fill="hold">
                                          <p:stCondLst>
                                            <p:cond delay="0"/>
                                          </p:stCondLst>
                                        </p:cTn>
                                        <p:tgtEl>
                                          <p:spTgt spid="1070"/>
                                        </p:tgtEl>
                                        <p:attrNameLst>
                                          <p:attrName>style.visibility</p:attrName>
                                        </p:attrNameLst>
                                      </p:cBhvr>
                                      <p:to>
                                        <p:strVal val="visible"/>
                                      </p:to>
                                    </p:set>
                                    <p:animEffect transition="in" filter="fade">
                                      <p:cBhvr>
                                        <p:cTn id="97" dur="500"/>
                                        <p:tgtEl>
                                          <p:spTgt spid="1070"/>
                                        </p:tgtEl>
                                      </p:cBhvr>
                                    </p:animEffect>
                                  </p:childTnLst>
                                </p:cTn>
                              </p:par>
                              <p:par>
                                <p:cTn id="98" presetID="42" presetClass="path" presetSubtype="0" decel="100000" fill="hold" grpId="1" nodeType="withEffect">
                                  <p:stCondLst>
                                    <p:cond delay="900"/>
                                  </p:stCondLst>
                                  <p:childTnLst>
                                    <p:animMotion origin="layout" path="M 1.80556E-6 -2.96296E-6 L -0.01997 -2.96296E-6 " pathEditMode="relative" rAng="0" ptsTypes="AA">
                                      <p:cBhvr>
                                        <p:cTn id="99" dur="500" spd="-100000" fill="hold"/>
                                        <p:tgtEl>
                                          <p:spTgt spid="1070"/>
                                        </p:tgtEl>
                                        <p:attrNameLst>
                                          <p:attrName>ppt_x</p:attrName>
                                          <p:attrName>ppt_y</p:attrName>
                                        </p:attrNameLst>
                                      </p:cBhvr>
                                      <p:rCtr x="-998" y="0"/>
                                    </p:animMotion>
                                  </p:childTnLst>
                                </p:cTn>
                              </p:par>
                              <p:par>
                                <p:cTn id="100" presetID="10" presetClass="entr" presetSubtype="0" fill="hold" grpId="0" nodeType="withEffect">
                                  <p:stCondLst>
                                    <p:cond delay="1000"/>
                                  </p:stCondLst>
                                  <p:childTnLst>
                                    <p:set>
                                      <p:cBhvr>
                                        <p:cTn id="101" dur="1" fill="hold">
                                          <p:stCondLst>
                                            <p:cond delay="0"/>
                                          </p:stCondLst>
                                        </p:cTn>
                                        <p:tgtEl>
                                          <p:spTgt spid="1069"/>
                                        </p:tgtEl>
                                        <p:attrNameLst>
                                          <p:attrName>style.visibility</p:attrName>
                                        </p:attrNameLst>
                                      </p:cBhvr>
                                      <p:to>
                                        <p:strVal val="visible"/>
                                      </p:to>
                                    </p:set>
                                    <p:animEffect transition="in" filter="fade">
                                      <p:cBhvr>
                                        <p:cTn id="102" dur="500"/>
                                        <p:tgtEl>
                                          <p:spTgt spid="1069"/>
                                        </p:tgtEl>
                                      </p:cBhvr>
                                    </p:animEffect>
                                  </p:childTnLst>
                                </p:cTn>
                              </p:par>
                              <p:par>
                                <p:cTn id="103" presetID="42" presetClass="path" presetSubtype="0" decel="100000" fill="hold" grpId="1" nodeType="withEffect">
                                  <p:stCondLst>
                                    <p:cond delay="1000"/>
                                  </p:stCondLst>
                                  <p:childTnLst>
                                    <p:animMotion origin="layout" path="M -4.27083E-6 -2.96296E-6 L -0.01996 -2.96296E-6 " pathEditMode="relative" rAng="0" ptsTypes="AA">
                                      <p:cBhvr>
                                        <p:cTn id="104" dur="500" spd="-100000" fill="hold"/>
                                        <p:tgtEl>
                                          <p:spTgt spid="1069"/>
                                        </p:tgtEl>
                                        <p:attrNameLst>
                                          <p:attrName>ppt_x</p:attrName>
                                          <p:attrName>ppt_y</p:attrName>
                                        </p:attrNameLst>
                                      </p:cBhvr>
                                      <p:rCtr x="-998" y="0"/>
                                    </p:animMotion>
                                  </p:childTnLst>
                                </p:cTn>
                              </p:par>
                              <p:par>
                                <p:cTn id="105" presetID="10" presetClass="entr" presetSubtype="0" fill="hold" grpId="0" nodeType="withEffect">
                                  <p:stCondLst>
                                    <p:cond delay="700"/>
                                  </p:stCondLst>
                                  <p:childTnLst>
                                    <p:set>
                                      <p:cBhvr>
                                        <p:cTn id="106" dur="1" fill="hold">
                                          <p:stCondLst>
                                            <p:cond delay="0"/>
                                          </p:stCondLst>
                                        </p:cTn>
                                        <p:tgtEl>
                                          <p:spTgt spid="1076"/>
                                        </p:tgtEl>
                                        <p:attrNameLst>
                                          <p:attrName>style.visibility</p:attrName>
                                        </p:attrNameLst>
                                      </p:cBhvr>
                                      <p:to>
                                        <p:strVal val="visible"/>
                                      </p:to>
                                    </p:set>
                                    <p:animEffect transition="in" filter="fade">
                                      <p:cBhvr>
                                        <p:cTn id="107" dur="500"/>
                                        <p:tgtEl>
                                          <p:spTgt spid="1076"/>
                                        </p:tgtEl>
                                      </p:cBhvr>
                                    </p:animEffect>
                                  </p:childTnLst>
                                </p:cTn>
                              </p:par>
                              <p:par>
                                <p:cTn id="108" presetID="42" presetClass="path" presetSubtype="0" decel="100000" fill="hold" grpId="1" nodeType="withEffect">
                                  <p:stCondLst>
                                    <p:cond delay="700"/>
                                  </p:stCondLst>
                                  <p:childTnLst>
                                    <p:animMotion origin="layout" path="M -7.29167E-7 -4.44444E-6 L -0.01996 -4.44444E-6 " pathEditMode="relative" rAng="0" ptsTypes="AA">
                                      <p:cBhvr>
                                        <p:cTn id="109" dur="500" spd="-100000" fill="hold"/>
                                        <p:tgtEl>
                                          <p:spTgt spid="1076"/>
                                        </p:tgtEl>
                                        <p:attrNameLst>
                                          <p:attrName>ppt_x</p:attrName>
                                          <p:attrName>ppt_y</p:attrName>
                                        </p:attrNameLst>
                                      </p:cBhvr>
                                      <p:rCtr x="-998" y="0"/>
                                    </p:animMotion>
                                  </p:childTnLst>
                                </p:cTn>
                              </p:par>
                              <p:par>
                                <p:cTn id="110" presetID="10" presetClass="entr" presetSubtype="0" fill="hold" grpId="0" nodeType="withEffect">
                                  <p:stCondLst>
                                    <p:cond delay="800"/>
                                  </p:stCondLst>
                                  <p:childTnLst>
                                    <p:set>
                                      <p:cBhvr>
                                        <p:cTn id="111" dur="1" fill="hold">
                                          <p:stCondLst>
                                            <p:cond delay="0"/>
                                          </p:stCondLst>
                                        </p:cTn>
                                        <p:tgtEl>
                                          <p:spTgt spid="1075"/>
                                        </p:tgtEl>
                                        <p:attrNameLst>
                                          <p:attrName>style.visibility</p:attrName>
                                        </p:attrNameLst>
                                      </p:cBhvr>
                                      <p:to>
                                        <p:strVal val="visible"/>
                                      </p:to>
                                    </p:set>
                                    <p:animEffect transition="in" filter="fade">
                                      <p:cBhvr>
                                        <p:cTn id="112" dur="500"/>
                                        <p:tgtEl>
                                          <p:spTgt spid="1075"/>
                                        </p:tgtEl>
                                      </p:cBhvr>
                                    </p:animEffect>
                                  </p:childTnLst>
                                </p:cTn>
                              </p:par>
                              <p:par>
                                <p:cTn id="113" presetID="42" presetClass="path" presetSubtype="0" decel="100000" fill="hold" grpId="1" nodeType="withEffect">
                                  <p:stCondLst>
                                    <p:cond delay="800"/>
                                  </p:stCondLst>
                                  <p:childTnLst>
                                    <p:animMotion origin="layout" path="M 2.98611E-6 -4.44444E-6 L -0.01997 -4.44444E-6 " pathEditMode="relative" rAng="0" ptsTypes="AA">
                                      <p:cBhvr>
                                        <p:cTn id="114" dur="500" spd="-100000" fill="hold"/>
                                        <p:tgtEl>
                                          <p:spTgt spid="1075"/>
                                        </p:tgtEl>
                                        <p:attrNameLst>
                                          <p:attrName>ppt_x</p:attrName>
                                          <p:attrName>ppt_y</p:attrName>
                                        </p:attrNameLst>
                                      </p:cBhvr>
                                      <p:rCtr x="-998" y="0"/>
                                    </p:animMotion>
                                  </p:childTnLst>
                                </p:cTn>
                              </p:par>
                              <p:par>
                                <p:cTn id="115" presetID="10" presetClass="entr" presetSubtype="0" fill="hold" grpId="0" nodeType="withEffect">
                                  <p:stCondLst>
                                    <p:cond delay="900"/>
                                  </p:stCondLst>
                                  <p:childTnLst>
                                    <p:set>
                                      <p:cBhvr>
                                        <p:cTn id="116" dur="1" fill="hold">
                                          <p:stCondLst>
                                            <p:cond delay="0"/>
                                          </p:stCondLst>
                                        </p:cTn>
                                        <p:tgtEl>
                                          <p:spTgt spid="1074"/>
                                        </p:tgtEl>
                                        <p:attrNameLst>
                                          <p:attrName>style.visibility</p:attrName>
                                        </p:attrNameLst>
                                      </p:cBhvr>
                                      <p:to>
                                        <p:strVal val="visible"/>
                                      </p:to>
                                    </p:set>
                                    <p:animEffect transition="in" filter="fade">
                                      <p:cBhvr>
                                        <p:cTn id="117" dur="500"/>
                                        <p:tgtEl>
                                          <p:spTgt spid="1074"/>
                                        </p:tgtEl>
                                      </p:cBhvr>
                                    </p:animEffect>
                                  </p:childTnLst>
                                </p:cTn>
                              </p:par>
                              <p:par>
                                <p:cTn id="118" presetID="42" presetClass="path" presetSubtype="0" decel="100000" fill="hold" grpId="1" nodeType="withEffect">
                                  <p:stCondLst>
                                    <p:cond delay="900"/>
                                  </p:stCondLst>
                                  <p:childTnLst>
                                    <p:animMotion origin="layout" path="M 1.80556E-6 -4.44444E-6 L -0.01997 -4.44444E-6 " pathEditMode="relative" rAng="0" ptsTypes="AA">
                                      <p:cBhvr>
                                        <p:cTn id="119" dur="500" spd="-100000" fill="hold"/>
                                        <p:tgtEl>
                                          <p:spTgt spid="1074"/>
                                        </p:tgtEl>
                                        <p:attrNameLst>
                                          <p:attrName>ppt_x</p:attrName>
                                          <p:attrName>ppt_y</p:attrName>
                                        </p:attrNameLst>
                                      </p:cBhvr>
                                      <p:rCtr x="-998" y="0"/>
                                    </p:animMotion>
                                  </p:childTnLst>
                                </p:cTn>
                              </p:par>
                              <p:par>
                                <p:cTn id="120" presetID="10" presetClass="entr" presetSubtype="0" fill="hold" grpId="0" nodeType="withEffect">
                                  <p:stCondLst>
                                    <p:cond delay="1000"/>
                                  </p:stCondLst>
                                  <p:childTnLst>
                                    <p:set>
                                      <p:cBhvr>
                                        <p:cTn id="121" dur="1" fill="hold">
                                          <p:stCondLst>
                                            <p:cond delay="0"/>
                                          </p:stCondLst>
                                        </p:cTn>
                                        <p:tgtEl>
                                          <p:spTgt spid="1073"/>
                                        </p:tgtEl>
                                        <p:attrNameLst>
                                          <p:attrName>style.visibility</p:attrName>
                                        </p:attrNameLst>
                                      </p:cBhvr>
                                      <p:to>
                                        <p:strVal val="visible"/>
                                      </p:to>
                                    </p:set>
                                    <p:animEffect transition="in" filter="fade">
                                      <p:cBhvr>
                                        <p:cTn id="122" dur="500"/>
                                        <p:tgtEl>
                                          <p:spTgt spid="1073"/>
                                        </p:tgtEl>
                                      </p:cBhvr>
                                    </p:animEffect>
                                  </p:childTnLst>
                                </p:cTn>
                              </p:par>
                              <p:par>
                                <p:cTn id="123" presetID="42" presetClass="path" presetSubtype="0" decel="100000" fill="hold" grpId="1" nodeType="withEffect">
                                  <p:stCondLst>
                                    <p:cond delay="1000"/>
                                  </p:stCondLst>
                                  <p:childTnLst>
                                    <p:animMotion origin="layout" path="M -4.27083E-6 -4.44444E-6 L -0.01996 -4.44444E-6 " pathEditMode="relative" rAng="0" ptsTypes="AA">
                                      <p:cBhvr>
                                        <p:cTn id="124" dur="500" spd="-100000" fill="hold"/>
                                        <p:tgtEl>
                                          <p:spTgt spid="1073"/>
                                        </p:tgtEl>
                                        <p:attrNameLst>
                                          <p:attrName>ppt_x</p:attrName>
                                          <p:attrName>ppt_y</p:attrName>
                                        </p:attrNameLst>
                                      </p:cBhvr>
                                      <p:rCtr x="-998" y="0"/>
                                    </p:animMotion>
                                  </p:childTnLst>
                                </p:cTn>
                              </p:par>
                              <p:par>
                                <p:cTn id="125" presetID="10" presetClass="entr" presetSubtype="0" fill="hold" nodeType="withEffect">
                                  <p:stCondLst>
                                    <p:cond delay="600"/>
                                  </p:stCondLst>
                                  <p:childTnLst>
                                    <p:set>
                                      <p:cBhvr>
                                        <p:cTn id="126" dur="1" fill="hold">
                                          <p:stCondLst>
                                            <p:cond delay="0"/>
                                          </p:stCondLst>
                                        </p:cTn>
                                        <p:tgtEl>
                                          <p:spTgt spid="1077"/>
                                        </p:tgtEl>
                                        <p:attrNameLst>
                                          <p:attrName>style.visibility</p:attrName>
                                        </p:attrNameLst>
                                      </p:cBhvr>
                                      <p:to>
                                        <p:strVal val="visible"/>
                                      </p:to>
                                    </p:set>
                                    <p:animEffect transition="in" filter="fade">
                                      <p:cBhvr>
                                        <p:cTn id="127" dur="500"/>
                                        <p:tgtEl>
                                          <p:spTgt spid="1077"/>
                                        </p:tgtEl>
                                      </p:cBhvr>
                                    </p:animEffect>
                                  </p:childTnLst>
                                </p:cTn>
                              </p:par>
                              <p:par>
                                <p:cTn id="128" presetID="42" presetClass="path" presetSubtype="0" decel="100000" fill="hold" nodeType="withEffect">
                                  <p:stCondLst>
                                    <p:cond delay="600"/>
                                  </p:stCondLst>
                                  <p:childTnLst>
                                    <p:animMotion origin="layout" path="M -4.34028E-6 8.64198E-7 L -0.01996 8.64198E-7 " pathEditMode="relative" rAng="0" ptsTypes="AA">
                                      <p:cBhvr>
                                        <p:cTn id="129" dur="500" spd="-100000" fill="hold"/>
                                        <p:tgtEl>
                                          <p:spTgt spid="1077"/>
                                        </p:tgtEl>
                                        <p:attrNameLst>
                                          <p:attrName>ppt_x</p:attrName>
                                          <p:attrName>ppt_y</p:attrName>
                                        </p:attrNameLst>
                                      </p:cBhvr>
                                      <p:rCtr x="-998" y="0"/>
                                    </p:animMotion>
                                  </p:childTnLst>
                                </p:cTn>
                              </p:par>
                              <p:par>
                                <p:cTn id="130" presetID="10" presetClass="entr" presetSubtype="0" fill="hold" nodeType="withEffect">
                                  <p:stCondLst>
                                    <p:cond delay="600"/>
                                  </p:stCondLst>
                                  <p:childTnLst>
                                    <p:set>
                                      <p:cBhvr>
                                        <p:cTn id="131" dur="1" fill="hold">
                                          <p:stCondLst>
                                            <p:cond delay="0"/>
                                          </p:stCondLst>
                                        </p:cTn>
                                        <p:tgtEl>
                                          <p:spTgt spid="1078"/>
                                        </p:tgtEl>
                                        <p:attrNameLst>
                                          <p:attrName>style.visibility</p:attrName>
                                        </p:attrNameLst>
                                      </p:cBhvr>
                                      <p:to>
                                        <p:strVal val="visible"/>
                                      </p:to>
                                    </p:set>
                                    <p:animEffect transition="in" filter="fade">
                                      <p:cBhvr>
                                        <p:cTn id="132" dur="500"/>
                                        <p:tgtEl>
                                          <p:spTgt spid="1078"/>
                                        </p:tgtEl>
                                      </p:cBhvr>
                                    </p:animEffect>
                                  </p:childTnLst>
                                </p:cTn>
                              </p:par>
                              <p:par>
                                <p:cTn id="133" presetID="42" presetClass="path" presetSubtype="0" decel="100000" fill="hold" nodeType="withEffect">
                                  <p:stCondLst>
                                    <p:cond delay="600"/>
                                  </p:stCondLst>
                                  <p:childTnLst>
                                    <p:animMotion origin="layout" path="M -4.34028E-6 -8.02469E-7 L -0.01996 -8.02469E-7 " pathEditMode="relative" rAng="0" ptsTypes="AA">
                                      <p:cBhvr>
                                        <p:cTn id="134" dur="500" spd="-100000" fill="hold"/>
                                        <p:tgtEl>
                                          <p:spTgt spid="1078"/>
                                        </p:tgtEl>
                                        <p:attrNameLst>
                                          <p:attrName>ppt_x</p:attrName>
                                          <p:attrName>ppt_y</p:attrName>
                                        </p:attrNameLst>
                                      </p:cBhvr>
                                      <p:rCtr x="-998" y="0"/>
                                    </p:animMotion>
                                  </p:childTnLst>
                                </p:cTn>
                              </p:par>
                              <p:par>
                                <p:cTn id="135" presetID="10" presetClass="entr" presetSubtype="0" fill="hold" nodeType="withEffect">
                                  <p:stCondLst>
                                    <p:cond delay="600"/>
                                  </p:stCondLst>
                                  <p:childTnLst>
                                    <p:set>
                                      <p:cBhvr>
                                        <p:cTn id="136" dur="1" fill="hold">
                                          <p:stCondLst>
                                            <p:cond delay="0"/>
                                          </p:stCondLst>
                                        </p:cTn>
                                        <p:tgtEl>
                                          <p:spTgt spid="1079"/>
                                        </p:tgtEl>
                                        <p:attrNameLst>
                                          <p:attrName>style.visibility</p:attrName>
                                        </p:attrNameLst>
                                      </p:cBhvr>
                                      <p:to>
                                        <p:strVal val="visible"/>
                                      </p:to>
                                    </p:set>
                                    <p:animEffect transition="in" filter="fade">
                                      <p:cBhvr>
                                        <p:cTn id="137" dur="500"/>
                                        <p:tgtEl>
                                          <p:spTgt spid="1079"/>
                                        </p:tgtEl>
                                      </p:cBhvr>
                                    </p:animEffect>
                                  </p:childTnLst>
                                </p:cTn>
                              </p:par>
                              <p:par>
                                <p:cTn id="138" presetID="42" presetClass="path" presetSubtype="0" decel="100000" fill="hold" nodeType="withEffect">
                                  <p:stCondLst>
                                    <p:cond delay="600"/>
                                  </p:stCondLst>
                                  <p:childTnLst>
                                    <p:animMotion origin="layout" path="M -4.34028E-6 -2.46914E-7 L -0.01996 -2.46914E-7 " pathEditMode="relative" rAng="0" ptsTypes="AA">
                                      <p:cBhvr>
                                        <p:cTn id="139" dur="500" spd="-100000" fill="hold"/>
                                        <p:tgtEl>
                                          <p:spTgt spid="1079"/>
                                        </p:tgtEl>
                                        <p:attrNameLst>
                                          <p:attrName>ppt_x</p:attrName>
                                          <p:attrName>ppt_y</p:attrName>
                                        </p:attrNameLst>
                                      </p:cBhvr>
                                      <p:rCtr x="-998" y="0"/>
                                    </p:animMotion>
                                  </p:childTnLst>
                                </p:cTn>
                              </p:par>
                              <p:par>
                                <p:cTn id="140" presetID="10" presetClass="entr" presetSubtype="0" fill="hold" nodeType="withEffect">
                                  <p:stCondLst>
                                    <p:cond delay="600"/>
                                  </p:stCondLst>
                                  <p:childTnLst>
                                    <p:set>
                                      <p:cBhvr>
                                        <p:cTn id="141" dur="1" fill="hold">
                                          <p:stCondLst>
                                            <p:cond delay="0"/>
                                          </p:stCondLst>
                                        </p:cTn>
                                        <p:tgtEl>
                                          <p:spTgt spid="1080"/>
                                        </p:tgtEl>
                                        <p:attrNameLst>
                                          <p:attrName>style.visibility</p:attrName>
                                        </p:attrNameLst>
                                      </p:cBhvr>
                                      <p:to>
                                        <p:strVal val="visible"/>
                                      </p:to>
                                    </p:set>
                                    <p:animEffect transition="in" filter="fade">
                                      <p:cBhvr>
                                        <p:cTn id="142" dur="500"/>
                                        <p:tgtEl>
                                          <p:spTgt spid="1080"/>
                                        </p:tgtEl>
                                      </p:cBhvr>
                                    </p:animEffect>
                                  </p:childTnLst>
                                </p:cTn>
                              </p:par>
                              <p:par>
                                <p:cTn id="143" presetID="42" presetClass="path" presetSubtype="0" decel="100000" fill="hold" nodeType="withEffect">
                                  <p:stCondLst>
                                    <p:cond delay="600"/>
                                  </p:stCondLst>
                                  <p:childTnLst>
                                    <p:animMotion origin="layout" path="M -4.34028E-6 -1.60494E-6 L -0.01996 -1.60494E-6 " pathEditMode="relative" rAng="0" ptsTypes="AA">
                                      <p:cBhvr>
                                        <p:cTn id="144" dur="500" spd="-100000" fill="hold"/>
                                        <p:tgtEl>
                                          <p:spTgt spid="1080"/>
                                        </p:tgtEl>
                                        <p:attrNameLst>
                                          <p:attrName>ppt_x</p:attrName>
                                          <p:attrName>ppt_y</p:attrName>
                                        </p:attrNameLst>
                                      </p:cBhvr>
                                      <p:rCtr x="-998" y="0"/>
                                    </p:animMotion>
                                  </p:childTnLst>
                                </p:cTn>
                              </p:par>
                              <p:par>
                                <p:cTn id="145" presetID="10" presetClass="entr" presetSubtype="0" fill="hold" nodeType="withEffect">
                                  <p:stCondLst>
                                    <p:cond delay="600"/>
                                  </p:stCondLst>
                                  <p:childTnLst>
                                    <p:set>
                                      <p:cBhvr>
                                        <p:cTn id="146" dur="1" fill="hold">
                                          <p:stCondLst>
                                            <p:cond delay="0"/>
                                          </p:stCondLst>
                                        </p:cTn>
                                        <p:tgtEl>
                                          <p:spTgt spid="1081"/>
                                        </p:tgtEl>
                                        <p:attrNameLst>
                                          <p:attrName>style.visibility</p:attrName>
                                        </p:attrNameLst>
                                      </p:cBhvr>
                                      <p:to>
                                        <p:strVal val="visible"/>
                                      </p:to>
                                    </p:set>
                                    <p:animEffect transition="in" filter="fade">
                                      <p:cBhvr>
                                        <p:cTn id="147" dur="500"/>
                                        <p:tgtEl>
                                          <p:spTgt spid="1081"/>
                                        </p:tgtEl>
                                      </p:cBhvr>
                                    </p:animEffect>
                                  </p:childTnLst>
                                </p:cTn>
                              </p:par>
                              <p:par>
                                <p:cTn id="148" presetID="42" presetClass="path" presetSubtype="0" decel="100000" fill="hold" nodeType="withEffect">
                                  <p:stCondLst>
                                    <p:cond delay="600"/>
                                  </p:stCondLst>
                                  <p:childTnLst>
                                    <p:animMotion origin="layout" path="M -4.34028E-6 -6.17284E-8 L -0.01996 -6.17284E-8 " pathEditMode="relative" rAng="0" ptsTypes="AA">
                                      <p:cBhvr>
                                        <p:cTn id="149" dur="500" spd="-100000" fill="hold"/>
                                        <p:tgtEl>
                                          <p:spTgt spid="1081"/>
                                        </p:tgtEl>
                                        <p:attrNameLst>
                                          <p:attrName>ppt_x</p:attrName>
                                          <p:attrName>ppt_y</p:attrName>
                                        </p:attrNameLst>
                                      </p:cBhvr>
                                      <p:rCtr x="-998" y="0"/>
                                    </p:animMotion>
                                  </p:childTnLst>
                                </p:cTn>
                              </p:par>
                              <p:par>
                                <p:cTn id="150" presetID="10" presetClass="entr" presetSubtype="0" fill="hold" nodeType="withEffect">
                                  <p:stCondLst>
                                    <p:cond delay="600"/>
                                  </p:stCondLst>
                                  <p:childTnLst>
                                    <p:set>
                                      <p:cBhvr>
                                        <p:cTn id="151" dur="1" fill="hold">
                                          <p:stCondLst>
                                            <p:cond delay="0"/>
                                          </p:stCondLst>
                                        </p:cTn>
                                        <p:tgtEl>
                                          <p:spTgt spid="1082"/>
                                        </p:tgtEl>
                                        <p:attrNameLst>
                                          <p:attrName>style.visibility</p:attrName>
                                        </p:attrNameLst>
                                      </p:cBhvr>
                                      <p:to>
                                        <p:strVal val="visible"/>
                                      </p:to>
                                    </p:set>
                                    <p:animEffect transition="in" filter="fade">
                                      <p:cBhvr>
                                        <p:cTn id="152" dur="500"/>
                                        <p:tgtEl>
                                          <p:spTgt spid="1082"/>
                                        </p:tgtEl>
                                      </p:cBhvr>
                                    </p:animEffect>
                                  </p:childTnLst>
                                </p:cTn>
                              </p:par>
                              <p:par>
                                <p:cTn id="153" presetID="42" presetClass="path" presetSubtype="0" decel="100000" fill="hold" nodeType="withEffect">
                                  <p:stCondLst>
                                    <p:cond delay="600"/>
                                  </p:stCondLst>
                                  <p:childTnLst>
                                    <p:animMotion origin="layout" path="M -4.34028E-6 -1.54321E-6 L -0.01996 -1.54321E-6 " pathEditMode="relative" rAng="0" ptsTypes="AA">
                                      <p:cBhvr>
                                        <p:cTn id="154" dur="500" spd="-100000" fill="hold"/>
                                        <p:tgtEl>
                                          <p:spTgt spid="1082"/>
                                        </p:tgtEl>
                                        <p:attrNameLst>
                                          <p:attrName>ppt_x</p:attrName>
                                          <p:attrName>ppt_y</p:attrName>
                                        </p:attrNameLst>
                                      </p:cBhvr>
                                      <p:rCtr x="-9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 grpId="0" animBg="1"/>
      <p:bldP spid="1052" grpId="1" animBg="1"/>
      <p:bldP spid="1053" grpId="0" animBg="1"/>
      <p:bldP spid="1053" grpId="1" animBg="1"/>
      <p:bldP spid="1054" grpId="0" animBg="1"/>
      <p:bldP spid="1054" grpId="1" animBg="1"/>
      <p:bldP spid="1055" grpId="0" animBg="1"/>
      <p:bldP spid="1055" grpId="1" animBg="1"/>
      <p:bldP spid="1057" grpId="0" animBg="1"/>
      <p:bldP spid="1057" grpId="1" animBg="1"/>
      <p:bldP spid="1058" grpId="0" animBg="1"/>
      <p:bldP spid="1058" grpId="1" animBg="1"/>
      <p:bldP spid="1059" grpId="0" animBg="1"/>
      <p:bldP spid="1059" grpId="1" animBg="1"/>
      <p:bldP spid="1060" grpId="0" animBg="1"/>
      <p:bldP spid="1060" grpId="1" animBg="1"/>
      <p:bldP spid="1061" grpId="0" animBg="1"/>
      <p:bldP spid="1061" grpId="1" animBg="1"/>
      <p:bldP spid="1062" grpId="0" animBg="1"/>
      <p:bldP spid="1062" grpId="1" animBg="1"/>
      <p:bldP spid="1063" grpId="0" animBg="1"/>
      <p:bldP spid="1063" grpId="1" animBg="1"/>
      <p:bldP spid="1064" grpId="0" animBg="1"/>
      <p:bldP spid="1064" grpId="1" animBg="1"/>
      <p:bldP spid="1065" grpId="0" animBg="1"/>
      <p:bldP spid="1065" grpId="1" animBg="1"/>
      <p:bldP spid="1066" grpId="0" animBg="1"/>
      <p:bldP spid="1066" grpId="1" animBg="1"/>
      <p:bldP spid="1067" grpId="0" animBg="1"/>
      <p:bldP spid="1067" grpId="1" animBg="1"/>
      <p:bldP spid="1068" grpId="0" animBg="1"/>
      <p:bldP spid="1068" grpId="1" animBg="1"/>
      <p:bldP spid="1069" grpId="0" animBg="1"/>
      <p:bldP spid="1069" grpId="1" animBg="1"/>
      <p:bldP spid="1070" grpId="0" animBg="1"/>
      <p:bldP spid="1070" grpId="1" animBg="1"/>
      <p:bldP spid="1071" grpId="0" animBg="1"/>
      <p:bldP spid="1071" grpId="1" animBg="1"/>
      <p:bldP spid="1072" grpId="0" animBg="1"/>
      <p:bldP spid="1072" grpId="1" animBg="1"/>
      <p:bldP spid="1073" grpId="0" animBg="1"/>
      <p:bldP spid="1073" grpId="1" animBg="1"/>
      <p:bldP spid="1074" grpId="0" animBg="1"/>
      <p:bldP spid="1074" grpId="1" animBg="1"/>
      <p:bldP spid="1075" grpId="0" animBg="1"/>
      <p:bldP spid="1075" grpId="1" animBg="1"/>
      <p:bldP spid="1076" grpId="0" animBg="1"/>
      <p:bldP spid="1076" grpId="1" animBg="1"/>
    </p:bldLst>
  </p:timing>
</p:sld>
</file>

<file path=ppt/theme/theme1.xml><?xml version="1.0" encoding="utf-8"?>
<a:theme xmlns:a="http://schemas.openxmlformats.org/drawingml/2006/main" name="4-60358_Summit 2020_Template_Dark">
  <a:themeElements>
    <a:clrScheme name="T&amp;C Dark">
      <a:dk1>
        <a:srgbClr val="232F3C"/>
      </a:dk1>
      <a:lt1>
        <a:srgbClr val="FFFFFF"/>
      </a:lt1>
      <a:dk2>
        <a:srgbClr val="232F3C"/>
      </a:dk2>
      <a:lt2>
        <a:srgbClr val="FFFFFF"/>
      </a:lt2>
      <a:accent1>
        <a:srgbClr val="36C1B3"/>
      </a:accent1>
      <a:accent2>
        <a:srgbClr val="FF9900"/>
      </a:accent2>
      <a:accent3>
        <a:srgbClr val="7EE5AA"/>
      </a:accent3>
      <a:accent4>
        <a:srgbClr val="1CC9F7"/>
      </a:accent4>
      <a:accent5>
        <a:srgbClr val="4C27AA"/>
      </a:accent5>
      <a:accent6>
        <a:srgbClr val="FE5095"/>
      </a:accent6>
      <a:hlink>
        <a:srgbClr val="1CC8F7"/>
      </a:hlink>
      <a:folHlink>
        <a:srgbClr val="1CC8F7"/>
      </a:folHlink>
    </a:clrScheme>
    <a:fontScheme name="Re:Invent 2018">
      <a:majorFont>
        <a:latin typeface="Amazon Ember Light"/>
        <a:ea typeface=""/>
        <a:cs typeface=""/>
      </a:majorFont>
      <a:minorFont>
        <a:latin typeface="Amazon Ember"/>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1800"/>
          </a:spcAft>
          <a:defRPr sz="32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amp;C Default 2020 Template Dark" id="{0B4BE2E1-260A-4B44-937C-ECF04FCA6885}" vid="{C6AA0974-0730-374F-B50F-045404B29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5558</TotalTime>
  <Words>3256</Words>
  <Application>Microsoft Office PowerPoint</Application>
  <PresentationFormat>Widescreen</PresentationFormat>
  <Paragraphs>315</Paragraphs>
  <Slides>35</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Amazon Ember</vt:lpstr>
      <vt:lpstr>Amazon Ember Heavy</vt:lpstr>
      <vt:lpstr>Amazon Ember Light</vt:lpstr>
      <vt:lpstr>Amazon Ember Thin</vt:lpstr>
      <vt:lpstr>Arial</vt:lpstr>
      <vt:lpstr>Calibri</vt:lpstr>
      <vt:lpstr>Calibri Light</vt:lpstr>
      <vt:lpstr>Söhne</vt:lpstr>
      <vt:lpstr>Symbol</vt:lpstr>
      <vt:lpstr>4-60358_Summit 2020_Template_Dark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Willa Rector</dc:creator>
  <cp:lastModifiedBy>chandrika c</cp:lastModifiedBy>
  <cp:revision>119</cp:revision>
  <dcterms:created xsi:type="dcterms:W3CDTF">2020-01-23T21:28:22Z</dcterms:created>
  <dcterms:modified xsi:type="dcterms:W3CDTF">2023-06-01T15:49:07Z</dcterms:modified>
</cp:coreProperties>
</file>